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1" r:id="rId4"/>
    <p:sldMasterId id="2147483752" r:id="rId5"/>
    <p:sldMasterId id="2147483753" r:id="rId6"/>
    <p:sldMasterId id="2147483754" r:id="rId7"/>
    <p:sldMasterId id="2147483755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5143500" cx="9144000"/>
  <p:notesSz cx="6858000" cy="9144000"/>
  <p:embeddedFontLst>
    <p:embeddedFont>
      <p:font typeface="Hanken Grotesk"/>
      <p:regular r:id="rId22"/>
      <p:bold r:id="rId23"/>
      <p:italic r:id="rId24"/>
      <p:boldItalic r:id="rId25"/>
    </p:embeddedFont>
    <p:embeddedFont>
      <p:font typeface="Inter SemiBold"/>
      <p:regular r:id="rId26"/>
      <p:bold r:id="rId27"/>
    </p:embeddedFont>
    <p:embeddedFont>
      <p:font typeface="Hanken Grotesk SemiBold"/>
      <p:regular r:id="rId28"/>
      <p:bold r:id="rId29"/>
      <p:italic r:id="rId30"/>
      <p:boldItalic r:id="rId31"/>
    </p:embeddedFont>
    <p:embeddedFont>
      <p:font typeface="Inter"/>
      <p:regular r:id="rId32"/>
      <p:bold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Helvetica Neue Light"/>
      <p:regular r:id="rId38"/>
      <p:bold r:id="rId39"/>
      <p:italic r:id="rId40"/>
      <p:boldItalic r:id="rId41"/>
    </p:embeddedFont>
    <p:embeddedFont>
      <p:font typeface="Inter Black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italic.fntdata"/><Relationship Id="rId20" Type="http://schemas.openxmlformats.org/officeDocument/2006/relationships/slide" Target="slides/slide11.xml"/><Relationship Id="rId42" Type="http://schemas.openxmlformats.org/officeDocument/2006/relationships/font" Target="fonts/InterBlack-bold.fntdata"/><Relationship Id="rId41" Type="http://schemas.openxmlformats.org/officeDocument/2006/relationships/font" Target="fonts/HelveticaNeueLight-boldItalic.fntdata"/><Relationship Id="rId22" Type="http://schemas.openxmlformats.org/officeDocument/2006/relationships/font" Target="fonts/HankenGrotesk-regular.fntdata"/><Relationship Id="rId21" Type="http://schemas.openxmlformats.org/officeDocument/2006/relationships/slide" Target="slides/slide12.xml"/><Relationship Id="rId24" Type="http://schemas.openxmlformats.org/officeDocument/2006/relationships/font" Target="fonts/HankenGrotesk-italic.fntdata"/><Relationship Id="rId23" Type="http://schemas.openxmlformats.org/officeDocument/2006/relationships/font" Target="fonts/HankenGrotesk-bold.fntdata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font" Target="fonts/InterSemiBold-regular.fntdata"/><Relationship Id="rId25" Type="http://schemas.openxmlformats.org/officeDocument/2006/relationships/font" Target="fonts/HankenGrotesk-boldItalic.fntdata"/><Relationship Id="rId28" Type="http://schemas.openxmlformats.org/officeDocument/2006/relationships/font" Target="fonts/HankenGroteskSemiBold-regular.fntdata"/><Relationship Id="rId27" Type="http://schemas.openxmlformats.org/officeDocument/2006/relationships/font" Target="fonts/InterSemiBold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Italic.fntdata"/><Relationship Id="rId30" Type="http://schemas.openxmlformats.org/officeDocument/2006/relationships/font" Target="fonts/HankenGroteskSemiBold-italic.fntdata"/><Relationship Id="rId11" Type="http://schemas.openxmlformats.org/officeDocument/2006/relationships/slide" Target="slides/slide2.xml"/><Relationship Id="rId33" Type="http://schemas.openxmlformats.org/officeDocument/2006/relationships/font" Target="fonts/Inter-bold.fntdata"/><Relationship Id="rId10" Type="http://schemas.openxmlformats.org/officeDocument/2006/relationships/slide" Target="slides/slide1.xml"/><Relationship Id="rId32" Type="http://schemas.openxmlformats.org/officeDocument/2006/relationships/font" Target="fonts/Inter-regular.fntdata"/><Relationship Id="rId13" Type="http://schemas.openxmlformats.org/officeDocument/2006/relationships/slide" Target="slides/slide4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3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6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5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8.xml"/><Relationship Id="rId39" Type="http://schemas.openxmlformats.org/officeDocument/2006/relationships/font" Target="fonts/HelveticaNeueLight-bold.fntdata"/><Relationship Id="rId16" Type="http://schemas.openxmlformats.org/officeDocument/2006/relationships/slide" Target="slides/slide7.xml"/><Relationship Id="rId38" Type="http://schemas.openxmlformats.org/officeDocument/2006/relationships/font" Target="fonts/HelveticaNeueLight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SLIDES_API67575725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SLIDES_API67575725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SLIDES_API675757251_14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SLIDES_API675757251_14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SLIDES_API675757251_16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1" name="Google Shape;831;SLIDES_API675757251_16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SLIDES_API193516540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9" name="Google Shape;849;SLIDES_API193516540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SLIDES_API133158709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SLIDES_API133158709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SLIDES_API675757251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SLIDES_API675757251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SLIDES_API675757251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SLIDES_API675757251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SLIDES_API13478253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SLIDES_API13478253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SLIDES_API675757251_8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SLIDES_API675757251_8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SLIDES_API675757251_9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SLIDES_API675757251_9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SLIDES_API675757251_1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SLIDES_API675757251_1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SLIDES_API52909433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SLIDES_API52909433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9" name="Google Shape;649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2" name="Google Shape;652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5" name="Google Shape;655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8" name="Google Shape;658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61" name="Google Shape;661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2" name="Google Shape;662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6" name="Google Shape;666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4" name="Google Shape;284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6" name="Google Shape;346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5" name="Google Shape;375;p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9" name="Google Shape;389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0" name="Google Shape;390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6" name="Google Shape;396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1" name="Google Shape;401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4" name="Google Shape;404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6" name="Google Shape;406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6" name="Google Shape;426;p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7" name="Google Shape;427;p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8" name="Google Shape;428;p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9" name="Google Shape;429;p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3" name="Google Shape;433;p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34" name="Google Shape;434;p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5" name="Google Shape;435;p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5" name="Google Shape;455;p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0" name="Google Shape;460;p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4" name="Google Shape;484;p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2" name="Google Shape;492;p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5" name="Google Shape;495;p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8" name="Google Shape;49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1" name="Google Shape;50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4" name="Google Shape;504;p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5" name="Google Shape;505;p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9" name="Google Shape;509;p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7" name="Google Shape;517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6" name="Google Shape;546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7" name="Google Shape;547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53" name="Google Shape;553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4" name="Google Shape;554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8" name="Google Shape;558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1" name="Google Shape;561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9" name="Google Shape;57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3" name="Google Shape;583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4" name="Google Shape;584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5" name="Google Shape;585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6" name="Google Shape;586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0" name="Google Shape;590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91" name="Google Shape;591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2" name="Google Shape;592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6" name="Google Shape;596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2" name="Google Shape;602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3" name="Google Shape;603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7" name="Google Shape;617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1" name="Google Shape;631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34" name="Google Shape;634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1" name="Google Shape;641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5" name="Google Shape;645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12" name="Google Shape;512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4" name="Google Shape;514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5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5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Relationship Id="rId4" Type="http://schemas.openxmlformats.org/officeDocument/2006/relationships/image" Target="../media/image4.jpg"/><Relationship Id="rId5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Effective Techniques for Organizing Digital Files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3" name="Google Shape;673;p1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10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676" name="Google Shape;676;p1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16" name="Google Shape;816;p118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Version control systems enhance accountability, facilitate teamwork, and prevent data loss or conflicts.</a:t>
            </a:r>
            <a:endParaRPr/>
          </a:p>
        </p:txBody>
      </p:sp>
      <p:sp>
        <p:nvSpPr>
          <p:cNvPr descr="2" id="817" name="Google Shape;817;p118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Tools like Git, SVN, or TFS track modifications, enabling collaboration without losing original content.</a:t>
            </a:r>
            <a:endParaRPr/>
          </a:p>
        </p:txBody>
      </p:sp>
      <p:sp>
        <p:nvSpPr>
          <p:cNvPr descr="1" id="818" name="Google Shape;818;p118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Version control ensures a record of file changes, allowing users to revert to previous versions if needed.</a:t>
            </a:r>
            <a:endParaRPr/>
          </a:p>
        </p:txBody>
      </p:sp>
      <p:sp>
        <p:nvSpPr>
          <p:cNvPr id="819" name="Google Shape;819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Adopting Version Control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0" name="Google Shape;820;p118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21" name="Google Shape;821;p118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22" name="Google Shape;822;p118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23" name="Google Shape;823;p118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824" name="Google Shape;824;p118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committing changes and documenting updates help in maintaining a clear audit trail of file revisions.</a:t>
            </a:r>
            <a:endParaRPr/>
          </a:p>
        </p:txBody>
      </p:sp>
      <p:sp>
        <p:nvSpPr>
          <p:cNvPr id="825" name="Google Shape;825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11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11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828" name="Google Shape;828;p11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33" name="Google Shape;833;p119"/>
          <p:cNvSpPr txBox="1"/>
          <p:nvPr>
            <p:ph idx="2" type="body"/>
          </p:nvPr>
        </p:nvSpPr>
        <p:spPr>
          <a:xfrm>
            <a:off x="910425" y="29677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Educate team members on the file naming and organization policies to ensure uniformity and efficiency in file management.</a:t>
            </a:r>
            <a:endParaRPr sz="1200"/>
          </a:p>
        </p:txBody>
      </p:sp>
      <p:sp>
        <p:nvSpPr>
          <p:cNvPr descr="2" id="834" name="Google Shape;834;p119"/>
          <p:cNvSpPr txBox="1"/>
          <p:nvPr>
            <p:ph idx="1" type="body"/>
          </p:nvPr>
        </p:nvSpPr>
        <p:spPr>
          <a:xfrm>
            <a:off x="910425" y="2053891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Implement a systematic folder structure that aligns with the naming policies for seamless organization.</a:t>
            </a:r>
            <a:endParaRPr sz="1200"/>
          </a:p>
        </p:txBody>
      </p:sp>
      <p:sp>
        <p:nvSpPr>
          <p:cNvPr descr="1" id="835" name="Google Shape;835;p119"/>
          <p:cNvSpPr txBox="1"/>
          <p:nvPr>
            <p:ph idx="3" type="body"/>
          </p:nvPr>
        </p:nvSpPr>
        <p:spPr>
          <a:xfrm>
            <a:off x="910425" y="1140000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Create clear and descriptive file naming conventions to enable easy identification and retrieval of documents.</a:t>
            </a:r>
            <a:endParaRPr sz="1200"/>
          </a:p>
        </p:txBody>
      </p:sp>
      <p:sp>
        <p:nvSpPr>
          <p:cNvPr id="836" name="Google Shape;836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Developing File Naming and Organization Policies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837" name="Google Shape;837;p119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838" name="Google Shape;838;p119"/>
          <p:cNvCxnSpPr>
            <a:endCxn id="834" idx="1"/>
          </p:cNvCxnSpPr>
          <p:nvPr/>
        </p:nvCxnSpPr>
        <p:spPr>
          <a:xfrm>
            <a:off x="531525" y="2422891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839" name="Google Shape;839;p119"/>
          <p:cNvCxnSpPr>
            <a:endCxn id="833" idx="1"/>
          </p:cNvCxnSpPr>
          <p:nvPr/>
        </p:nvCxnSpPr>
        <p:spPr>
          <a:xfrm>
            <a:off x="531525" y="33367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840" name="Google Shape;840;p119"/>
          <p:cNvCxnSpPr>
            <a:endCxn id="835" idx="1"/>
          </p:cNvCxnSpPr>
          <p:nvPr/>
        </p:nvCxnSpPr>
        <p:spPr>
          <a:xfrm>
            <a:off x="531525" y="15090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descr="4" id="841" name="Google Shape;841;p119"/>
          <p:cNvSpPr txBox="1"/>
          <p:nvPr>
            <p:ph idx="2" type="body"/>
          </p:nvPr>
        </p:nvSpPr>
        <p:spPr>
          <a:xfrm>
            <a:off x="910425" y="38280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review and update the policies to adapt to changing needs and technologies for sustained effectiveness.</a:t>
            </a:r>
            <a:endParaRPr sz="1200"/>
          </a:p>
        </p:txBody>
      </p:sp>
      <p:cxnSp>
        <p:nvCxnSpPr>
          <p:cNvPr id="842" name="Google Shape;842;p119"/>
          <p:cNvCxnSpPr>
            <a:endCxn id="841" idx="1"/>
          </p:cNvCxnSpPr>
          <p:nvPr/>
        </p:nvCxnSpPr>
        <p:spPr>
          <a:xfrm>
            <a:off x="531525" y="41970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843" name="Google Shape;843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p11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p11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846" name="Google Shape;846;p11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20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2" name="Google Shape;852;p120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3" name="Google Shape;853;p120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54" name="Google Shape;854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Maintaining a Well-Organized Digital File System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5" name="Google Shape;855;p120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Enhance organization and retrieval processes by using metadata, tags, and file management tools effectively.</a:t>
            </a:r>
            <a:endParaRPr sz="1100"/>
          </a:p>
        </p:txBody>
      </p:sp>
      <p:sp>
        <p:nvSpPr>
          <p:cNvPr descr="header_0" id="856" name="Google Shape;856;p120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800">
                <a:latin typeface="Inter SemiBold"/>
                <a:ea typeface="Inter SemiBold"/>
                <a:cs typeface="Inter SemiBold"/>
                <a:sym typeface="Inter SemiBold"/>
              </a:rPr>
              <a:t>Utilize Metadata, Tags, and File Management Tools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857" name="Google Shape;857;p120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Ensure relevance and efficiency by regularly reviewing and updating file systems.</a:t>
            </a:r>
            <a:endParaRPr sz="1100"/>
          </a:p>
        </p:txBody>
      </p:sp>
      <p:sp>
        <p:nvSpPr>
          <p:cNvPr descr="header_1" id="858" name="Google Shape;858;p120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Regular Review and Updates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59" name="Google Shape;859;p120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Consistently apply folder hierarchy and descriptive file names for easy navigation and searchability.</a:t>
            </a:r>
            <a:endParaRPr sz="1100"/>
          </a:p>
        </p:txBody>
      </p:sp>
      <p:sp>
        <p:nvSpPr>
          <p:cNvPr descr="header_2" id="860" name="Google Shape;860;p120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800">
                <a:latin typeface="Inter SemiBold"/>
                <a:ea typeface="Inter SemiBold"/>
                <a:cs typeface="Inter SemiBold"/>
                <a:sym typeface="Inter SemiBold"/>
              </a:rPr>
              <a:t>Apply Folder Hierarchy and Descriptive File Names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61" name="Google Shape;861;p120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862" name="Google Shape;862;p120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863" name="Google Shape;863;p120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64" name="Google Shape;864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p12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12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867" name="Google Shape;867;p12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10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682" name="Google Shape;682;p110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Hierarchical Folder Structure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83" name="Google Shape;683;p110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Create a hierarchical folder structure to categorize files based on content and relevance.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Organize files into main folders with subfolders for specific projects or topics.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 a consistent naming convention to easily identify folders and subfolders.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Ensure each file is stored in its appropriate location within the hierarchy.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Regularly review and update the folder structure for optimal organization.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684" name="Google Shape;684;p110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for Digital File Organization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685" name="Google Shape;685;p110"/>
          <p:cNvPicPr preferRelativeResize="0"/>
          <p:nvPr/>
        </p:nvPicPr>
        <p:blipFill rotWithShape="1">
          <a:blip r:embed="rId3">
            <a:alphaModFix/>
          </a:blip>
          <a:srcRect b="0" l="15597" r="15597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1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11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11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689" name="Google Shape;689;p11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694" name="Google Shape;694;p111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Clear digital file organization promotes a clutter-free workspace, reducing confusion and increasing focus.</a:t>
            </a:r>
            <a:endParaRPr/>
          </a:p>
        </p:txBody>
      </p:sp>
      <p:sp>
        <p:nvSpPr>
          <p:cNvPr descr="2" id="695" name="Google Shape;695;p111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Efficient file organization enhances workflow by enabling quick access to relevant information.</a:t>
            </a:r>
            <a:endParaRPr/>
          </a:p>
        </p:txBody>
      </p:sp>
      <p:sp>
        <p:nvSpPr>
          <p:cNvPr descr="1" id="696" name="Google Shape;696;p111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Organizing digital files improves productivity by reducing time spent searching for documents.</a:t>
            </a:r>
            <a:endParaRPr sz="1400"/>
          </a:p>
        </p:txBody>
      </p:sp>
      <p:sp>
        <p:nvSpPr>
          <p:cNvPr id="697" name="Google Shape;697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File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698" name="Google Shape;698;p111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9" name="Google Shape;699;p111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0" name="Google Shape;700;p111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1" name="Google Shape;701;p111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2" name="Google Shape;702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1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11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05" name="Google Shape;705;p1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10" name="Google Shape;710;p112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Subdivide main folders into more specific subfolders like 'Work &gt; Clients &gt; Project Name'.</a:t>
            </a:r>
            <a:endParaRPr/>
          </a:p>
        </p:txBody>
      </p:sp>
      <p:sp>
        <p:nvSpPr>
          <p:cNvPr descr="3" id="711" name="Google Shape;711;p112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files within subfolders based on content type, date, or other relevant criteria.</a:t>
            </a:r>
            <a:endParaRPr/>
          </a:p>
        </p:txBody>
      </p:sp>
      <p:sp>
        <p:nvSpPr>
          <p:cNvPr descr="1" id="712" name="Google Shape;712;p112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Create main folders for broad categories such as 'Work', 'Personal', or 'Projects'.</a:t>
            </a:r>
            <a:endParaRPr/>
          </a:p>
        </p:txBody>
      </p:sp>
      <p:sp>
        <p:nvSpPr>
          <p:cNvPr id="713" name="Google Shape;713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Hierarchical Folder Structure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4" name="Google Shape;714;p112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2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6" name="Google Shape;716;p112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717" name="Google Shape;717;p112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 consistency in folder naming and structure to facilitate efficient file retrieval and organization.</a:t>
            </a:r>
            <a:endParaRPr/>
          </a:p>
        </p:txBody>
      </p:sp>
      <p:sp>
        <p:nvSpPr>
          <p:cNvPr id="718" name="Google Shape;718;p112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9" name="Google Shape;719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11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22" name="Google Shape;722;p1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13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8" name="Google Shape;728;p113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9" name="Google Shape;729;p113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30" name="Google Shape;73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Using Descriptive File Names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31" name="Google Shape;731;p113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Keywords in file names enhance search efficiency and document organization.</a:t>
            </a:r>
            <a:endParaRPr sz="1100"/>
          </a:p>
        </p:txBody>
      </p:sp>
      <p:sp>
        <p:nvSpPr>
          <p:cNvPr descr="header_0" id="732" name="Google Shape;732;p113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Facilitate Categorization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733" name="Google Shape;733;p113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Incorporating dates in file names assists in organizing files chronologically and tracking versions.</a:t>
            </a:r>
            <a:endParaRPr sz="1100"/>
          </a:p>
        </p:txBody>
      </p:sp>
      <p:sp>
        <p:nvSpPr>
          <p:cNvPr descr="header_1" id="734" name="Google Shape;734;p113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Organize Chronologically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35" name="Google Shape;735;p113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Descriptive file names improve searchability and help users quickly identify the contents of a document.</a:t>
            </a:r>
            <a:endParaRPr sz="1100"/>
          </a:p>
        </p:txBody>
      </p:sp>
      <p:sp>
        <p:nvSpPr>
          <p:cNvPr descr="header_2" id="736" name="Google Shape;736;p113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Improve Searchability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37" name="Google Shape;737;p113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38" name="Google Shape;738;p113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739" name="Google Shape;739;p113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0" name="Google Shape;740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1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11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43" name="Google Shape;743;p1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48" name="Google Shape;748;p114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Tags provide additional labels or keywords to associate with files, facilitating quick searches and filtering based on specific criteria.</a:t>
            </a:r>
            <a:endParaRPr sz="1300"/>
          </a:p>
        </p:txBody>
      </p:sp>
      <p:sp>
        <p:nvSpPr>
          <p:cNvPr descr="2" id="749" name="Google Shape;749;p114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Metadata can include information like author, creation date, project type, or any relevant details for classification.</a:t>
            </a:r>
            <a:endParaRPr sz="1300"/>
          </a:p>
        </p:txBody>
      </p:sp>
      <p:sp>
        <p:nvSpPr>
          <p:cNvPr id="750" name="Google Shape;75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Implementing Metadata and Tags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51" name="Google Shape;751;p114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Adding metadata and tags to files allows for detailed descriptions and categorization, aiding in efficient retrieval and organization.</a:t>
            </a:r>
            <a:endParaRPr sz="1300"/>
          </a:p>
        </p:txBody>
      </p:sp>
      <p:cxnSp>
        <p:nvCxnSpPr>
          <p:cNvPr id="752" name="Google Shape;752;p114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3" name="Google Shape;753;p114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4" name="Google Shape;754;p114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755" name="Google Shape;755;p114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Implementing metadata and tags can significantly improve the overall structure and accessibility of digital files.</a:t>
            </a:r>
            <a:endParaRPr sz="1300"/>
          </a:p>
        </p:txBody>
      </p:sp>
      <p:cxnSp>
        <p:nvCxnSpPr>
          <p:cNvPr id="756" name="Google Shape;756;p114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7" name="Google Shape;757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1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11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60" name="Google Shape;760;p1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65" name="Google Shape;765;p115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They offer advanced search functionalities to locate files quickly based on criteria like keywords, metadata, or file attributes.</a:t>
            </a:r>
            <a:endParaRPr/>
          </a:p>
        </p:txBody>
      </p:sp>
      <p:sp>
        <p:nvSpPr>
          <p:cNvPr descr="3" id="766" name="Google Shape;766;p115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Integration with cloud storage services enables seamless access to files across devices and ensures data security through encryption and permissions.</a:t>
            </a:r>
            <a:endParaRPr/>
          </a:p>
        </p:txBody>
      </p:sp>
      <p:sp>
        <p:nvSpPr>
          <p:cNvPr descr="1" id="767" name="Google Shape;767;p115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File management tools automate repetitive tasks like file renaming and sorting, saving time and reducing errors.</a:t>
            </a:r>
            <a:endParaRPr sz="1400"/>
          </a:p>
        </p:txBody>
      </p:sp>
      <p:sp>
        <p:nvSpPr>
          <p:cNvPr id="768" name="Google Shape;768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Utilizing File Management Tools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769" name="Google Shape;769;p115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Some tools provide version control features to track changes, collaborate on documents, and revert to previous versions if needed.</a:t>
            </a:r>
            <a:endParaRPr/>
          </a:p>
        </p:txBody>
      </p:sp>
      <p:sp>
        <p:nvSpPr>
          <p:cNvPr id="770" name="Google Shape;770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1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2" name="Google Shape;772;p11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73" name="Google Shape;773;p1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78" name="Google Shape;778;p116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Schedule routine backups to prevent data loss and maintain system integrity.</a:t>
            </a:r>
            <a:endParaRPr sz="1300"/>
          </a:p>
        </p:txBody>
      </p:sp>
      <p:sp>
        <p:nvSpPr>
          <p:cNvPr descr="2" id="779" name="Google Shape;779;p116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Ensure file naming conventions are consistent and up to date for easy identification.</a:t>
            </a:r>
            <a:endParaRPr sz="1300"/>
          </a:p>
        </p:txBody>
      </p:sp>
      <p:sp>
        <p:nvSpPr>
          <p:cNvPr id="780" name="Google Shape;780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Regular Maintenance and Review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81" name="Google Shape;781;p116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Regularly review and declutter files to remove outdated or redundant information.</a:t>
            </a:r>
            <a:endParaRPr sz="1300"/>
          </a:p>
        </p:txBody>
      </p:sp>
      <p:cxnSp>
        <p:nvCxnSpPr>
          <p:cNvPr id="782" name="Google Shape;782;p116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3" name="Google Shape;783;p116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4" name="Google Shape;784;p116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785" name="Google Shape;785;p116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Consider implementing a quarterly or annual file organization audit to optimize efficiency.</a:t>
            </a:r>
            <a:endParaRPr sz="1300"/>
          </a:p>
        </p:txBody>
      </p:sp>
      <p:cxnSp>
        <p:nvCxnSpPr>
          <p:cNvPr id="786" name="Google Shape;786;p116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7" name="Google Shape;787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1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1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790" name="Google Shape;790;p1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17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6" name="Google Shape;796;p117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797" name="Google Shape;797;p117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798" name="Google Shape;798;p117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Cloud Storage and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99" name="Google Shape;799;p117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Cloud-based platforms offer scalability, allowing users to increase storage capacity as needed without physical limitations.</a:t>
            </a:r>
            <a:endParaRPr sz="1100"/>
          </a:p>
        </p:txBody>
      </p:sp>
      <p:sp>
        <p:nvSpPr>
          <p:cNvPr descr="detail_1" id="800" name="Google Shape;800;p117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Redundancy in cloud backup ensures that files are replicated across multiple servers, reducing the risk of data loss.</a:t>
            </a:r>
            <a:endParaRPr sz="1100"/>
          </a:p>
        </p:txBody>
      </p:sp>
      <p:sp>
        <p:nvSpPr>
          <p:cNvPr descr="header_0" id="801" name="Google Shape;801;p117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Scalability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802" name="Google Shape;802;p117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Redundancy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03" name="Google Shape;803;p117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117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805" name="Google Shape;805;p117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806" name="Google Shape;806;p117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Cloud storage provides a secure off-site location for storing files, protecting against data loss from local hardware failures.</a:t>
            </a:r>
            <a:endParaRPr sz="1100"/>
          </a:p>
        </p:txBody>
      </p:sp>
      <p:sp>
        <p:nvSpPr>
          <p:cNvPr descr="header_2" id="807" name="Google Shape;807;p117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Security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08" name="Google Shape;808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11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1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Organizing Digital Files</a:t>
            </a:r>
            <a:endParaRPr b="1" sz="1600"/>
          </a:p>
        </p:txBody>
      </p:sp>
      <p:sp>
        <p:nvSpPr>
          <p:cNvPr id="811" name="Google Shape;811;p11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