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88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8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193.xml"/>
  <Override ContentType="application/vnd.openxmlformats-officedocument.presentationml.slideLayout+xml" PartName="/ppt/slideLayouts/slideLayout185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89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80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95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17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84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9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78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94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83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74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87.xml"/>
  <Override ContentType="application/vnd.openxmlformats-officedocument.presentationml.slideLayout+xml" PartName="/ppt/slideLayouts/slideLayout19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7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82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92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75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86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10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43" r:id="rId4"/>
    <p:sldMasterId id="2147483844" r:id="rId5"/>
    <p:sldMasterId id="2147483845" r:id="rId6"/>
    <p:sldMasterId id="2147483846" r:id="rId7"/>
    <p:sldMasterId id="2147483847" r:id="rId8"/>
    <p:sldMasterId id="2147483848" r:id="rId9"/>
    <p:sldMasterId id="2147483849" r:id="rId10"/>
    <p:sldMasterId id="2147483850" r:id="rId11"/>
    <p:sldMasterId id="2147483851" r:id="rId12"/>
  </p:sldMasterIdLst>
  <p:notesMasterIdLst>
    <p:notesMasterId r:id="rId13"/>
  </p:notes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</p:sldIdLst>
  <p:sldSz cy="5143500" cx="9144000"/>
  <p:notesSz cx="6858000" cy="9144000"/>
  <p:embeddedFontLst>
    <p:embeddedFont>
      <p:font typeface="Hanken Grotesk"/>
      <p:regular r:id="rId26"/>
      <p:bold r:id="rId27"/>
      <p:italic r:id="rId28"/>
      <p:boldItalic r:id="rId29"/>
    </p:embeddedFont>
    <p:embeddedFont>
      <p:font typeface="Inter SemiBold"/>
      <p:regular r:id="rId30"/>
      <p:bold r:id="rId31"/>
    </p:embeddedFont>
    <p:embeddedFont>
      <p:font typeface="Hanken Grotesk SemiBold"/>
      <p:regular r:id="rId32"/>
      <p:bold r:id="rId33"/>
      <p:italic r:id="rId34"/>
      <p:boldItalic r:id="rId35"/>
    </p:embeddedFont>
    <p:embeddedFont>
      <p:font typeface="Inter"/>
      <p:regular r:id="rId36"/>
      <p:bold r:id="rId37"/>
    </p:embeddedFont>
    <p:embeddedFont>
      <p:font typeface="Helvetica Neue"/>
      <p:regular r:id="rId38"/>
      <p:bold r:id="rId39"/>
      <p:italic r:id="rId40"/>
      <p:boldItalic r:id="rId41"/>
    </p:embeddedFont>
    <p:embeddedFont>
      <p:font typeface="Helvetica Neue Light"/>
      <p:regular r:id="rId42"/>
      <p:bold r:id="rId43"/>
      <p:italic r:id="rId44"/>
      <p:boldItalic r:id="rId45"/>
    </p:embeddedFont>
    <p:embeddedFont>
      <p:font typeface="Inter Black"/>
      <p:bold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italic.fntdata"/><Relationship Id="rId20" Type="http://schemas.openxmlformats.org/officeDocument/2006/relationships/slide" Target="slides/slide7.xml"/><Relationship Id="rId42" Type="http://schemas.openxmlformats.org/officeDocument/2006/relationships/font" Target="fonts/HelveticaNeueLight-regular.fntdata"/><Relationship Id="rId41" Type="http://schemas.openxmlformats.org/officeDocument/2006/relationships/font" Target="fonts/HelveticaNeue-boldItalic.fntdata"/><Relationship Id="rId22" Type="http://schemas.openxmlformats.org/officeDocument/2006/relationships/slide" Target="slides/slide9.xml"/><Relationship Id="rId44" Type="http://schemas.openxmlformats.org/officeDocument/2006/relationships/font" Target="fonts/HelveticaNeueLight-italic.fntdata"/><Relationship Id="rId21" Type="http://schemas.openxmlformats.org/officeDocument/2006/relationships/slide" Target="slides/slide8.xml"/><Relationship Id="rId43" Type="http://schemas.openxmlformats.org/officeDocument/2006/relationships/font" Target="fonts/HelveticaNeueLight-bold.fntdata"/><Relationship Id="rId24" Type="http://schemas.openxmlformats.org/officeDocument/2006/relationships/slide" Target="slides/slide11.xml"/><Relationship Id="rId46" Type="http://schemas.openxmlformats.org/officeDocument/2006/relationships/font" Target="fonts/InterBlack-bold.fntdata"/><Relationship Id="rId23" Type="http://schemas.openxmlformats.org/officeDocument/2006/relationships/slide" Target="slides/slide10.xml"/><Relationship Id="rId45" Type="http://schemas.openxmlformats.org/officeDocument/2006/relationships/font" Target="fonts/HelveticaNeueLight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regular.fntdata"/><Relationship Id="rId25" Type="http://schemas.openxmlformats.org/officeDocument/2006/relationships/slide" Target="slides/slide12.xml"/><Relationship Id="rId28" Type="http://schemas.openxmlformats.org/officeDocument/2006/relationships/font" Target="fonts/HankenGrotesk-italic.fntdata"/><Relationship Id="rId27" Type="http://schemas.openxmlformats.org/officeDocument/2006/relationships/font" Target="fonts/HankenGrotesk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-boldItalic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InterSemiBold-bold.fntdata"/><Relationship Id="rId30" Type="http://schemas.openxmlformats.org/officeDocument/2006/relationships/font" Target="fonts/InterSemiBold-regular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HankenGroteskSemiBold-bold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regular.fntdata"/><Relationship Id="rId13" Type="http://schemas.openxmlformats.org/officeDocument/2006/relationships/notesMaster" Target="notesMasters/notesMaster1.xml"/><Relationship Id="rId35" Type="http://schemas.openxmlformats.org/officeDocument/2006/relationships/font" Target="fonts/HankenGroteskSemiBold-boldItalic.fntdata"/><Relationship Id="rId12" Type="http://schemas.openxmlformats.org/officeDocument/2006/relationships/slideMaster" Target="slideMasters/slideMaster9.xml"/><Relationship Id="rId34" Type="http://schemas.openxmlformats.org/officeDocument/2006/relationships/font" Target="fonts/HankenGroteskSemiBold-italic.fntdata"/><Relationship Id="rId15" Type="http://schemas.openxmlformats.org/officeDocument/2006/relationships/slide" Target="slides/slide2.xml"/><Relationship Id="rId37" Type="http://schemas.openxmlformats.org/officeDocument/2006/relationships/font" Target="fonts/Inter-bold.fntdata"/><Relationship Id="rId14" Type="http://schemas.openxmlformats.org/officeDocument/2006/relationships/slide" Target="slides/slide1.xml"/><Relationship Id="rId36" Type="http://schemas.openxmlformats.org/officeDocument/2006/relationships/font" Target="fonts/Inter-regular.fntdata"/><Relationship Id="rId17" Type="http://schemas.openxmlformats.org/officeDocument/2006/relationships/slide" Target="slides/slide4.xml"/><Relationship Id="rId39" Type="http://schemas.openxmlformats.org/officeDocument/2006/relationships/font" Target="fonts/HelveticaNeue-bold.fntdata"/><Relationship Id="rId16" Type="http://schemas.openxmlformats.org/officeDocument/2006/relationships/slide" Target="slides/slide3.xml"/><Relationship Id="rId38" Type="http://schemas.openxmlformats.org/officeDocument/2006/relationships/font" Target="fonts/HelveticaNeue-regular.fntdata"/><Relationship Id="rId19" Type="http://schemas.openxmlformats.org/officeDocument/2006/relationships/slide" Target="slides/slide6.xml"/><Relationship Id="rId18" Type="http://schemas.openxmlformats.org/officeDocument/2006/relationships/slide" Target="slides/slide5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Google Shape;1312;SLIDES_API166200086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3" name="Google Shape;1313;SLIDES_API166200086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5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" name="Google Shape;1476;SLIDES_API1662000862_15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7" name="Google Shape;1477;SLIDES_API1662000862_15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2" name="Shape 1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" name="Google Shape;1493;SLIDES_API1662000862_16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4" name="Google Shape;1494;SLIDES_API1662000862_16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3" name="Shape 1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" name="Google Shape;1514;SLIDES_API1662000862_18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5" name="Google Shape;1515;SLIDES_API1662000862_18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0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SLIDES_API2968605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2" name="Google Shape;1322;SLIDES_API2968605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5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SLIDES_API1662000862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7" name="Google Shape;1337;SLIDES_API1662000862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1" name="Shape 1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" name="Google Shape;1352;SLIDES_API1662000862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3" name="Google Shape;1353;SLIDES_API1662000862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6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SLIDES_API1662000862_6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8" name="Google Shape;1368;SLIDES_API1662000862_6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8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Google Shape;1389;SLIDES_API182413210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0" name="Google Shape;1390;SLIDES_API182413210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2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SLIDES_API1662000862_9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4" name="Google Shape;1414;SLIDES_API1662000862_9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3" name="Shape 1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" name="Google Shape;1434;SLIDES_API1662000862_1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5" name="Google Shape;1435;SLIDES_API1662000862_1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4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SLIDES_API4038073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6" name="Google Shape;1456;SLIDES_API4038073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0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2" name="Google Shape;682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3" name="Google Shape;683;p10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06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86" name="Google Shape;686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7" name="Google Shape;687;p106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88" name="Google Shape;688;p106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9" name="Google Shape;689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6" name="Google Shape;696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9" name="Google Shape;699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2" name="Google Shape;702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5" name="Google Shape;705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9" name="Google Shape;709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0" name="Google Shape;710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2" name="Google Shape;712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3" name="Google Shape;713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6" name="Google Shape;716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7" name="Google Shape;717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8" name="Google Shape;718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2" name="Google Shape;722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3" name="Google Shape;723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4" name="Google Shape;724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5" name="Google Shape;725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6" name="Google Shape;726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9" name="Google Shape;729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0" name="Google Shape;730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1" name="Google Shape;731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32" name="Google Shape;732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3" name="Google Shape;733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4" name="Google Shape;734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7" name="Google Shape;737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8" name="Google Shape;738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9" name="Google Shape;739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40" name="Google Shape;740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1" name="Google Shape;741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2" name="Google Shape;742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43" name="Google Shape;743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5" name="Google Shape;745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8" name="Google Shape;748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9" name="Google Shape;749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3" name="Google Shape;753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4" name="Google Shape;754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5" name="Google Shape;755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6" name="Google Shape;756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7" name="Google Shape;757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8" name="Google Shape;758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2" name="Google Shape;762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3" name="Google Shape;763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4" name="Google Shape;764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5" name="Google Shape;765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6" name="Google Shape;766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9" name="Google Shape;769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70" name="Google Shape;770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1" name="Google Shape;771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2" name="Google Shape;772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3" name="Google Shape;773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5" name="Google Shape;775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6" name="Google Shape;776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7" name="Google Shape;777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0" name="Google Shape;780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2" name="Google Shape;782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3" name="Google Shape;783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4" name="Google Shape;784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9" name="Google Shape;789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0" name="Google Shape;790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1" name="Google Shape;791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2" name="Google Shape;792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3" name="Google Shape;793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96" name="Google Shape;796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8" name="Google Shape;798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9" name="Google Shape;799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0" name="Google Shape;800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2" name="Google Shape;802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3" name="Google Shape;803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4" name="Google Shape;804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5" name="Google Shape;805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6" name="Google Shape;806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7" name="Google Shape;807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0" name="Google Shape;810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1" name="Google Shape;811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2" name="Google Shape;812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3" name="Google Shape;813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14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6" name="Google Shape;816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7" name="Google Shape;817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0" name="Google Shape;820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1" name="Google Shape;821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4" name="Google Shape;824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8" name="Google Shape;828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9" name="Google Shape;829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0" name="Google Shape;830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1" name="Google Shape;831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4" name="Google Shape;834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5" name="Google Shape;835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6" name="Google Shape;836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7" name="Google Shape;837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40" name="Google Shape;840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41" name="Google Shape;841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4" name="Google Shape;844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45" name="Google Shape;845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6" name="Google Shape;846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3" name="Google Shape;853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6" name="Google Shape;856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9" name="Google Shape;859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2" name="Google Shape;862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5" name="Google Shape;865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6" name="Google Shape;866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7" name="Google Shape;867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0" name="Google Shape;870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1" name="Google Shape;871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2" name="Google Shape;872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6" name="Google Shape;876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7" name="Google Shape;877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8" name="Google Shape;878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9" name="Google Shape;879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80" name="Google Shape;880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3" name="Google Shape;883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4" name="Google Shape;884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5" name="Google Shape;885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86" name="Google Shape;886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7" name="Google Shape;887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8" name="Google Shape;888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91" name="Google Shape;891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2" name="Google Shape;892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3" name="Google Shape;893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94" name="Google Shape;894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5" name="Google Shape;895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6" name="Google Shape;896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97" name="Google Shape;897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8" name="Google Shape;898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9" name="Google Shape;899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2" name="Google Shape;902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3" name="Google Shape;903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4" name="Google Shape;904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43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7" name="Google Shape;907;p143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8" name="Google Shape;908;p143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9" name="Google Shape;909;p143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0" name="Google Shape;910;p143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1" name="Google Shape;911;p143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2" name="Google Shape;912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44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5" name="Google Shape;915;p144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16" name="Google Shape;916;p144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7" name="Google Shape;917;p144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18" name="Google Shape;918;p144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9" name="Google Shape;919;p144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20" name="Google Shape;920;p144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1" name="Google Shape;921;p144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2" name="Google Shape;922;p144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3" name="Google Shape;923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45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7" name="Google Shape;927;p145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8" name="Google Shape;928;p145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9" name="Google Shape;929;p145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0" name="Google Shape;930;p145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5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46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4" name="Google Shape;934;p146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35" name="Google Shape;935;p146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6" name="Google Shape;936;p146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7" name="Google Shape;937;p146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8" name="Google Shape;938;p146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9" name="Google Shape;939;p146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0" name="Google Shape;940;p146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1" name="Google Shape;941;p146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2" name="Google Shape;942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147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5" name="Google Shape;945;p147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6" name="Google Shape;946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7" name="Google Shape;947;p147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8" name="Google Shape;948;p147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9" name="Google Shape;949;p147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7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148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3" name="Google Shape;953;p148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4" name="Google Shape;954;p148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5" name="Google Shape;955;p148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6" name="Google Shape;956;p148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7" name="Google Shape;957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8" name="Google Shape;958;p148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149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61" name="Google Shape;961;p149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2" name="Google Shape;962;p149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3" name="Google Shape;963;p149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49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5" name="Google Shape;965;p149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6" name="Google Shape;966;p149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7" name="Google Shape;967;p149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49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9" name="Google Shape;969;p149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0" name="Google Shape;970;p149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1" name="Google Shape;971;p149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2" name="Google Shape;972;p149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150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5" name="Google Shape;975;p15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6" name="Google Shape;976;p15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7" name="Google Shape;977;p15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8" name="Google Shape;978;p15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1" name="Google Shape;981;p15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51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5" name="Google Shape;985;p152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6" name="Google Shape;986;p152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87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9" name="Google Shape;989;p153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0" name="Google Shape;990;p153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3" name="Google Shape;993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4" name="Google Shape;994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5" name="Google Shape;995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96" name="Google Shape;996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156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3" name="Google Shape;1003;p1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1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6" name="Google Shape;1006;p1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9" name="Google Shape;1009;p15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2" name="Google Shape;1012;p159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16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5" name="Google Shape;1015;p16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6" name="Google Shape;1016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7" name="Google Shape;1017;p16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8" name="Google Shape;1018;p160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9" name="Google Shape;1019;p160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0" name="Google Shape;1020;p160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2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161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3" name="Google Shape;1023;p161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4" name="Google Shape;1024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5" name="Google Shape;1025;p161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8" name="Google Shape;1028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9" name="Google Shape;1029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0" name="Google Shape;1030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1" name="Google Shape;1031;p162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2" name="Google Shape;1032;p162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3" name="Google Shape;1033;p162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16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6" name="Google Shape;1036;p16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7" name="Google Shape;1037;p16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8" name="Google Shape;1038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39" name="Google Shape;1039;p163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0" name="Google Shape;1040;p163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1" name="Google Shape;1041;p163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42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164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44" name="Google Shape;1044;p164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5" name="Google Shape;1045;p164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6" name="Google Shape;1046;p164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47" name="Google Shape;1047;p164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8" name="Google Shape;1048;p164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9" name="Google Shape;1049;p164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50" name="Google Shape;1050;p164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1" name="Google Shape;1051;p164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2" name="Google Shape;1052;p164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53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5" name="Google Shape;1055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6" name="Google Shape;1056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7" name="Google Shape;1057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058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166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0" name="Google Shape;1060;p166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1" name="Google Shape;1061;p166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2" name="Google Shape;1062;p16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3" name="Google Shape;1063;p166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4" name="Google Shape;1064;p166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5" name="Google Shape;1065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66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16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8" name="Google Shape;1068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9" name="Google Shape;1069;p16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0" name="Google Shape;1070;p16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1" name="Google Shape;1071;p16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2" name="Google Shape;1072;p16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3" name="Google Shape;1073;p16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74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p16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76" name="Google Shape;1076;p16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77" name="Google Shape;1077;p16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78" name="Google Shape;1078;p16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9" name="Google Shape;1079;p16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0" name="Google Shape;1080;p16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1" name="Google Shape;1081;p16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2" name="Google Shape;1082;p16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3" name="Google Shape;1083;p16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4" name="Google Shape;1084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085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p16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7" name="Google Shape;1087;p16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8" name="Google Shape;1088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9" name="Google Shape;1089;p16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0" name="Google Shape;1090;p16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1" name="Google Shape;1091;p16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2" name="Google Shape;1092;p16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093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p17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5" name="Google Shape;1095;p17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6" name="Google Shape;1096;p17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7" name="Google Shape;1097;p17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8" name="Google Shape;1098;p17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9" name="Google Shape;1099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0" name="Google Shape;1100;p17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17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03" name="Google Shape;1103;p17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4" name="Google Shape;1104;p17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5" name="Google Shape;1105;p17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6" name="Google Shape;1106;p17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7" name="Google Shape;1107;p17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8" name="Google Shape;1108;p17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9" name="Google Shape;1109;p17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0" name="Google Shape;1110;p17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1" name="Google Shape;1111;p17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2" name="Google Shape;1112;p17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3" name="Google Shape;1113;p17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4" name="Google Shape;1114;p17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15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p17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7" name="Google Shape;1117;p17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8" name="Google Shape;1118;p17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9" name="Google Shape;1119;p17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20" name="Google Shape;1120;p17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2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3" name="Google Shape;1123;p17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4" name="Google Shape;1124;p17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25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1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7" name="Google Shape;1127;p17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8" name="Google Shape;1128;p17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29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1" name="Google Shape;1131;p17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2" name="Google Shape;1132;p17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5" name="Google Shape;1135;p17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6" name="Google Shape;1136;p17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7" name="Google Shape;1137;p17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8" name="Google Shape;1138;p17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41" name="Google Shape;1141;p1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2" name="Google Shape;1142;p1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3" name="Google Shape;1143;p1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44" name="Google Shape;1144;p1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45" name="Shape 1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" name="Google Shape;1146;p178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47" name="Google Shape;1147;p17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48" name="Google Shape;1148;p178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149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p179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1" name="Google Shape;1151;p179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52" name="Google Shape;1152;p179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3" name="Google Shape;1153;p179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58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p181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0" name="Google Shape;1160;p1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16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1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3" name="Google Shape;1163;p1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164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1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6" name="Google Shape;1166;p18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9" name="Google Shape;1169;p184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170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p18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2" name="Google Shape;1172;p18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3" name="Google Shape;1173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74" name="Google Shape;1174;p18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5" name="Google Shape;1175;p185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6" name="Google Shape;1176;p185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7" name="Google Shape;1177;p185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186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0" name="Google Shape;1180;p186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1" name="Google Shape;1181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2" name="Google Shape;1182;p186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183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p1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5" name="Google Shape;1185;p1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6" name="Google Shape;1186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7" name="Google Shape;1187;p1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8" name="Google Shape;1188;p187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9" name="Google Shape;1189;p187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0" name="Google Shape;1190;p187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19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p18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3" name="Google Shape;1193;p18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4" name="Google Shape;1194;p18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5" name="Google Shape;1195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196" name="Google Shape;1196;p188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7" name="Google Shape;1197;p188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8" name="Google Shape;1198;p188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199" name="Shape 1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" name="Google Shape;1200;p18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01" name="Google Shape;1201;p189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2" name="Google Shape;1202;p189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3" name="Google Shape;1203;p189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04" name="Google Shape;1204;p18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5" name="Google Shape;1205;p18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6" name="Google Shape;1206;p18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07" name="Google Shape;1207;p18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8" name="Google Shape;1208;p18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9" name="Google Shape;1209;p18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210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2" name="Google Shape;1212;p1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3" name="Google Shape;1213;p1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4" name="Google Shape;1214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215" name="Shape 1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Google Shape;1216;p191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7" name="Google Shape;1217;p191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8" name="Google Shape;1218;p191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9" name="Google Shape;1219;p19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0" name="Google Shape;1220;p191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1" name="Google Shape;1221;p191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2" name="Google Shape;1222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23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19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25" name="Google Shape;1225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26" name="Google Shape;1226;p19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7" name="Google Shape;1227;p19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8" name="Google Shape;1228;p19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9" name="Google Shape;1229;p19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0" name="Google Shape;1230;p19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23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" name="Google Shape;1232;p19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3" name="Google Shape;1233;p19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234" name="Google Shape;1234;p19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5" name="Google Shape;1235;p19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6" name="Google Shape;1236;p19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7" name="Google Shape;1237;p19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8" name="Google Shape;1238;p19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9" name="Google Shape;1239;p19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0" name="Google Shape;1240;p19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1" name="Google Shape;1241;p1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242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" name="Google Shape;1243;p19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4" name="Google Shape;1244;p19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5" name="Google Shape;1245;p1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6" name="Google Shape;1246;p19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7" name="Google Shape;1247;p19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8" name="Google Shape;1248;p19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9" name="Google Shape;1249;p19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250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19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2" name="Google Shape;1252;p19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3" name="Google Shape;1253;p19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4" name="Google Shape;1254;p19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5" name="Google Shape;1255;p19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6" name="Google Shape;1256;p1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57" name="Google Shape;1257;p19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258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19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260" name="Google Shape;1260;p19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1" name="Google Shape;1261;p19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2" name="Google Shape;1262;p19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3" name="Google Shape;1263;p19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4" name="Google Shape;1264;p19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5" name="Google Shape;1265;p19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6" name="Google Shape;1266;p19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7" name="Google Shape;1267;p19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8" name="Google Shape;1268;p19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9" name="Google Shape;1269;p19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0" name="Google Shape;1270;p19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1" name="Google Shape;1271;p19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272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" name="Google Shape;1273;p19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74" name="Google Shape;1274;p19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5" name="Google Shape;1275;p19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6" name="Google Shape;1276;p19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277" name="Google Shape;1277;p19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p1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80" name="Google Shape;1280;p19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1" name="Google Shape;1281;p19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282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p1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84" name="Google Shape;1284;p19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5" name="Google Shape;1285;p19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286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p2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88" name="Google Shape;1288;p20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9" name="Google Shape;1289;p20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290" name="Shape 1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" name="Google Shape;1291;p2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2" name="Google Shape;1292;p20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3" name="Google Shape;1293;p20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4" name="Google Shape;1294;p20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295" name="Google Shape;1295;p20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296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" name="Google Shape;1297;p2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8" name="Google Shape;1298;p2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9" name="Google Shape;1299;p2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0" name="Google Shape;1300;p20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01" name="Google Shape;1301;p20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302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p203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304" name="Google Shape;1304;p20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05" name="Google Shape;1305;p203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306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p204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8" name="Google Shape;1308;p204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309" name="Google Shape;1309;p204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0" name="Google Shape;1310;p204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" name="Google Shape;117;p25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" name="Google Shape;119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0" name="Google Shape;120;p25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" name="Google Shape;124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5" name="Google Shape;125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" name="Google Shape;126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7" name="Google Shape;127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3" name="Google Shape;133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4" name="Google Shape;134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5" name="Google Shape;135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" name="Google Shape;138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6" name="Google Shape;146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7" name="Google Shape;157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0" name="Google Shape;160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2" name="Google Shape;162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" name="Google Shape;165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8" name="Google Shape;168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4" name="Google Shape;174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77" name="Google Shape;177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4" name="Google Shape;184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2" name="Google Shape;192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4" name="Google Shape;194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5" name="Google Shape;195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2" name="Google Shape;202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5" name="Google Shape;205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8" name="Google Shape;208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1" name="Google Shape;211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4" name="Google Shape;214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0" name="Google Shape;220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1" name="Google Shape;221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4" name="Google Shape;224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5" name="Google Shape;225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6" name="Google Shape;226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9" name="Google Shape;229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0" name="Google Shape;230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1" name="Google Shape;231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5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45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45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45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45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45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9" name="Google Shape;239;p45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5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5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5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3" name="Google Shape;243;p45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45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45" name="Google Shape;245;p45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6" name="Google Shape;246;p45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7" name="Google Shape;247;p45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8" name="Google Shape;248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249" name="Google Shape;249;p45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0" name="Google Shape;250;p45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1" name="Google Shape;251;p45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7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9" name="Google Shape;259;p47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0" name="Google Shape;260;p47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1" name="Google Shape;261;p47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2" name="Google Shape;262;p47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Google Shape;263;p47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Google Shape;264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65" name="Google Shape;265;p47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6" name="Google Shape;266;p47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7" name="Google Shape;267;p47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8" name="Google Shape;268;p47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Google Shape;270;p47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8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8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8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48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6" name="Google Shape;276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8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1" name="Google Shape;281;p48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8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3" name="Google Shape;283;p48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4" name="Google Shape;284;p48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9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8" name="Google Shape;288;p49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9" name="Google Shape;289;p49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0" name="Google Shape;290;p49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1" name="Google Shape;291;p49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49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3" name="Google Shape;293;p49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49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5" name="Google Shape;295;p49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6" name="Google Shape;296;p49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7" name="Google Shape;297;p49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8" name="Google Shape;298;p49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1" name="Google Shape;301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2" name="Google Shape;302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3" name="Google Shape;303;p5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4" name="Google Shape;304;p5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6" name="Google Shape;306;p5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7" name="Google Shape;307;p5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8" name="Google Shape;308;p5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9" name="Google Shape;309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4" name="Google Shape;314;p5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6" name="Google Shape;316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2" name="Google Shape;322;p5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3" name="Google Shape;323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5" name="Google Shape;325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28" name="Google Shape;328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0" name="Google Shape;330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6" name="Google Shape;336;p5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7" name="Google Shape;337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4" name="Google Shape;344;p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45" name="Google Shape;345;p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8" name="Google Shape;348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2" name="Google Shape;352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6" name="Google Shape;356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7" name="Google Shape;357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0" name="Google Shape;360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2" name="Google Shape;362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63" name="Google Shape;363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0" name="Google Shape;370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3" name="Google Shape;373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6" name="Google Shape;376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9" name="Google Shape;379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2" name="Google Shape;382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4" name="Google Shape;384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8" name="Google Shape;388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9" name="Google Shape;389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2" name="Google Shape;392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3" name="Google Shape;393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4" name="Google Shape;394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96" name="Google Shape;396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97" name="Google Shape;397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2" name="Google Shape;402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03" name="Google Shape;403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4" name="Google Shape;404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5" name="Google Shape;405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8" name="Google Shape;408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11" name="Google Shape;411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2" name="Google Shape;412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3" name="Google Shape;413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4" name="Google Shape;414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5" name="Google Shape;415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69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69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0" name="Google Shape;420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7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3" name="Google Shape;423;p7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4" name="Google Shape;424;p7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5" name="Google Shape;425;p7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6" name="Google Shape;426;p7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1" name="Google Shape;431;p7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2" name="Google Shape;432;p7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3" name="Google Shape;433;p7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4" name="Google Shape;434;p7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5" name="Google Shape;435;p7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6" name="Google Shape;436;p7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7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2" name="Google Shape;442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3" name="Google Shape;443;p7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4" name="Google Shape;444;p7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5" name="Google Shape;445;p7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6" name="Google Shape;446;p7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73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3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3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3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3" name="Google Shape;453;p73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4" name="Google Shape;454;p73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5" name="Google Shape;455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6" name="Google Shape;456;p73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7" name="Google Shape;457;p73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74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0" name="Google Shape;460;p74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1" name="Google Shape;461;p74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4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4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4" name="Google Shape;464;p74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6" name="Google Shape;466;p74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7" name="Google Shape;467;p74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8" name="Google Shape;468;p74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9" name="Google Shape;469;p74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4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4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75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4" name="Google Shape;474;p75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5" name="Google Shape;475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6" name="Google Shape;476;p75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5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8" name="Google Shape;478;p75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5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5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5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76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4" name="Google Shape;484;p76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5" name="Google Shape;485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6" name="Google Shape;486;p76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7" name="Google Shape;487;p76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8" name="Google Shape;488;p76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6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0" name="Google Shape;490;p76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6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77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7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7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6" name="Google Shape;496;p77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7" name="Google Shape;497;p77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8" name="Google Shape;498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9" name="Google Shape;499;p77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77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1" name="Google Shape;501;p77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4" name="Google Shape;504;p78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p78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6" name="Google Shape;506;p78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8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8" name="Google Shape;508;p78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9" name="Google Shape;509;p78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p78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78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2" name="Google Shape;512;p78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3" name="Google Shape;513;p78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p78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78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8" name="Google Shape;518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1" name="Google Shape;521;p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4" name="Google Shape;524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5" name="Google Shape;525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8" name="Google Shape;528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2" name="Google Shape;532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3" name="Google Shape;533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6" name="Google Shape;536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7" name="Google Shape;537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8" name="Google Shape;538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39" name="Google Shape;539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6" name="Google Shape;546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9" name="Google Shape;549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52" name="Google Shape;552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89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89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9" name="Google Shape;559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0" name="Google Shape;560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90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0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4" name="Google Shape;564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5" name="Google Shape;565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0" name="Google Shape;570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1" name="Google Shape;571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2" name="Google Shape;572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3" name="Google Shape;573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6" name="Google Shape;576;p92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77" name="Google Shape;577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8" name="Google Shape;578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9" name="Google Shape;579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0" name="Google Shape;580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1" name="Google Shape;581;p92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3" name="Google Shape;583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4" name="Google Shape;584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85" name="Google Shape;585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6" name="Google Shape;586;p93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3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9" name="Google Shape;589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0" name="Google Shape;590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91" name="Google Shape;591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92" name="Google Shape;592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5" name="Google Shape;595;p94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6" name="Google Shape;596;p94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7" name="Google Shape;597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95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0" name="Google Shape;600;p95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1" name="Google Shape;601;p95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5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3" name="Google Shape;603;p95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5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9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8" name="Google Shape;608;p96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9" name="Google Shape;609;p96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11" name="Google Shape;611;p96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6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4" name="Google Shape;614;p96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15" name="Google Shape;615;p96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6" name="Google Shape;616;p96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9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9" name="Google Shape;619;p9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0" name="Google Shape;620;p97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97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3" name="Google Shape;623;p9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4" name="Google Shape;624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98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7" name="Google Shape;627;p98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8" name="Google Shape;628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9" name="Google Shape;629;p98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0" name="Google Shape;630;p9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1" name="Google Shape;631;p9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2" name="Google Shape;632;p9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33" name="Google Shape;633;p98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4" name="Google Shape;634;p98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98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99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8" name="Google Shape;638;p99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99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0" name="Google Shape;640;p99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1" name="Google Shape;641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2" name="Google Shape;642;p9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99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100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100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7" name="Google Shape;647;p100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8" name="Google Shape;648;p100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9" name="Google Shape;649;p10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0" name="Google Shape;650;p10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0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4" name="Google Shape;654;p10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p10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6" name="Google Shape;656;p10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p10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8" name="Google Shape;658;p10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1" name="Google Shape;661;p101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2" name="Google Shape;662;p101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3" name="Google Shape;663;p10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4" name="Google Shape;664;p10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10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1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0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9" name="Google Shape;669;p1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0" name="Google Shape;670;p102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1" name="Google Shape;671;p102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4" name="Google Shape;674;p10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5" name="Google Shape;675;p10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8" name="Google Shape;678;p10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9" name="Google Shape;679;p10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78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9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3" Type="http://schemas.openxmlformats.org/officeDocument/2006/relationships/theme" Target="../theme/theme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7.xml"/><Relationship Id="rId22" Type="http://schemas.openxmlformats.org/officeDocument/2006/relationships/slideLayout" Target="../slideLayouts/slideLayout169.xml"/><Relationship Id="rId21" Type="http://schemas.openxmlformats.org/officeDocument/2006/relationships/slideLayout" Target="../slideLayouts/slideLayout168.xml"/><Relationship Id="rId24" Type="http://schemas.openxmlformats.org/officeDocument/2006/relationships/slideLayout" Target="../slideLayouts/slideLayout171.xml"/><Relationship Id="rId23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4.xml"/><Relationship Id="rId8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2.xml"/><Relationship Id="rId14" Type="http://schemas.openxmlformats.org/officeDocument/2006/relationships/slideLayout" Target="../slideLayouts/slideLayout161.xml"/><Relationship Id="rId17" Type="http://schemas.openxmlformats.org/officeDocument/2006/relationships/slideLayout" Target="../slideLayouts/slideLayout164.xml"/><Relationship Id="rId16" Type="http://schemas.openxmlformats.org/officeDocument/2006/relationships/slideLayout" Target="../slideLayouts/slideLayout163.xml"/><Relationship Id="rId19" Type="http://schemas.openxmlformats.org/officeDocument/2006/relationships/slideLayout" Target="../slideLayouts/slideLayout166.xml"/><Relationship Id="rId18" Type="http://schemas.openxmlformats.org/officeDocument/2006/relationships/slideLayout" Target="../slideLayouts/slideLayout165.xml"/></Relationships>
</file>

<file path=ppt/slideMasters/_rels/slideMaster9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1.xml"/><Relationship Id="rId22" Type="http://schemas.openxmlformats.org/officeDocument/2006/relationships/slideLayout" Target="../slideLayouts/slideLayout193.xml"/><Relationship Id="rId21" Type="http://schemas.openxmlformats.org/officeDocument/2006/relationships/slideLayout" Target="../slideLayouts/slideLayout192.xml"/><Relationship Id="rId24" Type="http://schemas.openxmlformats.org/officeDocument/2006/relationships/slideLayout" Target="../slideLayouts/slideLayout195.xml"/><Relationship Id="rId23" Type="http://schemas.openxmlformats.org/officeDocument/2006/relationships/slideLayout" Target="../slideLayouts/slideLayout194.xml"/><Relationship Id="rId1" Type="http://schemas.openxmlformats.org/officeDocument/2006/relationships/slideLayout" Target="../slideLayouts/slideLayout172.xml"/><Relationship Id="rId2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Relationship Id="rId25" Type="http://schemas.openxmlformats.org/officeDocument/2006/relationships/theme" Target="../theme/theme10.xml"/><Relationship Id="rId5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78.xml"/><Relationship Id="rId8" Type="http://schemas.openxmlformats.org/officeDocument/2006/relationships/slideLayout" Target="../slideLayouts/slideLayout179.xml"/><Relationship Id="rId11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1.xml"/><Relationship Id="rId13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83.xml"/><Relationship Id="rId15" Type="http://schemas.openxmlformats.org/officeDocument/2006/relationships/slideLayout" Target="../slideLayouts/slideLayout186.xml"/><Relationship Id="rId14" Type="http://schemas.openxmlformats.org/officeDocument/2006/relationships/slideLayout" Target="../slideLayouts/slideLayout185.xml"/><Relationship Id="rId17" Type="http://schemas.openxmlformats.org/officeDocument/2006/relationships/slideLayout" Target="../slideLayouts/slideLayout188.xml"/><Relationship Id="rId16" Type="http://schemas.openxmlformats.org/officeDocument/2006/relationships/slideLayout" Target="../slideLayouts/slideLayout187.xml"/><Relationship Id="rId19" Type="http://schemas.openxmlformats.org/officeDocument/2006/relationships/slideLayout" Target="../slideLayouts/slideLayout190.xml"/><Relationship Id="rId18" Type="http://schemas.openxmlformats.org/officeDocument/2006/relationships/slideLayout" Target="../slideLayouts/slideLayout1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8" name="Google Shape;198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9" name="Google Shape;199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67" name="Google Shape;367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43" name="Google Shape;543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2" name="Google Shape;692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93" name="Google Shape;693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9" name="Google Shape;849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50" name="Google Shape;850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97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98" name="Google Shape;998;p1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9" name="Google Shape;999;p1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00" name="Google Shape;1000;p1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  <p:sldLayoutId id="2147483812" r:id="rId18"/>
    <p:sldLayoutId id="2147483813" r:id="rId19"/>
    <p:sldLayoutId id="2147483814" r:id="rId20"/>
    <p:sldLayoutId id="2147483815" r:id="rId21"/>
    <p:sldLayoutId id="2147483816" r:id="rId22"/>
    <p:sldLayoutId id="2147483817" r:id="rId23"/>
    <p:sldLayoutId id="214748381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155" name="Google Shape;1155;p18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56" name="Google Shape;1156;p18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57" name="Google Shape;1157;p18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  <p:sldLayoutId id="2147483835" r:id="rId17"/>
    <p:sldLayoutId id="2147483836" r:id="rId18"/>
    <p:sldLayoutId id="2147483837" r:id="rId19"/>
    <p:sldLayoutId id="2147483838" r:id="rId20"/>
    <p:sldLayoutId id="2147483839" r:id="rId21"/>
    <p:sldLayoutId id="2147483840" r:id="rId22"/>
    <p:sldLayoutId id="2147483841" r:id="rId23"/>
    <p:sldLayoutId id="214748384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1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5" Type="http://schemas.openxmlformats.org/officeDocument/2006/relationships/image" Target="../media/image11.png"/><Relationship Id="rId6" Type="http://schemas.openxmlformats.org/officeDocument/2006/relationships/image" Target="../media/image3.png"/><Relationship Id="rId7" Type="http://schemas.openxmlformats.org/officeDocument/2006/relationships/image" Target="../media/image6.png"/><Relationship Id="rId8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13.png"/><Relationship Id="rId5" Type="http://schemas.openxmlformats.org/officeDocument/2006/relationships/image" Target="../media/image15.png"/><Relationship Id="rId6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jpg"/><Relationship Id="rId4" Type="http://schemas.openxmlformats.org/officeDocument/2006/relationships/image" Target="../media/image23.jpg"/><Relationship Id="rId5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14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p205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How Digital Decluttering Improves Mental Health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6" name="Google Shape;1316;p20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7" name="Google Shape;1317;p20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8" name="Google Shape;1318;p205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</a:t>
            </a:r>
            <a:r>
              <a:rPr b="1" lang="en-GB" sz="1600"/>
              <a:t>Mental Health</a:t>
            </a:r>
            <a:endParaRPr b="1" sz="1600"/>
          </a:p>
        </p:txBody>
      </p:sp>
      <p:sp>
        <p:nvSpPr>
          <p:cNvPr id="1319" name="Google Shape;1319;p20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8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" name="Google Shape;1479;p21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Adopting Mindful Digital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0" name="Google Shape;1480;p214"/>
          <p:cNvSpPr txBox="1"/>
          <p:nvPr>
            <p:ph idx="1" type="body"/>
          </p:nvPr>
        </p:nvSpPr>
        <p:spPr>
          <a:xfrm>
            <a:off x="299150" y="2262524"/>
            <a:ext cx="3934200" cy="221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Promotes mental well-being and reduces digital dependency.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Enhances focus and productivity by minimizing distractions.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Encourages a balanced approach to technology use.</a:t>
            </a:r>
            <a:endParaRPr sz="1100"/>
          </a:p>
        </p:txBody>
      </p:sp>
      <p:sp>
        <p:nvSpPr>
          <p:cNvPr id="1481" name="Google Shape;1481;p214"/>
          <p:cNvSpPr txBox="1"/>
          <p:nvPr>
            <p:ph idx="2" type="body"/>
          </p:nvPr>
        </p:nvSpPr>
        <p:spPr>
          <a:xfrm>
            <a:off x="4642300" y="2262524"/>
            <a:ext cx="3934200" cy="221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Create a technology usage schedule that aligns with personal goals.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Practice digital detox regularly to recharge and refocus.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Prioritize offline activities that promote well-being and connection.</a:t>
            </a:r>
            <a:endParaRPr sz="1100"/>
          </a:p>
        </p:txBody>
      </p:sp>
      <p:sp>
        <p:nvSpPr>
          <p:cNvPr id="1482" name="Google Shape;1482;p214"/>
          <p:cNvSpPr txBox="1"/>
          <p:nvPr>
            <p:ph idx="4" type="subTitle"/>
          </p:nvPr>
        </p:nvSpPr>
        <p:spPr>
          <a:xfrm>
            <a:off x="457200" y="1683200"/>
            <a:ext cx="3776100" cy="4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Benefits of Mindful Practices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483" name="Google Shape;1483;p214"/>
          <p:cNvSpPr txBox="1"/>
          <p:nvPr>
            <p:ph idx="3" type="subTitle"/>
          </p:nvPr>
        </p:nvSpPr>
        <p:spPr>
          <a:xfrm>
            <a:off x="4800400" y="1683200"/>
            <a:ext cx="3776100" cy="4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Implementation Tips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1484" name="Google Shape;1484;p214"/>
          <p:cNvCxnSpPr/>
          <p:nvPr/>
        </p:nvCxnSpPr>
        <p:spPr>
          <a:xfrm>
            <a:off x="551675" y="2311786"/>
            <a:ext cx="0" cy="21690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5" name="Google Shape;1485;p214"/>
          <p:cNvCxnSpPr/>
          <p:nvPr/>
        </p:nvCxnSpPr>
        <p:spPr>
          <a:xfrm>
            <a:off x="4904375" y="2262524"/>
            <a:ext cx="0" cy="22134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86" name="Google Shape;1486;p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663" y="1271727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7" name="Google Shape;1487;p2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9513" y="1271727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488" name="Google Shape;1488;p21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9" name="Google Shape;1489;p21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0" name="Google Shape;1490;p214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Mental Health</a:t>
            </a:r>
            <a:endParaRPr b="1" sz="1600"/>
          </a:p>
        </p:txBody>
      </p:sp>
      <p:sp>
        <p:nvSpPr>
          <p:cNvPr id="1491" name="Google Shape;1491;p21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5" name="Shape 1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" name="Google Shape;1496;p215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97" name="Google Shape;1497;p215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98" name="Google Shape;1498;p215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99" name="Google Shape;1499;p2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Case Studies: Real-life Success Stories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00" name="Google Shape;1500;p215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Personal experience of decluttering digital spaces leading to improved focus and reduced stress.</a:t>
            </a:r>
            <a:endParaRPr sz="1100"/>
          </a:p>
        </p:txBody>
      </p:sp>
      <p:sp>
        <p:nvSpPr>
          <p:cNvPr id="1501" name="Google Shape;1501;p215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Individual Digital Decluttering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502" name="Google Shape;1502;p215"/>
          <p:cNvPicPr preferRelativeResize="0"/>
          <p:nvPr/>
        </p:nvPicPr>
        <p:blipFill rotWithShape="1">
          <a:blip r:embed="rId3">
            <a:alphaModFix/>
          </a:blip>
          <a:srcRect b="15113" l="0" r="0" t="15113"/>
          <a:stretch/>
        </p:blipFill>
        <p:spPr>
          <a:xfrm>
            <a:off x="457200" y="1102025"/>
            <a:ext cx="2097752" cy="109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3" name="Google Shape;1503;p215"/>
          <p:cNvPicPr preferRelativeResize="0"/>
          <p:nvPr/>
        </p:nvPicPr>
        <p:blipFill rotWithShape="1">
          <a:blip r:embed="rId4">
            <a:alphaModFix/>
          </a:blip>
          <a:srcRect b="0" l="6911" r="6911" t="0"/>
          <a:stretch/>
        </p:blipFill>
        <p:spPr>
          <a:xfrm>
            <a:off x="457200" y="2291662"/>
            <a:ext cx="2097750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4" name="Google Shape;1504;p215"/>
          <p:cNvPicPr preferRelativeResize="0"/>
          <p:nvPr/>
        </p:nvPicPr>
        <p:blipFill rotWithShape="1">
          <a:blip r:embed="rId5">
            <a:alphaModFix/>
          </a:blip>
          <a:srcRect b="8813" l="0" r="0" t="8813"/>
          <a:stretch/>
        </p:blipFill>
        <p:spPr>
          <a:xfrm>
            <a:off x="457200" y="3481298"/>
            <a:ext cx="2097751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505" name="Google Shape;1505;p215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Case study of a company implementing digital decluttering strategies resulting in enhanced productivity and employee satisfaction.</a:t>
            </a:r>
            <a:endParaRPr sz="1100"/>
          </a:p>
        </p:txBody>
      </p:sp>
      <p:sp>
        <p:nvSpPr>
          <p:cNvPr id="1506" name="Google Shape;1506;p215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Corporate Digital Transformation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507" name="Google Shape;1507;p215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Success story of a school implementing digital organization methods for streamlined processes and improved student performance.</a:t>
            </a:r>
            <a:endParaRPr sz="1100"/>
          </a:p>
        </p:txBody>
      </p:sp>
      <p:sp>
        <p:nvSpPr>
          <p:cNvPr id="1508" name="Google Shape;1508;p215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Educational Institution Efficiency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509" name="Google Shape;1509;p21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0" name="Google Shape;1510;p21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1" name="Google Shape;1511;p215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Mental Health</a:t>
            </a:r>
            <a:endParaRPr b="1" sz="1600"/>
          </a:p>
        </p:txBody>
      </p:sp>
      <p:sp>
        <p:nvSpPr>
          <p:cNvPr id="1512" name="Google Shape;1512;p21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16" name="Shape 1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517" name="Google Shape;1517;p216"/>
          <p:cNvSpPr txBox="1"/>
          <p:nvPr>
            <p:ph idx="2" type="body"/>
          </p:nvPr>
        </p:nvSpPr>
        <p:spPr>
          <a:xfrm>
            <a:off x="910425" y="35826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Encourage the audience to take the first step in their digital decluttering journey for a more balanced and mindful approach to technology use.</a:t>
            </a:r>
            <a:endParaRPr sz="1200"/>
          </a:p>
        </p:txBody>
      </p:sp>
      <p:sp>
        <p:nvSpPr>
          <p:cNvPr descr="2" id="1518" name="Google Shape;1518;p216"/>
          <p:cNvSpPr txBox="1"/>
          <p:nvPr>
            <p:ph idx="1" type="body"/>
          </p:nvPr>
        </p:nvSpPr>
        <p:spPr>
          <a:xfrm>
            <a:off x="910425" y="23613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Mindful digital habits are crucial for maintaining a healthy relationship with technology and promoting mental wellness.</a:t>
            </a:r>
            <a:endParaRPr sz="1200"/>
          </a:p>
        </p:txBody>
      </p:sp>
      <p:sp>
        <p:nvSpPr>
          <p:cNvPr descr="1" id="1519" name="Google Shape;1519;p216"/>
          <p:cNvSpPr txBox="1"/>
          <p:nvPr>
            <p:ph idx="3" type="body"/>
          </p:nvPr>
        </p:nvSpPr>
        <p:spPr>
          <a:xfrm>
            <a:off x="910425" y="11400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Digital decluttering enhances mental well-being by reducing stress and improving focus.</a:t>
            </a:r>
            <a:endParaRPr sz="1200"/>
          </a:p>
        </p:txBody>
      </p:sp>
      <p:sp>
        <p:nvSpPr>
          <p:cNvPr id="1520" name="Google Shape;1520;p2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 and Call to Action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521" name="Google Shape;1521;p216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522" name="Google Shape;1522;p216"/>
          <p:cNvCxnSpPr>
            <a:endCxn id="1518" idx="1"/>
          </p:cNvCxnSpPr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523" name="Google Shape;1523;p216"/>
          <p:cNvCxnSpPr>
            <a:endCxn id="1517" idx="1"/>
          </p:cNvCxnSpPr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524" name="Google Shape;1524;p216"/>
          <p:cNvCxnSpPr>
            <a:endCxn id="1519" idx="1"/>
          </p:cNvCxnSpPr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525" name="Google Shape;1525;p21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6" name="Google Shape;1526;p21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7" name="Google Shape;1527;p216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Mental Health</a:t>
            </a:r>
            <a:endParaRPr b="1" sz="1600"/>
          </a:p>
        </p:txBody>
      </p:sp>
      <p:sp>
        <p:nvSpPr>
          <p:cNvPr id="1528" name="Google Shape;1528;p21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3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Google Shape;1324;p206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325" name="Google Shape;1325;p206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00">
                <a:latin typeface="Inter"/>
                <a:ea typeface="Inter"/>
                <a:cs typeface="Inter"/>
                <a:sym typeface="Inter"/>
              </a:rPr>
              <a:t>Introduction to Digital Decluttering</a:t>
            </a:r>
            <a:endParaRPr sz="22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26" name="Google Shape;1326;p206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Reducing Cognitive Overload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Improving Productivity and Time Management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Enhancing Decision Making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Reducing Stress and Anxiety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Fostering Digital Well-Being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327" name="Google Shape;1327;p20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Benefits of Digital Decluttering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28" name="Google Shape;1328;p206"/>
          <p:cNvPicPr preferRelativeResize="0"/>
          <p:nvPr/>
        </p:nvPicPr>
        <p:blipFill rotWithShape="1">
          <a:blip r:embed="rId3">
            <a:alphaModFix/>
          </a:blip>
          <a:srcRect b="0" l="15744" r="15744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9" name="Google Shape;1329;p206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0" name="Google Shape;1330;p206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1" name="Google Shape;1331;p20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2" name="Google Shape;1332;p20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3" name="Google Shape;1333;p206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Mental Health</a:t>
            </a:r>
            <a:endParaRPr b="1" sz="1600"/>
          </a:p>
        </p:txBody>
      </p:sp>
      <p:sp>
        <p:nvSpPr>
          <p:cNvPr id="1334" name="Google Shape;1334;p20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8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339" name="Google Shape;1339;p207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Goal: Enhancing mental well-being</a:t>
            </a:r>
            <a:endParaRPr/>
          </a:p>
        </p:txBody>
      </p:sp>
      <p:sp>
        <p:nvSpPr>
          <p:cNvPr descr="2" id="1340" name="Google Shape;1340;p207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Importance in the digital age</a:t>
            </a:r>
            <a:endParaRPr/>
          </a:p>
        </p:txBody>
      </p:sp>
      <p:sp>
        <p:nvSpPr>
          <p:cNvPr descr="1" id="1341" name="Google Shape;1341;p207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Digital decluttering definition</a:t>
            </a:r>
            <a:endParaRPr sz="1400"/>
          </a:p>
        </p:txBody>
      </p:sp>
      <p:sp>
        <p:nvSpPr>
          <p:cNvPr id="1342" name="Google Shape;1342;p2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343" name="Google Shape;1343;p207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44" name="Google Shape;1344;p207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45" name="Google Shape;1345;p207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46" name="Google Shape;1346;p207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47" name="Google Shape;1347;p20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8" name="Google Shape;1348;p20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9" name="Google Shape;1349;p207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Mental Health</a:t>
            </a:r>
            <a:endParaRPr b="1" sz="1600"/>
          </a:p>
        </p:txBody>
      </p:sp>
      <p:sp>
        <p:nvSpPr>
          <p:cNvPr id="1350" name="Google Shape;1350;p20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4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355" name="Google Shape;1355;p208"/>
          <p:cNvSpPr txBox="1"/>
          <p:nvPr>
            <p:ph idx="2" type="body"/>
          </p:nvPr>
        </p:nvSpPr>
        <p:spPr>
          <a:xfrm>
            <a:off x="1375500" y="3615823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Promoting mindfulness through a clutter-free digital environment</a:t>
            </a:r>
            <a:endParaRPr/>
          </a:p>
        </p:txBody>
      </p:sp>
      <p:sp>
        <p:nvSpPr>
          <p:cNvPr descr="2" id="1356" name="Google Shape;1356;p208"/>
          <p:cNvSpPr txBox="1"/>
          <p:nvPr>
            <p:ph idx="1" type="body"/>
          </p:nvPr>
        </p:nvSpPr>
        <p:spPr>
          <a:xfrm>
            <a:off x="1375500" y="2439455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Streamlining information access for enhanced productivity</a:t>
            </a:r>
            <a:endParaRPr/>
          </a:p>
        </p:txBody>
      </p:sp>
      <p:sp>
        <p:nvSpPr>
          <p:cNvPr descr="1" id="1357" name="Google Shape;1357;p208"/>
          <p:cNvSpPr txBox="1"/>
          <p:nvPr>
            <p:ph idx="3" type="body"/>
          </p:nvPr>
        </p:nvSpPr>
        <p:spPr>
          <a:xfrm>
            <a:off x="1375500" y="1263100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rPr lang="en-GB"/>
              <a:t>Minimizing distractions and improving focus</a:t>
            </a:r>
            <a:endParaRPr sz="1400"/>
          </a:p>
        </p:txBody>
      </p:sp>
      <p:sp>
        <p:nvSpPr>
          <p:cNvPr id="1358" name="Google Shape;1358;p2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Reducing Cognitive Overload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59" name="Google Shape;1359;p2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550" y="1589527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0" name="Google Shape;1360;p2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3550" y="276590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1" name="Google Shape;1361;p2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550" y="3942277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362" name="Google Shape;1362;p20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3" name="Google Shape;1363;p20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4" name="Google Shape;1364;p208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Mental Health</a:t>
            </a:r>
            <a:endParaRPr b="1" sz="1600"/>
          </a:p>
        </p:txBody>
      </p:sp>
      <p:sp>
        <p:nvSpPr>
          <p:cNvPr id="1365" name="Google Shape;1365;p20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9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370" name="Google Shape;1370;p209"/>
          <p:cNvSpPr txBox="1"/>
          <p:nvPr>
            <p:ph idx="2" type="body"/>
          </p:nvPr>
        </p:nvSpPr>
        <p:spPr>
          <a:xfrm>
            <a:off x="3416991" y="287927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Using digital decluttering to identify and focus on high-priority tasks, ensuring important work is completed first.</a:t>
            </a:r>
            <a:endParaRPr sz="1200"/>
          </a:p>
        </p:txBody>
      </p:sp>
      <p:sp>
        <p:nvSpPr>
          <p:cNvPr descr="3" id="1371" name="Google Shape;1371;p209"/>
          <p:cNvSpPr txBox="1"/>
          <p:nvPr>
            <p:ph idx="3" type="body"/>
          </p:nvPr>
        </p:nvSpPr>
        <p:spPr>
          <a:xfrm>
            <a:off x="6223958" y="287927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Reducing digital noise and interruptions through decluttering, enabling better focus and concentration on key tasks.</a:t>
            </a:r>
            <a:endParaRPr sz="1200"/>
          </a:p>
        </p:txBody>
      </p:sp>
      <p:sp>
        <p:nvSpPr>
          <p:cNvPr descr="1" id="1372" name="Google Shape;1372;p209"/>
          <p:cNvSpPr txBox="1"/>
          <p:nvPr>
            <p:ph idx="1" type="body"/>
          </p:nvPr>
        </p:nvSpPr>
        <p:spPr>
          <a:xfrm>
            <a:off x="643039" y="287927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Streamlining digital tools and processes to increase efficiency and effectiveness in task completion.</a:t>
            </a:r>
            <a:endParaRPr sz="1200"/>
          </a:p>
        </p:txBody>
      </p:sp>
      <p:sp>
        <p:nvSpPr>
          <p:cNvPr descr="3" id="1373" name="Google Shape;1373;p209"/>
          <p:cNvSpPr txBox="1"/>
          <p:nvPr/>
        </p:nvSpPr>
        <p:spPr>
          <a:xfrm>
            <a:off x="6218347" y="2285275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Minimizing Distractions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1" id="1374" name="Google Shape;1374;p209"/>
          <p:cNvSpPr txBox="1"/>
          <p:nvPr/>
        </p:nvSpPr>
        <p:spPr>
          <a:xfrm>
            <a:off x="639663" y="2285275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Optimizing Workflows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375" name="Google Shape;1375;p209"/>
          <p:cNvSpPr txBox="1"/>
          <p:nvPr/>
        </p:nvSpPr>
        <p:spPr>
          <a:xfrm>
            <a:off x="3413613" y="2285275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Prioritizing Tasks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1376" name="Google Shape;1376;p209"/>
          <p:cNvCxnSpPr/>
          <p:nvPr/>
        </p:nvCxnSpPr>
        <p:spPr>
          <a:xfrm>
            <a:off x="-11700" y="1863250"/>
            <a:ext cx="9167400" cy="0"/>
          </a:xfrm>
          <a:prstGeom prst="straightConnector1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77" name="Google Shape;1377;p209"/>
          <p:cNvSpPr/>
          <p:nvPr/>
        </p:nvSpPr>
        <p:spPr>
          <a:xfrm>
            <a:off x="4251287" y="162775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78" name="Google Shape;1378;p209"/>
          <p:cNvSpPr/>
          <p:nvPr/>
        </p:nvSpPr>
        <p:spPr>
          <a:xfrm>
            <a:off x="7125850" y="1631439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79" name="Google Shape;1379;p209"/>
          <p:cNvSpPr/>
          <p:nvPr/>
        </p:nvSpPr>
        <p:spPr>
          <a:xfrm>
            <a:off x="1547225" y="1627739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0" name="Google Shape;1380;p2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Improving Productivity and Time Management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81" name="Google Shape;1381;p2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4125" y="171649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2" name="Google Shape;1382;p2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8188" y="171466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3" name="Google Shape;1383;p20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12750" y="1718352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384" name="Google Shape;1384;p20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5" name="Google Shape;1385;p20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6" name="Google Shape;1386;p209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Mental Health</a:t>
            </a:r>
            <a:endParaRPr b="1" sz="1600"/>
          </a:p>
        </p:txBody>
      </p:sp>
      <p:sp>
        <p:nvSpPr>
          <p:cNvPr id="1387" name="Google Shape;1387;p20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1" name="Shape 1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" name="Google Shape;1392;p210"/>
          <p:cNvSpPr/>
          <p:nvPr/>
        </p:nvSpPr>
        <p:spPr>
          <a:xfrm>
            <a:off x="457200" y="1025825"/>
            <a:ext cx="2642700" cy="20481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93" name="Google Shape;1393;p210"/>
          <p:cNvSpPr/>
          <p:nvPr/>
        </p:nvSpPr>
        <p:spPr>
          <a:xfrm>
            <a:off x="3394575" y="1025825"/>
            <a:ext cx="2348100" cy="23967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94" name="Google Shape;1394;p210"/>
          <p:cNvSpPr/>
          <p:nvPr/>
        </p:nvSpPr>
        <p:spPr>
          <a:xfrm>
            <a:off x="6044075" y="1025825"/>
            <a:ext cx="2642700" cy="1891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395" name="Google Shape;1395;p2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Enhancing Decision Making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96" name="Google Shape;1396;p210"/>
          <p:cNvSpPr txBox="1"/>
          <p:nvPr>
            <p:ph idx="1" type="body"/>
          </p:nvPr>
        </p:nvSpPr>
        <p:spPr>
          <a:xfrm>
            <a:off x="457225" y="3437275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By decluttering digital spaces, individuals can simplify choices, leading to less decision fatigue and better cognitive functioning.</a:t>
            </a:r>
            <a:endParaRPr sz="1100"/>
          </a:p>
        </p:txBody>
      </p:sp>
      <p:sp>
        <p:nvSpPr>
          <p:cNvPr descr="header_0" id="1397" name="Google Shape;1397;p210"/>
          <p:cNvSpPr txBox="1"/>
          <p:nvPr>
            <p:ph idx="3" type="subTitle"/>
          </p:nvPr>
        </p:nvSpPr>
        <p:spPr>
          <a:xfrm>
            <a:off x="457225" y="30813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Reducing Decision Fatigue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398" name="Google Shape;1398;p210"/>
          <p:cNvPicPr preferRelativeResize="0"/>
          <p:nvPr/>
        </p:nvPicPr>
        <p:blipFill rotWithShape="1">
          <a:blip r:embed="rId3">
            <a:alphaModFix/>
          </a:blip>
          <a:srcRect b="0" l="11767" r="11767" t="0"/>
          <a:stretch/>
        </p:blipFill>
        <p:spPr>
          <a:xfrm>
            <a:off x="457200" y="1025825"/>
            <a:ext cx="2642693" cy="2048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399" name="Google Shape;1399;p210"/>
          <p:cNvPicPr preferRelativeResize="0"/>
          <p:nvPr/>
        </p:nvPicPr>
        <p:blipFill rotWithShape="1">
          <a:blip r:embed="rId4">
            <a:alphaModFix/>
          </a:blip>
          <a:srcRect b="0" l="11644" r="11644" t="0"/>
          <a:stretch/>
        </p:blipFill>
        <p:spPr>
          <a:xfrm>
            <a:off x="3397950" y="1025825"/>
            <a:ext cx="2348099" cy="23967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400" name="Google Shape;1400;p210"/>
          <p:cNvPicPr preferRelativeResize="0"/>
          <p:nvPr/>
        </p:nvPicPr>
        <p:blipFill rotWithShape="1">
          <a:blip r:embed="rId5">
            <a:alphaModFix/>
          </a:blip>
          <a:srcRect b="0" l="11907" r="11907" t="0"/>
          <a:stretch/>
        </p:blipFill>
        <p:spPr>
          <a:xfrm>
            <a:off x="6044100" y="1025825"/>
            <a:ext cx="2642698" cy="18917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401" name="Google Shape;1401;p210"/>
          <p:cNvSpPr txBox="1"/>
          <p:nvPr>
            <p:ph idx="1" type="body"/>
          </p:nvPr>
        </p:nvSpPr>
        <p:spPr>
          <a:xfrm>
            <a:off x="3397900" y="3765275"/>
            <a:ext cx="24303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Clearing digital clutter allows for easier access to relevant information, enabling more informed decision-making processes.</a:t>
            </a:r>
            <a:endParaRPr sz="1100"/>
          </a:p>
        </p:txBody>
      </p:sp>
      <p:sp>
        <p:nvSpPr>
          <p:cNvPr descr="header_1" id="1402" name="Google Shape;1402;p210"/>
          <p:cNvSpPr txBox="1"/>
          <p:nvPr>
            <p:ph idx="3" type="subTitle"/>
          </p:nvPr>
        </p:nvSpPr>
        <p:spPr>
          <a:xfrm>
            <a:off x="3397927" y="3429938"/>
            <a:ext cx="23481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Informed Decision Making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403" name="Google Shape;1403;p210"/>
          <p:cNvSpPr txBox="1"/>
          <p:nvPr>
            <p:ph idx="1" type="body"/>
          </p:nvPr>
        </p:nvSpPr>
        <p:spPr>
          <a:xfrm>
            <a:off x="6044025" y="3322550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Decluttering promotes a clearer mind, reducing distractions and enhancing focus for making effective decisions.</a:t>
            </a:r>
            <a:endParaRPr sz="1100"/>
          </a:p>
        </p:txBody>
      </p:sp>
      <p:sp>
        <p:nvSpPr>
          <p:cNvPr descr="header_2" id="1404" name="Google Shape;1404;p210"/>
          <p:cNvSpPr txBox="1"/>
          <p:nvPr>
            <p:ph idx="3" type="subTitle"/>
          </p:nvPr>
        </p:nvSpPr>
        <p:spPr>
          <a:xfrm>
            <a:off x="6044050" y="29457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Enhanced Mental Clarity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405" name="Google Shape;1405;p210"/>
          <p:cNvSpPr/>
          <p:nvPr/>
        </p:nvSpPr>
        <p:spPr>
          <a:xfrm>
            <a:off x="457228" y="3074025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6" name="Google Shape;1406;p210"/>
          <p:cNvSpPr/>
          <p:nvPr/>
        </p:nvSpPr>
        <p:spPr>
          <a:xfrm>
            <a:off x="3397950" y="3425050"/>
            <a:ext cx="23481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7" name="Google Shape;1407;p210"/>
          <p:cNvSpPr/>
          <p:nvPr/>
        </p:nvSpPr>
        <p:spPr>
          <a:xfrm>
            <a:off x="6044075" y="2917550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8" name="Google Shape;1408;p21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9" name="Google Shape;1409;p21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0" name="Google Shape;1410;p210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Mental Health</a:t>
            </a:r>
            <a:endParaRPr b="1" sz="1600"/>
          </a:p>
        </p:txBody>
      </p:sp>
      <p:sp>
        <p:nvSpPr>
          <p:cNvPr id="1411" name="Google Shape;1411;p21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5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416" name="Google Shape;1416;p211"/>
          <p:cNvSpPr txBox="1"/>
          <p:nvPr>
            <p:ph idx="2" type="body"/>
          </p:nvPr>
        </p:nvSpPr>
        <p:spPr>
          <a:xfrm>
            <a:off x="1144975" y="3617375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Fostering resilience and emotional well-being.</a:t>
            </a:r>
            <a:endParaRPr/>
          </a:p>
        </p:txBody>
      </p:sp>
      <p:sp>
        <p:nvSpPr>
          <p:cNvPr descr="2" id="1417" name="Google Shape;1417;p211"/>
          <p:cNvSpPr txBox="1"/>
          <p:nvPr>
            <p:ph idx="1" type="body"/>
          </p:nvPr>
        </p:nvSpPr>
        <p:spPr>
          <a:xfrm>
            <a:off x="1144975" y="2440232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Improving sleep quality and promoting restfulness.</a:t>
            </a:r>
            <a:endParaRPr/>
          </a:p>
        </p:txBody>
      </p:sp>
      <p:sp>
        <p:nvSpPr>
          <p:cNvPr descr="1" id="1418" name="Google Shape;1418;p211"/>
          <p:cNvSpPr txBox="1"/>
          <p:nvPr>
            <p:ph idx="3" type="body"/>
          </p:nvPr>
        </p:nvSpPr>
        <p:spPr>
          <a:xfrm>
            <a:off x="1144975" y="1263100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Lowering cortisol levels and reducing stress.</a:t>
            </a:r>
            <a:endParaRPr sz="1400"/>
          </a:p>
        </p:txBody>
      </p:sp>
      <p:sp>
        <p:nvSpPr>
          <p:cNvPr id="1419" name="Google Shape;1419;p2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Reducing Stress and Anxiety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6" id="1420" name="Google Shape;1420;p211"/>
          <p:cNvSpPr txBox="1"/>
          <p:nvPr>
            <p:ph idx="2" type="body"/>
          </p:nvPr>
        </p:nvSpPr>
        <p:spPr>
          <a:xfrm>
            <a:off x="5149425" y="3617378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Boosting mental clarity and focus through decluttering.</a:t>
            </a:r>
            <a:endParaRPr/>
          </a:p>
        </p:txBody>
      </p:sp>
      <p:sp>
        <p:nvSpPr>
          <p:cNvPr descr="5" id="1421" name="Google Shape;1421;p211"/>
          <p:cNvSpPr txBox="1"/>
          <p:nvPr>
            <p:ph idx="1" type="body"/>
          </p:nvPr>
        </p:nvSpPr>
        <p:spPr>
          <a:xfrm>
            <a:off x="5149425" y="2440233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Enhancing feelings of calmness and reducing anxiety.</a:t>
            </a:r>
            <a:endParaRPr/>
          </a:p>
        </p:txBody>
      </p:sp>
      <p:sp>
        <p:nvSpPr>
          <p:cNvPr descr="4" id="1422" name="Google Shape;1422;p211"/>
          <p:cNvSpPr txBox="1"/>
          <p:nvPr>
            <p:ph idx="3" type="body"/>
          </p:nvPr>
        </p:nvSpPr>
        <p:spPr>
          <a:xfrm>
            <a:off x="5149425" y="1263100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Creating a sense of control over technology use.</a:t>
            </a:r>
            <a:endParaRPr sz="1400"/>
          </a:p>
        </p:txBody>
      </p:sp>
      <p:pic>
        <p:nvPicPr>
          <p:cNvPr id="1423" name="Google Shape;1423;p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5000" y="158975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4" name="Google Shape;1424;p2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5000" y="276600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5" name="Google Shape;1425;p2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5000" y="394224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6" name="Google Shape;1426;p2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1650" y="158980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7" name="Google Shape;1427;p2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631650" y="276600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8" name="Google Shape;1428;p2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31650" y="394224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29" name="Google Shape;1429;p21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0" name="Google Shape;1430;p21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1" name="Google Shape;1431;p211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Mental Health</a:t>
            </a:r>
            <a:endParaRPr b="1" sz="1600"/>
          </a:p>
        </p:txBody>
      </p:sp>
      <p:sp>
        <p:nvSpPr>
          <p:cNvPr id="1432" name="Google Shape;1432;p21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6" name="Shape 1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437" name="Google Shape;1437;p212"/>
          <p:cNvSpPr txBox="1"/>
          <p:nvPr>
            <p:ph idx="1" type="body"/>
          </p:nvPr>
        </p:nvSpPr>
        <p:spPr>
          <a:xfrm>
            <a:off x="457200" y="2523300"/>
            <a:ext cx="1942500" cy="20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Establishing specific limits on technology usage to prevent digital overwhelm and promote mindful interactions.</a:t>
            </a:r>
            <a:endParaRPr/>
          </a:p>
        </p:txBody>
      </p:sp>
      <p:sp>
        <p:nvSpPr>
          <p:cNvPr descr="2" id="1438" name="Google Shape;1438;p212"/>
          <p:cNvSpPr txBox="1"/>
          <p:nvPr>
            <p:ph idx="3" type="body"/>
          </p:nvPr>
        </p:nvSpPr>
        <p:spPr>
          <a:xfrm>
            <a:off x="2552933" y="2523300"/>
            <a:ext cx="1942500" cy="20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Periodically disconnecting from digital devices to reduce screen time, improve focus, and recharge mental energy.</a:t>
            </a:r>
            <a:endParaRPr/>
          </a:p>
        </p:txBody>
      </p:sp>
      <p:sp>
        <p:nvSpPr>
          <p:cNvPr descr="3" id="1439" name="Google Shape;1439;p212"/>
          <p:cNvSpPr txBox="1"/>
          <p:nvPr>
            <p:ph idx="5" type="body"/>
          </p:nvPr>
        </p:nvSpPr>
        <p:spPr>
          <a:xfrm>
            <a:off x="4648665" y="2523300"/>
            <a:ext cx="1942500" cy="20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Emphasizing the importance of engaging in non-digital pursuits like outdoor activities, hobbies, and social interactions for overall well-being.</a:t>
            </a:r>
            <a:endParaRPr/>
          </a:p>
        </p:txBody>
      </p:sp>
      <p:sp>
        <p:nvSpPr>
          <p:cNvPr descr="1" id="1440" name="Google Shape;1440;p212"/>
          <p:cNvSpPr txBox="1"/>
          <p:nvPr>
            <p:ph idx="2" type="subTitle"/>
          </p:nvPr>
        </p:nvSpPr>
        <p:spPr>
          <a:xfrm>
            <a:off x="457150" y="1992000"/>
            <a:ext cx="1942500" cy="5313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500">
                <a:latin typeface="Inter SemiBold"/>
                <a:ea typeface="Inter SemiBold"/>
                <a:cs typeface="Inter SemiBold"/>
                <a:sym typeface="Inter SemiBold"/>
              </a:rPr>
              <a:t>Setting Boundaries</a:t>
            </a:r>
            <a:endParaRPr sz="15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441" name="Google Shape;1441;p212"/>
          <p:cNvSpPr txBox="1"/>
          <p:nvPr>
            <p:ph idx="4" type="subTitle"/>
          </p:nvPr>
        </p:nvSpPr>
        <p:spPr>
          <a:xfrm>
            <a:off x="2552880" y="1992000"/>
            <a:ext cx="1942500" cy="5313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500">
                <a:latin typeface="Inter SemiBold"/>
                <a:ea typeface="Inter SemiBold"/>
                <a:cs typeface="Inter SemiBold"/>
                <a:sym typeface="Inter SemiBold"/>
              </a:rPr>
              <a:t>Practicing Digital Detox</a:t>
            </a:r>
            <a:endParaRPr sz="15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442" name="Google Shape;1442;p212"/>
          <p:cNvSpPr txBox="1"/>
          <p:nvPr>
            <p:ph idx="6" type="subTitle"/>
          </p:nvPr>
        </p:nvSpPr>
        <p:spPr>
          <a:xfrm>
            <a:off x="4648610" y="1992000"/>
            <a:ext cx="1942500" cy="5313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500">
                <a:latin typeface="Inter SemiBold"/>
                <a:ea typeface="Inter SemiBold"/>
                <a:cs typeface="Inter SemiBold"/>
                <a:sym typeface="Inter SemiBold"/>
              </a:rPr>
              <a:t>Prioritizing Offline Activities</a:t>
            </a:r>
            <a:endParaRPr sz="15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4" id="1443" name="Google Shape;1443;p212"/>
          <p:cNvSpPr txBox="1"/>
          <p:nvPr>
            <p:ph idx="7" type="body"/>
          </p:nvPr>
        </p:nvSpPr>
        <p:spPr>
          <a:xfrm>
            <a:off x="6744400" y="2523300"/>
            <a:ext cx="1942500" cy="20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Encouraging intentional and conscious use of technology to enhance productivity, creativity, and mental well-being.</a:t>
            </a:r>
            <a:endParaRPr/>
          </a:p>
        </p:txBody>
      </p:sp>
      <p:sp>
        <p:nvSpPr>
          <p:cNvPr descr="4" id="1444" name="Google Shape;1444;p212"/>
          <p:cNvSpPr txBox="1"/>
          <p:nvPr>
            <p:ph idx="8" type="subTitle"/>
          </p:nvPr>
        </p:nvSpPr>
        <p:spPr>
          <a:xfrm>
            <a:off x="6744342" y="199200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500">
                <a:latin typeface="Inter SemiBold"/>
                <a:ea typeface="Inter SemiBold"/>
                <a:cs typeface="Inter SemiBold"/>
                <a:sym typeface="Inter SemiBold"/>
              </a:rPr>
              <a:t>Mindful Technology Use</a:t>
            </a:r>
            <a:endParaRPr sz="15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445" name="Google Shape;1445;p2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Fostering Digital Well-Being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446" name="Google Shape;1446;p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0425" y="13676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7" name="Google Shape;1447;p2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55492" y="13676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8" name="Google Shape;1448;p2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40558" y="13676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9" name="Google Shape;1449;p21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25625" y="136760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0" name="Google Shape;1450;p21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1" name="Google Shape;1451;p21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2" name="Google Shape;1452;p212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Mental Health</a:t>
            </a:r>
            <a:endParaRPr b="1" sz="1600"/>
          </a:p>
        </p:txBody>
      </p:sp>
      <p:sp>
        <p:nvSpPr>
          <p:cNvPr id="1453" name="Google Shape;1453;p21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7" name="Shape 1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" name="Google Shape;1458;p213"/>
          <p:cNvSpPr/>
          <p:nvPr/>
        </p:nvSpPr>
        <p:spPr>
          <a:xfrm>
            <a:off x="4764200" y="76200"/>
            <a:ext cx="2926200" cy="2286000"/>
          </a:xfrm>
          <a:prstGeom prst="rect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9" name="Google Shape;1459;p213"/>
          <p:cNvSpPr/>
          <p:nvPr/>
        </p:nvSpPr>
        <p:spPr>
          <a:xfrm>
            <a:off x="5521200" y="2750600"/>
            <a:ext cx="2926200" cy="2460000"/>
          </a:xfrm>
          <a:prstGeom prst="rect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460" name="Google Shape;1460;p213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5445000" y="2674400"/>
            <a:ext cx="2926079" cy="2460027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461" name="Google Shape;1461;p213"/>
          <p:cNvSpPr txBox="1"/>
          <p:nvPr>
            <p:ph type="title"/>
          </p:nvPr>
        </p:nvSpPr>
        <p:spPr>
          <a:xfrm>
            <a:off x="457200" y="450600"/>
            <a:ext cx="42309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700">
                <a:latin typeface="Inter"/>
                <a:ea typeface="Inter"/>
                <a:cs typeface="Inter"/>
                <a:sym typeface="Inter"/>
              </a:rPr>
              <a:t>Enhancing Digital Security and Privacy</a:t>
            </a:r>
            <a:endParaRPr sz="17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462" name="Google Shape;1462;p213"/>
          <p:cNvSpPr txBox="1"/>
          <p:nvPr>
            <p:ph idx="1" type="body"/>
          </p:nvPr>
        </p:nvSpPr>
        <p:spPr>
          <a:xfrm>
            <a:off x="457250" y="1591551"/>
            <a:ext cx="4114800" cy="9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By organizing digital assets, individuals can maintain confidentiality and trust in online interactions.</a:t>
            </a:r>
            <a:endParaRPr sz="1100"/>
          </a:p>
        </p:txBody>
      </p:sp>
      <p:sp>
        <p:nvSpPr>
          <p:cNvPr descr="detail_1" id="1463" name="Google Shape;1463;p213"/>
          <p:cNvSpPr txBox="1"/>
          <p:nvPr>
            <p:ph idx="2" type="body"/>
          </p:nvPr>
        </p:nvSpPr>
        <p:spPr>
          <a:xfrm>
            <a:off x="457250" y="2825846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Reducing digital clutter can help mitigate the risk of cyber threats and data breaches.</a:t>
            </a:r>
            <a:endParaRPr sz="1100"/>
          </a:p>
        </p:txBody>
      </p:sp>
      <p:sp>
        <p:nvSpPr>
          <p:cNvPr descr="header_0" id="1464" name="Google Shape;1464;p213"/>
          <p:cNvSpPr txBox="1"/>
          <p:nvPr>
            <p:ph idx="3" type="subTitle"/>
          </p:nvPr>
        </p:nvSpPr>
        <p:spPr>
          <a:xfrm>
            <a:off x="457250" y="1254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Confidentiality and Trust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465" name="Google Shape;1465;p213"/>
          <p:cNvSpPr txBox="1"/>
          <p:nvPr>
            <p:ph idx="4" type="subTitle"/>
          </p:nvPr>
        </p:nvSpPr>
        <p:spPr>
          <a:xfrm>
            <a:off x="457250" y="2504577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Mitigating Cyber Threats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466" name="Google Shape;1466;p213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4688000" y="0"/>
            <a:ext cx="2926081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id="1467" name="Google Shape;1467;p213"/>
          <p:cNvSpPr/>
          <p:nvPr/>
        </p:nvSpPr>
        <p:spPr>
          <a:xfrm>
            <a:off x="6934200" y="1433675"/>
            <a:ext cx="2286000" cy="22860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1" id="1468" name="Google Shape;1468;p213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6857999" y="1357550"/>
            <a:ext cx="2285998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469" name="Google Shape;1469;p213"/>
          <p:cNvSpPr txBox="1"/>
          <p:nvPr>
            <p:ph idx="2" type="body"/>
          </p:nvPr>
        </p:nvSpPr>
        <p:spPr>
          <a:xfrm>
            <a:off x="457200" y="4096693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Digital decluttering enhances personal data protection by minimizing unnecessary exposure.</a:t>
            </a:r>
            <a:endParaRPr sz="1100"/>
          </a:p>
        </p:txBody>
      </p:sp>
      <p:sp>
        <p:nvSpPr>
          <p:cNvPr descr="header_2" id="1470" name="Google Shape;1470;p213"/>
          <p:cNvSpPr txBox="1"/>
          <p:nvPr>
            <p:ph idx="4" type="subTitle"/>
          </p:nvPr>
        </p:nvSpPr>
        <p:spPr>
          <a:xfrm>
            <a:off x="457200" y="3775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Personal Data Protection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471" name="Google Shape;1471;p21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2" name="Google Shape;1472;p21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3" name="Google Shape;1473;p213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Impact On Mental Health</a:t>
            </a:r>
            <a:endParaRPr b="1" sz="1600"/>
          </a:p>
        </p:txBody>
      </p:sp>
      <p:sp>
        <p:nvSpPr>
          <p:cNvPr id="1474" name="Google Shape;1474;p21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