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71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6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17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169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6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theme+xml" PartName="/ppt/theme/theme9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819" r:id="rId4"/>
    <p:sldMasterId id="2147483820" r:id="rId5"/>
    <p:sldMasterId id="2147483821" r:id="rId6"/>
    <p:sldMasterId id="2147483822" r:id="rId7"/>
    <p:sldMasterId id="2147483823" r:id="rId8"/>
    <p:sldMasterId id="2147483824" r:id="rId9"/>
    <p:sldMasterId id="2147483825" r:id="rId10"/>
    <p:sldMasterId id="2147483826" r:id="rId11"/>
  </p:sldMasterIdLst>
  <p:notesMasterIdLst>
    <p:notesMasterId r:id="rId12"/>
  </p:notes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</p:sldIdLst>
  <p:sldSz cy="5143500" cx="9144000"/>
  <p:notesSz cx="6858000" cy="9144000"/>
  <p:embeddedFontLst>
    <p:embeddedFont>
      <p:font typeface="Hanken Grotesk"/>
      <p:regular r:id="rId25"/>
      <p:bold r:id="rId26"/>
      <p:italic r:id="rId27"/>
      <p:boldItalic r:id="rId28"/>
    </p:embeddedFont>
    <p:embeddedFont>
      <p:font typeface="Inter SemiBold"/>
      <p:regular r:id="rId29"/>
      <p:bold r:id="rId30"/>
    </p:embeddedFont>
    <p:embeddedFont>
      <p:font typeface="Hanken Grotesk SemiBold"/>
      <p:regular r:id="rId31"/>
      <p:bold r:id="rId32"/>
      <p:italic r:id="rId33"/>
      <p:boldItalic r:id="rId34"/>
    </p:embeddedFont>
    <p:embeddedFont>
      <p:font typeface="Inter"/>
      <p:regular r:id="rId35"/>
      <p:bold r:id="rId36"/>
    </p:embeddedFont>
    <p:embeddedFont>
      <p:font typeface="Helvetica Neue"/>
      <p:regular r:id="rId37"/>
      <p:bold r:id="rId38"/>
      <p:italic r:id="rId39"/>
      <p:boldItalic r:id="rId40"/>
    </p:embeddedFont>
    <p:embeddedFont>
      <p:font typeface="Helvetica Neue Light"/>
      <p:regular r:id="rId41"/>
      <p:bold r:id="rId42"/>
      <p:italic r:id="rId43"/>
      <p:boldItalic r:id="rId44"/>
    </p:embeddedFont>
    <p:embeddedFont>
      <p:font typeface="Inter Black"/>
      <p:bold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boldItalic.fntdata"/><Relationship Id="rId20" Type="http://schemas.openxmlformats.org/officeDocument/2006/relationships/slide" Target="slides/slide8.xml"/><Relationship Id="rId42" Type="http://schemas.openxmlformats.org/officeDocument/2006/relationships/font" Target="fonts/HelveticaNeueLight-bold.fntdata"/><Relationship Id="rId41" Type="http://schemas.openxmlformats.org/officeDocument/2006/relationships/font" Target="fonts/HelveticaNeueLight-regular.fntdata"/><Relationship Id="rId22" Type="http://schemas.openxmlformats.org/officeDocument/2006/relationships/slide" Target="slides/slide10.xml"/><Relationship Id="rId44" Type="http://schemas.openxmlformats.org/officeDocument/2006/relationships/font" Target="fonts/HelveticaNeueLight-boldItalic.fntdata"/><Relationship Id="rId21" Type="http://schemas.openxmlformats.org/officeDocument/2006/relationships/slide" Target="slides/slide9.xml"/><Relationship Id="rId43" Type="http://schemas.openxmlformats.org/officeDocument/2006/relationships/font" Target="fonts/HelveticaNeueLight-italic.fntdata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45" Type="http://schemas.openxmlformats.org/officeDocument/2006/relationships/font" Target="fonts/InterBlack-bold.fntdata"/><Relationship Id="rId1" Type="http://schemas.openxmlformats.org/officeDocument/2006/relationships/theme" Target="theme/theme4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HankenGrotesk-bold.fntdata"/><Relationship Id="rId25" Type="http://schemas.openxmlformats.org/officeDocument/2006/relationships/font" Target="fonts/HankenGrotesk-regular.fntdata"/><Relationship Id="rId28" Type="http://schemas.openxmlformats.org/officeDocument/2006/relationships/font" Target="fonts/HankenGrotesk-boldItalic.fntdata"/><Relationship Id="rId27" Type="http://schemas.openxmlformats.org/officeDocument/2006/relationships/font" Target="fonts/HankenGrotesk-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InterSemiBold-regular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regular.fntdata"/><Relationship Id="rId30" Type="http://schemas.openxmlformats.org/officeDocument/2006/relationships/font" Target="fonts/InterSemiBold-bold.fntdata"/><Relationship Id="rId11" Type="http://schemas.openxmlformats.org/officeDocument/2006/relationships/slideMaster" Target="slideMasters/slideMaster8.xml"/><Relationship Id="rId33" Type="http://schemas.openxmlformats.org/officeDocument/2006/relationships/font" Target="fonts/HankenGroteskSemiBold-italic.fntdata"/><Relationship Id="rId10" Type="http://schemas.openxmlformats.org/officeDocument/2006/relationships/slideMaster" Target="slideMasters/slideMaster7.xml"/><Relationship Id="rId32" Type="http://schemas.openxmlformats.org/officeDocument/2006/relationships/font" Target="fonts/HankenGroteskSemiBold-bold.fntdata"/><Relationship Id="rId13" Type="http://schemas.openxmlformats.org/officeDocument/2006/relationships/slide" Target="slides/slide1.xml"/><Relationship Id="rId35" Type="http://schemas.openxmlformats.org/officeDocument/2006/relationships/font" Target="fonts/Inter-regular.fntdata"/><Relationship Id="rId12" Type="http://schemas.openxmlformats.org/officeDocument/2006/relationships/notesMaster" Target="notesMasters/notesMaster1.xml"/><Relationship Id="rId34" Type="http://schemas.openxmlformats.org/officeDocument/2006/relationships/font" Target="fonts/HankenGroteskSemiBold-boldItalic.fntdata"/><Relationship Id="rId15" Type="http://schemas.openxmlformats.org/officeDocument/2006/relationships/slide" Target="slides/slide3.xml"/><Relationship Id="rId37" Type="http://schemas.openxmlformats.org/officeDocument/2006/relationships/font" Target="fonts/HelveticaNeue-regular.fntdata"/><Relationship Id="rId14" Type="http://schemas.openxmlformats.org/officeDocument/2006/relationships/slide" Target="slides/slide2.xml"/><Relationship Id="rId36" Type="http://schemas.openxmlformats.org/officeDocument/2006/relationships/font" Target="fonts/Inter-bold.fntdata"/><Relationship Id="rId17" Type="http://schemas.openxmlformats.org/officeDocument/2006/relationships/slide" Target="slides/slide5.xml"/><Relationship Id="rId39" Type="http://schemas.openxmlformats.org/officeDocument/2006/relationships/font" Target="fonts/HelveticaNeue-italic.fntdata"/><Relationship Id="rId16" Type="http://schemas.openxmlformats.org/officeDocument/2006/relationships/slide" Target="slides/slide4.xml"/><Relationship Id="rId38" Type="http://schemas.openxmlformats.org/officeDocument/2006/relationships/font" Target="fonts/HelveticaNeue-bold.fntdata"/><Relationship Id="rId19" Type="http://schemas.openxmlformats.org/officeDocument/2006/relationships/slide" Target="slides/slide7.xml"/><Relationship Id="rId18" Type="http://schemas.openxmlformats.org/officeDocument/2006/relationships/slide" Target="slides/slide6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0" name="Shape 1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" name="Google Shape;1141;SLIDES_API65601947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2" name="Google Shape;1142;SLIDES_API65601947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1" name="Shape 1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" name="Google Shape;1282;SLIDES_API656019475_15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3" name="Google Shape;1283;SLIDES_API656019475_15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8" name="Shape 1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" name="Google Shape;1299;SLIDES_API656019475_16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0" name="Google Shape;1300;SLIDES_API656019475_16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5" name="Shape 1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" name="Google Shape;1316;SLIDES_API201157509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7" name="Google Shape;1317;SLIDES_API201157509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9" name="Shape 1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Google Shape;1150;SLIDES_API93880388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1" name="Google Shape;1151;SLIDES_API93880388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2" name="Shape 1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" name="Google Shape;1163;SLIDES_API656019475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4" name="Google Shape;1164;SLIDES_API656019475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7" name="Shape 1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" name="Google Shape;1178;SLIDES_API656019475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9" name="Google Shape;1179;SLIDES_API656019475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2" name="Shape 1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" name="Google Shape;1193;SLIDES_API656019475_6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4" name="Google Shape;1194;SLIDES_API656019475_6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9" name="Shape 1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" name="Google Shape;1210;SLIDES_API170641999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1" name="Google Shape;1211;SLIDES_API17064199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0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" name="Google Shape;1231;SLIDES_API656019475_10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2" name="Google Shape;1232;SLIDES_API656019475_10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8" name="Shape 1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" name="Google Shape;1249;SLIDES_API656019475_11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0" name="Google Shape;1250;SLIDES_API656019475_1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3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" name="Google Shape;1264;SLIDES_API43212504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5" name="Google Shape;1265;SLIDES_API43212504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105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2" name="Google Shape;672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3" name="Google Shape;673;p105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106"/>
          <p:cNvSpPr txBox="1"/>
          <p:nvPr>
            <p:ph idx="1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76" name="Google Shape;676;p10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7" name="Google Shape;677;p106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78" name="Google Shape;678;p106"/>
          <p:cNvSpPr txBox="1"/>
          <p:nvPr>
            <p:ph idx="4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9" name="Google Shape;679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10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6" name="Google Shape;686;p10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1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9" name="Google Shape;689;p10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2" name="Google Shape;692;p11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5" name="Google Shape;695;p11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11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8" name="Google Shape;698;p11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9" name="Google Shape;699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0" name="Google Shape;700;p11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p11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3" name="Google Shape;703;p11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4" name="Google Shape;704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5" name="Google Shape;705;p11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8" name="Google Shape;708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9" name="Google Shape;709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0" name="Google Shape;710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11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3" name="Google Shape;713;p11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4" name="Google Shape;714;p11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5" name="Google Shape;715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116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8" name="Google Shape;718;p116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9" name="Google Shape;719;p11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0" name="Google Shape;720;p116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1" name="Google Shape;721;p116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2" name="Google Shape;722;p116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23" name="Google Shape;723;p116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4" name="Google Shape;724;p116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5" name="Google Shape;725;p116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26" name="Google Shape;726;p116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7" name="Google Shape;727;p116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8" name="Google Shape;728;p116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729" name="Google Shape;729;p116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2" name="Google Shape;732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3" name="Google Shape;733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4" name="Google Shape;734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118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737" name="Google Shape;737;p118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738" name="Google Shape;738;p118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739" name="Google Shape;739;p118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0" name="Google Shape;740;p118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1" name="Google Shape;741;p118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2" name="Google Shape;742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43" name="Google Shape;743;p118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744" name="Google Shape;744;p118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19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7" name="Google Shape;747;p119"/>
          <p:cNvSpPr txBox="1"/>
          <p:nvPr>
            <p:ph idx="2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8" name="Google Shape;748;p119"/>
          <p:cNvSpPr txBox="1"/>
          <p:nvPr>
            <p:ph idx="3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9" name="Google Shape;749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0" name="Google Shape;750;p119"/>
          <p:cNvSpPr txBox="1"/>
          <p:nvPr>
            <p:ph idx="4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5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Google Shape;752;p120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3" name="Google Shape;753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4" name="Google Shape;754;p120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5" name="Google Shape;755;p120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6" name="Google Shape;756;p120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7" name="Google Shape;757;p120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8" name="Google Shape;758;p120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9" name="Google Shape;759;p120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0" name="Google Shape;760;p120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121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3" name="Google Shape;763;p121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64" name="Google Shape;764;p121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5" name="Google Shape;765;p121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6" name="Google Shape;766;p121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7" name="Google Shape;767;p121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8" name="Google Shape;768;p121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9" name="Google Shape;769;p121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0" name="Google Shape;770;p121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1" name="Google Shape;771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122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4" name="Google Shape;774;p122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5" name="Google Shape;775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6" name="Google Shape;776;p122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7" name="Google Shape;777;p122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8" name="Google Shape;778;p122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9" name="Google Shape;779;p122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123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2" name="Google Shape;782;p123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3" name="Google Shape;783;p123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4" name="Google Shape;784;p123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5" name="Google Shape;785;p123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6" name="Google Shape;786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7" name="Google Shape;787;p123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88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124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90" name="Google Shape;790;p124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1" name="Google Shape;791;p124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2" name="Google Shape;792;p124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3" name="Google Shape;793;p124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4" name="Google Shape;794;p124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5" name="Google Shape;795;p124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6" name="Google Shape;796;p124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7" name="Google Shape;797;p124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8" name="Google Shape;798;p124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9" name="Google Shape;799;p124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0" name="Google Shape;800;p124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1" name="Google Shape;801;p124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125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4" name="Google Shape;804;p12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5" name="Google Shape;805;p12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6" name="Google Shape;806;p12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07" name="Google Shape;807;p12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0" name="Google Shape;810;p12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1" name="Google Shape;811;p126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4" name="Google Shape;814;p127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5" name="Google Shape;815;p127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16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8" name="Google Shape;818;p128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9" name="Google Shape;819;p128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20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2" name="Google Shape;822;p12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3" name="Google Shape;823;p12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4" name="Google Shape;824;p12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5" name="Google Shape;825;p12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p131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2" name="Google Shape;832;p1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1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5" name="Google Shape;835;p1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36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1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8" name="Google Shape;838;p13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1" name="Google Shape;841;p134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13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4" name="Google Shape;844;p13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5" name="Google Shape;845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6" name="Google Shape;846;p13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7" name="Google Shape;847;p135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8" name="Google Shape;848;p135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9" name="Google Shape;849;p135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50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p136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2" name="Google Shape;852;p136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3" name="Google Shape;853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4" name="Google Shape;854;p136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p13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7" name="Google Shape;857;p13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8" name="Google Shape;858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9" name="Google Shape;859;p13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0" name="Google Shape;860;p137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61" name="Google Shape;861;p137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62" name="Google Shape;862;p137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63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p13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5" name="Google Shape;865;p13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6" name="Google Shape;866;p13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7" name="Google Shape;867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68" name="Google Shape;868;p138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69" name="Google Shape;869;p138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0" name="Google Shape;870;p138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7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p139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73" name="Google Shape;873;p139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4" name="Google Shape;874;p139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5" name="Google Shape;875;p139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76" name="Google Shape;876;p139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7" name="Google Shape;877;p139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8" name="Google Shape;878;p139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79" name="Google Shape;879;p139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0" name="Google Shape;880;p139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1" name="Google Shape;881;p139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882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p14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4" name="Google Shape;884;p14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5" name="Google Shape;885;p14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6" name="Google Shape;886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887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141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9" name="Google Shape;889;p141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0" name="Google Shape;890;p141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1" name="Google Shape;891;p14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2" name="Google Shape;892;p141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3" name="Google Shape;893;p141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4" name="Google Shape;894;p1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895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p14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7" name="Google Shape;897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98" name="Google Shape;898;p14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9" name="Google Shape;899;p14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0" name="Google Shape;900;p14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1" name="Google Shape;901;p14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2" name="Google Shape;902;p14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03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Google Shape;904;p14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05" name="Google Shape;905;p14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06" name="Google Shape;906;p14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07" name="Google Shape;907;p14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8" name="Google Shape;908;p14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9" name="Google Shape;909;p14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0" name="Google Shape;910;p14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1" name="Google Shape;911;p14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2" name="Google Shape;912;p14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3" name="Google Shape;913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14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p14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6" name="Google Shape;916;p14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7" name="Google Shape;917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18" name="Google Shape;918;p14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9" name="Google Shape;919;p14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0" name="Google Shape;920;p14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1" name="Google Shape;921;p14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22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p14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4" name="Google Shape;924;p14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5" name="Google Shape;925;p14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6" name="Google Shape;926;p14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7" name="Google Shape;927;p14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8" name="Google Shape;928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29" name="Google Shape;929;p14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30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p14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32" name="Google Shape;932;p14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3" name="Google Shape;933;p14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4" name="Google Shape;934;p14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5" name="Google Shape;935;p14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6" name="Google Shape;936;p14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7" name="Google Shape;937;p14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8" name="Google Shape;938;p14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9" name="Google Shape;939;p14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0" name="Google Shape;940;p14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1" name="Google Shape;941;p14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2" name="Google Shape;942;p14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3" name="Google Shape;943;p14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44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p14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6" name="Google Shape;946;p14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7" name="Google Shape;947;p14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8" name="Google Shape;948;p14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49" name="Google Shape;949;p14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50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p1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2" name="Google Shape;952;p14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3" name="Google Shape;953;p14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54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1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6" name="Google Shape;956;p14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7" name="Google Shape;957;p14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58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Google Shape;959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0" name="Google Shape;960;p15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1" name="Google Shape;961;p15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62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Google Shape;963;p1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64" name="Google Shape;964;p15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5" name="Google Shape;965;p15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6" name="Google Shape;966;p15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67" name="Google Shape;967;p15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968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70" name="Google Shape;970;p15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1" name="Google Shape;971;p15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2" name="Google Shape;972;p15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73" name="Google Shape;973;p15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974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p153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976" name="Google Shape;976;p15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77" name="Google Shape;977;p153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978" name="Shape 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" name="Google Shape;979;p154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0" name="Google Shape;980;p154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81" name="Google Shape;981;p154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2" name="Google Shape;982;p154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87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p156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9" name="Google Shape;989;p1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990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oogle Shape;991;p1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2" name="Google Shape;992;p1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993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p1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5" name="Google Shape;995;p158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996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p1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8" name="Google Shape;998;p159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999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16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1" name="Google Shape;1001;p16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2" name="Google Shape;1002;p1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3" name="Google Shape;1003;p16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4" name="Google Shape;1004;p160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5" name="Google Shape;1005;p160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6" name="Google Shape;1006;p160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007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161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9" name="Google Shape;1009;p161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0" name="Google Shape;1010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1" name="Google Shape;1011;p161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012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Google Shape;1013;p16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4" name="Google Shape;1014;p16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5" name="Google Shape;1015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6" name="Google Shape;1016;p16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7" name="Google Shape;1017;p162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18" name="Google Shape;1018;p162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19" name="Google Shape;1019;p162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020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p16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2" name="Google Shape;1022;p16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3" name="Google Shape;1023;p16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4" name="Google Shape;1024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025" name="Google Shape;1025;p163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6" name="Google Shape;1026;p163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7" name="Google Shape;1027;p163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028" name="Shape 1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Google Shape;1029;p164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30" name="Google Shape;1030;p164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1" name="Google Shape;1031;p164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2" name="Google Shape;1032;p164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33" name="Google Shape;1033;p164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4" name="Google Shape;1034;p164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5" name="Google Shape;1035;p164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36" name="Google Shape;1036;p164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7" name="Google Shape;1037;p164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8" name="Google Shape;1038;p164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39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16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1" name="Google Shape;1041;p16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2" name="Google Shape;1042;p16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3" name="Google Shape;1043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044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p166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6" name="Google Shape;1046;p166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7" name="Google Shape;1047;p166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8" name="Google Shape;1048;p166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49" name="Google Shape;1049;p166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0" name="Google Shape;1050;p166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1" name="Google Shape;1051;p1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052" name="Shape 1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Google Shape;1053;p167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4" name="Google Shape;1054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55" name="Google Shape;1055;p167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6" name="Google Shape;1056;p167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7" name="Google Shape;1057;p167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8" name="Google Shape;1058;p167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9" name="Google Shape;1059;p167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060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p168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62" name="Google Shape;1062;p168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063" name="Google Shape;1063;p168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64" name="Google Shape;1064;p168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5" name="Google Shape;1065;p168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6" name="Google Shape;1066;p168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7" name="Google Shape;1067;p168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8" name="Google Shape;1068;p168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9" name="Google Shape;1069;p168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0" name="Google Shape;1070;p1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071" name="Shape 1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" name="Google Shape;1072;p169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3" name="Google Shape;1073;p169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4" name="Google Shape;1074;p1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75" name="Google Shape;1075;p169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6" name="Google Shape;1076;p169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7" name="Google Shape;1077;p169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8" name="Google Shape;1078;p169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079" name="Shape 1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" name="Google Shape;1080;p170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1" name="Google Shape;1081;p170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2" name="Google Shape;1082;p170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3" name="Google Shape;1083;p170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4" name="Google Shape;1084;p170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5" name="Google Shape;1085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86" name="Google Shape;1086;p170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087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" name="Google Shape;1088;p17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89" name="Google Shape;1089;p171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0" name="Google Shape;1090;p171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1" name="Google Shape;1091;p171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2" name="Google Shape;1092;p171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3" name="Google Shape;1093;p171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4" name="Google Shape;1094;p171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5" name="Google Shape;1095;p171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6" name="Google Shape;1096;p171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7" name="Google Shape;1097;p171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8" name="Google Shape;1098;p171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9" name="Google Shape;1099;p171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0" name="Google Shape;1100;p171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101" name="Shape 1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" name="Google Shape;1102;p172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03" name="Google Shape;1103;p17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4" name="Google Shape;1104;p17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5" name="Google Shape;1105;p17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06" name="Google Shape;1106;p17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107" name="Shape 1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" name="Google Shape;1108;p1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09" name="Google Shape;1109;p17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0" name="Google Shape;1110;p173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11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112;p1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13" name="Google Shape;1113;p174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4" name="Google Shape;1114;p174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115" name="Shape 1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" name="Google Shape;1116;p1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17" name="Google Shape;1117;p175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8" name="Google Shape;1118;p175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119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" name="Google Shape;1120;p1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21" name="Google Shape;1121;p17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2" name="Google Shape;1122;p17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3" name="Google Shape;1123;p17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24" name="Google Shape;1124;p17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125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p1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27" name="Google Shape;1127;p17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8" name="Google Shape;1128;p17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9" name="Google Shape;1129;p17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30" name="Google Shape;1130;p17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131" name="Shape 1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" name="Google Shape;1132;p178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133" name="Google Shape;1133;p178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34" name="Google Shape;1134;p178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135" name="Shape 1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Google Shape;1136;p179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7" name="Google Shape;1137;p179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38" name="Google Shape;1138;p179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9" name="Google Shape;1139;p179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" name="Google Shape;81;p20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2" name="Google Shape;82;p20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3" name="Google Shape;83;p20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" name="Google Shape;86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" name="Google Shape;87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" name="Google Shape;88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9" name="Google Shape;89;p21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" name="Google Shape;90;p21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" name="Google Shape;91;p21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" name="Google Shape;94;p22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2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2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7" name="Google Shape;97;p22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8" name="Google Shape;98;p22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9" name="Google Shape;99;p22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0" name="Google Shape;100;p22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" name="Google Shape;101;p22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2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3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" name="Google Shape;105;p23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" name="Google Shape;106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4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4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4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4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0" name="Google Shape;120;p2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" name="Google Shape;128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9" name="Google Shape;129;p2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" name="Google Shape;130;p2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1" name="Google Shape;131;p2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2" name="Google Shape;132;p2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3" name="Google Shape;133;p2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7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7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7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8" name="Google Shape;138;p27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7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7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2" name="Google Shape;142;p27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3" name="Google Shape;143;p27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8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6" name="Google Shape;146;p28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7" name="Google Shape;147;p28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8" name="Google Shape;148;p28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9" name="Google Shape;149;p28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8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2" name="Google Shape;152;p28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3" name="Google Shape;153;p28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54" name="Google Shape;154;p28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6" name="Google Shape;156;p28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28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2" name="Google Shape;162;p29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3" name="Google Shape;163;p29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6" name="Google Shape;166;p29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7" name="Google Shape;167;p29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0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p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72" name="Google Shape;172;p30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30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30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1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0" name="Google Shape;180;p31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1" name="Google Shape;181;p31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3" name="Google Shape;183;p31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4" name="Google Shape;184;p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6" name="Google Shape;186;p31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7" name="Google Shape;187;p31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2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90" name="Google Shape;190;p32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32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2" name="Google Shape;192;p32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2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32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5" name="Google Shape;195;p32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32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2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8" name="Google Shape;198;p32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9" name="Google Shape;199;p32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32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2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3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4" name="Google Shape;204;p3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5" name="Google Shape;205;p3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6" name="Google Shape;206;p3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7" name="Google Shape;207;p3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0" name="Google Shape;210;p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1" name="Google Shape;211;p34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4" name="Google Shape;214;p35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5" name="Google Shape;215;p35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8" name="Google Shape;218;p36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36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2" name="Google Shape;222;p3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3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4" name="Google Shape;224;p3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25" name="Google Shape;225;p3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9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2" name="Google Shape;232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5" name="Google Shape;235;p4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8" name="Google Shape;238;p41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1" name="Google Shape;241;p42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4" name="Google Shape;244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5" name="Google Shape;245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6" name="Google Shape;246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4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9" name="Google Shape;249;p44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0" name="Google Shape;250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1" name="Google Shape;251;p44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4" name="Google Shape;254;p4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6" name="Google Shape;256;p4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1" name="Google Shape;261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7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47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5" name="Google Shape;265;p47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6" name="Google Shape;266;p47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47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47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9" name="Google Shape;269;p47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0" name="Google Shape;270;p47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1" name="Google Shape;271;p47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72" name="Google Shape;272;p47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3" name="Google Shape;273;p47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4" name="Google Shape;274;p47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75" name="Google Shape;275;p47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Google Shape;278;p4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9" name="Google Shape;279;p4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9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3" name="Google Shape;283;p49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4" name="Google Shape;284;p49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5" name="Google Shape;285;p49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6" name="Google Shape;286;p49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7" name="Google Shape;287;p49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8" name="Google Shape;288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9" name="Google Shape;289;p49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90" name="Google Shape;290;p49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50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3" name="Google Shape;293;p50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4" name="Google Shape;294;p50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5" name="Google Shape;295;p50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6" name="Google Shape;296;p50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7" name="Google Shape;297;p50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8" name="Google Shape;298;p50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9" name="Google Shape;299;p50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0" name="Google Shape;300;p50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1" name="Google Shape;301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2" name="Google Shape;302;p50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50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4" name="Google Shape;304;p50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51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7" name="Google Shape;307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8" name="Google Shape;308;p51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9" name="Google Shape;309;p51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10" name="Google Shape;310;p51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11" name="Google Shape;311;p51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2" name="Google Shape;312;p51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3" name="Google Shape;313;p51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14" name="Google Shape;314;p51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5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7" name="Google Shape;317;p5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18" name="Google Shape;318;p5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9" name="Google Shape;319;p5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1" name="Google Shape;321;p5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2" name="Google Shape;322;p5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3" name="Google Shape;323;p5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4" name="Google Shape;324;p5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5" name="Google Shape;325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8" name="Google Shape;328;p5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9" name="Google Shape;329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30" name="Google Shape;330;p5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1" name="Google Shape;331;p5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2" name="Google Shape;332;p5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3" name="Google Shape;333;p5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5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6" name="Google Shape;336;p5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7" name="Google Shape;337;p5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8" name="Google Shape;338;p5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9" name="Google Shape;339;p5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0" name="Google Shape;340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41" name="Google Shape;341;p5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44" name="Google Shape;344;p5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5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6" name="Google Shape;346;p5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7" name="Google Shape;347;p5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5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9" name="Google Shape;349;p5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5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2" name="Google Shape;352;p5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3" name="Google Shape;353;p5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p5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5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8" name="Google Shape;358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9" name="Google Shape;359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0" name="Google Shape;360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61" name="Google Shape;361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8" name="Google Shape;368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9" name="Google Shape;369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2" name="Google Shape;372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6" name="Google Shape;376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7" name="Google Shape;377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8" name="Google Shape;378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79" name="Google Shape;379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6" name="Google Shape;386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9" name="Google Shape;389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2" name="Google Shape;392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5" name="Google Shape;395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8" name="Google Shape;398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9" name="Google Shape;399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0" name="Google Shape;400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3" name="Google Shape;403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4" name="Google Shape;404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5" name="Google Shape;405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8" name="Google Shape;408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9" name="Google Shape;409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0" name="Google Shape;410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1" name="Google Shape;411;p6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2" name="Google Shape;412;p6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3" name="Google Shape;413;p6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6" name="Google Shape;416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7" name="Google Shape;417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8" name="Google Shape;418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419" name="Google Shape;419;p6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0" name="Google Shape;420;p6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1" name="Google Shape;421;p6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24" name="Google Shape;424;p7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7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7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27" name="Google Shape;427;p7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8" name="Google Shape;428;p7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9" name="Google Shape;429;p7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30" name="Google Shape;430;p7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1" name="Google Shape;431;p7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2" name="Google Shape;432;p7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7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5" name="Google Shape;435;p7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6" name="Google Shape;436;p7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7" name="Google Shape;437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72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0" name="Google Shape;440;p72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1" name="Google Shape;441;p72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2" name="Google Shape;442;p72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3" name="Google Shape;443;p72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4" name="Google Shape;444;p72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5" name="Google Shape;445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73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8" name="Google Shape;448;p73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9" name="Google Shape;449;p73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0" name="Google Shape;450;p73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51" name="Google Shape;451;p7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2" name="Google Shape;452;p73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53" name="Google Shape;453;p73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4" name="Google Shape;454;p73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5" name="Google Shape;455;p73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6" name="Google Shape;456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7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9" name="Google Shape;459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60" name="Google Shape;460;p7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1" name="Google Shape;461;p7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2" name="Google Shape;462;p7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3" name="Google Shape;463;p7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4" name="Google Shape;464;p7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7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7" name="Google Shape;467;p7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68" name="Google Shape;468;p7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9" name="Google Shape;469;p7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1" name="Google Shape;471;p7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2" name="Google Shape;472;p7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3" name="Google Shape;473;p7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4" name="Google Shape;474;p7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5" name="Google Shape;475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7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8" name="Google Shape;478;p7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9" name="Google Shape;479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0" name="Google Shape;480;p7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1" name="Google Shape;481;p7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2" name="Google Shape;482;p7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3" name="Google Shape;483;p7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7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6" name="Google Shape;486;p7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7" name="Google Shape;487;p7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8" name="Google Shape;488;p7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9" name="Google Shape;489;p7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0" name="Google Shape;490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1" name="Google Shape;491;p7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7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94" name="Google Shape;494;p7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5" name="Google Shape;495;p7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6" name="Google Shape;496;p7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7" name="Google Shape;497;p7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8" name="Google Shape;498;p7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9" name="Google Shape;499;p7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0" name="Google Shape;500;p7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7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7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3" name="Google Shape;503;p7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Google Shape;504;p7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5" name="Google Shape;505;p7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7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8" name="Google Shape;508;p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9" name="Google Shape;509;p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0" name="Google Shape;510;p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11" name="Google Shape;511;p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4" name="Google Shape;514;p8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5" name="Google Shape;515;p8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8" name="Google Shape;518;p8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9" name="Google Shape;519;p8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2" name="Google Shape;522;p8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3" name="Google Shape;523;p8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6" name="Google Shape;526;p8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7" name="Google Shape;527;p8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8" name="Google Shape;528;p8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9" name="Google Shape;529;p8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8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6" name="Google Shape;536;p8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9" name="Google Shape;539;p8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8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42" name="Google Shape;542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8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5" name="Google Shape;545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89"/>
          <p:cNvSpPr txBox="1"/>
          <p:nvPr>
            <p:ph idx="1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8" name="Google Shape;548;p89"/>
          <p:cNvSpPr txBox="1"/>
          <p:nvPr>
            <p:ph idx="2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9" name="Google Shape;549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0" name="Google Shape;550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90"/>
          <p:cNvSpPr txBox="1"/>
          <p:nvPr>
            <p:ph idx="1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3" name="Google Shape;553;p90"/>
          <p:cNvSpPr txBox="1"/>
          <p:nvPr>
            <p:ph idx="2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4" name="Google Shape;554;p9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5" name="Google Shape;555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8" name="Google Shape;558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9" name="Google Shape;559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0" name="Google Shape;560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1" name="Google Shape;561;p9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62" name="Google Shape;562;p9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63" name="Google Shape;563;p9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6" name="Google Shape;566;p92"/>
          <p:cNvSpPr txBox="1"/>
          <p:nvPr>
            <p:ph idx="1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567" name="Google Shape;567;p9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8" name="Google Shape;568;p9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9" name="Google Shape;569;p9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70" name="Google Shape;570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1" name="Google Shape;571;p92"/>
          <p:cNvSpPr txBox="1"/>
          <p:nvPr>
            <p:ph idx="3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3" name="Google Shape;573;p9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74" name="Google Shape;574;p9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575" name="Google Shape;575;p9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76" name="Google Shape;576;p93"/>
          <p:cNvSpPr txBox="1"/>
          <p:nvPr>
            <p:ph idx="2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7" name="Google Shape;577;p93"/>
          <p:cNvSpPr txBox="1"/>
          <p:nvPr>
            <p:ph idx="3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8" name="Google Shape;578;p9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79" name="Google Shape;579;p9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Google Shape;580;p9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81" name="Google Shape;581;p9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2" name="Google Shape;582;p9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5" name="Google Shape;585;p94"/>
          <p:cNvSpPr txBox="1"/>
          <p:nvPr>
            <p:ph idx="2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6" name="Google Shape;586;p94"/>
          <p:cNvSpPr txBox="1"/>
          <p:nvPr>
            <p:ph idx="3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7" name="Google Shape;587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95"/>
          <p:cNvSpPr txBox="1"/>
          <p:nvPr>
            <p:ph idx="1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0" name="Google Shape;590;p95"/>
          <p:cNvSpPr txBox="1"/>
          <p:nvPr>
            <p:ph idx="2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1" name="Google Shape;591;p95"/>
          <p:cNvSpPr txBox="1"/>
          <p:nvPr>
            <p:ph idx="3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2" name="Google Shape;592;p95"/>
          <p:cNvSpPr txBox="1"/>
          <p:nvPr>
            <p:ph idx="4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3" name="Google Shape;593;p95"/>
          <p:cNvSpPr txBox="1"/>
          <p:nvPr>
            <p:ph idx="5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4" name="Google Shape;594;p95"/>
          <p:cNvSpPr txBox="1"/>
          <p:nvPr>
            <p:ph idx="6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5" name="Google Shape;595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96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8" name="Google Shape;598;p96"/>
          <p:cNvSpPr txBox="1"/>
          <p:nvPr>
            <p:ph idx="1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9" name="Google Shape;599;p96"/>
          <p:cNvSpPr txBox="1"/>
          <p:nvPr>
            <p:ph idx="2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0" name="Google Shape;600;p96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01" name="Google Shape;601;p96"/>
          <p:cNvSpPr txBox="1"/>
          <p:nvPr>
            <p:ph idx="4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2" name="Google Shape;602;p96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3" name="Google Shape;603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4" name="Google Shape;604;p96"/>
          <p:cNvSpPr txBox="1"/>
          <p:nvPr>
            <p:ph idx="6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05" name="Google Shape;605;p96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6" name="Google Shape;606;p96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97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9" name="Google Shape;609;p97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0" name="Google Shape;610;p97"/>
          <p:cNvSpPr txBox="1"/>
          <p:nvPr>
            <p:ph idx="1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1" name="Google Shape;611;p97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7"/>
          <p:cNvSpPr txBox="1"/>
          <p:nvPr>
            <p:ph idx="3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3" name="Google Shape;613;p97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4" name="Google Shape;614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98"/>
          <p:cNvSpPr txBox="1"/>
          <p:nvPr>
            <p:ph idx="1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7" name="Google Shape;617;p98"/>
          <p:cNvSpPr txBox="1"/>
          <p:nvPr>
            <p:ph idx="2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8" name="Google Shape;618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9" name="Google Shape;619;p98"/>
          <p:cNvSpPr txBox="1"/>
          <p:nvPr>
            <p:ph idx="3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0" name="Google Shape;620;p98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21" name="Google Shape;621;p98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22" name="Google Shape;622;p98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23" name="Google Shape;623;p98"/>
          <p:cNvSpPr txBox="1"/>
          <p:nvPr>
            <p:ph idx="4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4" name="Google Shape;624;p98"/>
          <p:cNvSpPr txBox="1"/>
          <p:nvPr>
            <p:ph idx="5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5" name="Google Shape;625;p98"/>
          <p:cNvSpPr txBox="1"/>
          <p:nvPr>
            <p:ph idx="6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99"/>
          <p:cNvSpPr txBox="1"/>
          <p:nvPr>
            <p:ph idx="1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8" name="Google Shape;628;p99"/>
          <p:cNvSpPr txBox="1"/>
          <p:nvPr>
            <p:ph idx="2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9" name="Google Shape;629;p99"/>
          <p:cNvSpPr txBox="1"/>
          <p:nvPr>
            <p:ph idx="3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0" name="Google Shape;630;p99"/>
          <p:cNvSpPr txBox="1"/>
          <p:nvPr>
            <p:ph idx="4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1" name="Google Shape;631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32" name="Google Shape;632;p99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3" name="Google Shape;633;p99"/>
          <p:cNvSpPr txBox="1"/>
          <p:nvPr>
            <p:ph idx="6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100"/>
          <p:cNvSpPr txBox="1"/>
          <p:nvPr>
            <p:ph idx="1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6" name="Google Shape;636;p100"/>
          <p:cNvSpPr txBox="1"/>
          <p:nvPr>
            <p:ph idx="2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7" name="Google Shape;637;p100"/>
          <p:cNvSpPr txBox="1"/>
          <p:nvPr>
            <p:ph idx="3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8" name="Google Shape;638;p100"/>
          <p:cNvSpPr txBox="1"/>
          <p:nvPr>
            <p:ph idx="4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9" name="Google Shape;639;p100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0" name="Google Shape;640;p100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1" name="Google Shape;641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p101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4" name="Google Shape;644;p101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5" name="Google Shape;645;p101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6" name="Google Shape;646;p101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7" name="Google Shape;647;p101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8" name="Google Shape;648;p101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101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0" name="Google Shape;650;p101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1" name="Google Shape;651;p101"/>
          <p:cNvSpPr txBox="1"/>
          <p:nvPr>
            <p:ph idx="5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2" name="Google Shape;652;p101"/>
          <p:cNvSpPr txBox="1"/>
          <p:nvPr>
            <p:ph idx="6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3" name="Google Shape;653;p10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54" name="Google Shape;654;p101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5" name="Google Shape;655;p101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p10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8" name="Google Shape;658;p102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9" name="Google Shape;659;p10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0" name="Google Shape;660;p102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1" name="Google Shape;661;p102"/>
          <p:cNvSpPr txBox="1"/>
          <p:nvPr>
            <p:ph idx="4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4" name="Google Shape;664;p103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5" name="Google Shape;665;p10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8" name="Google Shape;668;p104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9" name="Google Shape;669;p104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5" Type="http://schemas.openxmlformats.org/officeDocument/2006/relationships/theme" Target="../theme/theme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56.xml"/><Relationship Id="rId23" Type="http://schemas.openxmlformats.org/officeDocument/2006/relationships/theme" Target="../theme/theme8.xml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3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3" Type="http://schemas.openxmlformats.org/officeDocument/2006/relationships/theme" Target="../theme/theme1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00.xml"/><Relationship Id="rId23" Type="http://schemas.openxmlformats.org/officeDocument/2006/relationships/theme" Target="../theme/theme7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97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22.xml"/><Relationship Id="rId23" Type="http://schemas.openxmlformats.org/officeDocument/2006/relationships/theme" Target="../theme/theme9.xml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18.xml"/><Relationship Id="rId16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19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3.xml"/><Relationship Id="rId22" Type="http://schemas.openxmlformats.org/officeDocument/2006/relationships/slideLayout" Target="../slideLayouts/slideLayout145.xml"/><Relationship Id="rId21" Type="http://schemas.openxmlformats.org/officeDocument/2006/relationships/slideLayout" Target="../slideLayouts/slideLayout144.xml"/><Relationship Id="rId24" Type="http://schemas.openxmlformats.org/officeDocument/2006/relationships/slideLayout" Target="../slideLayouts/slideLayout147.xml"/><Relationship Id="rId23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Relationship Id="rId25" Type="http://schemas.openxmlformats.org/officeDocument/2006/relationships/theme" Target="../theme/theme6.xml"/><Relationship Id="rId5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4.xml"/><Relationship Id="rId10" Type="http://schemas.openxmlformats.org/officeDocument/2006/relationships/slideLayout" Target="../slideLayouts/slideLayout133.xml"/><Relationship Id="rId13" Type="http://schemas.openxmlformats.org/officeDocument/2006/relationships/slideLayout" Target="../slideLayouts/slideLayout136.xml"/><Relationship Id="rId12" Type="http://schemas.openxmlformats.org/officeDocument/2006/relationships/slideLayout" Target="../slideLayouts/slideLayout135.xml"/><Relationship Id="rId15" Type="http://schemas.openxmlformats.org/officeDocument/2006/relationships/slideLayout" Target="../slideLayouts/slideLayout138.xml"/><Relationship Id="rId14" Type="http://schemas.openxmlformats.org/officeDocument/2006/relationships/slideLayout" Target="../slideLayouts/slideLayout137.xml"/><Relationship Id="rId17" Type="http://schemas.openxmlformats.org/officeDocument/2006/relationships/slideLayout" Target="../slideLayouts/slideLayout140.xml"/><Relationship Id="rId16" Type="http://schemas.openxmlformats.org/officeDocument/2006/relationships/slideLayout" Target="../slideLayouts/slideLayout139.xml"/><Relationship Id="rId19" Type="http://schemas.openxmlformats.org/officeDocument/2006/relationships/slideLayout" Target="../slideLayouts/slideLayout142.xml"/><Relationship Id="rId18" Type="http://schemas.openxmlformats.org/officeDocument/2006/relationships/slideLayout" Target="../slideLayouts/slideLayout141.xml"/></Relationships>
</file>

<file path=ppt/slideMasters/_rels/slideMaster8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67.xml"/><Relationship Id="rId22" Type="http://schemas.openxmlformats.org/officeDocument/2006/relationships/slideLayout" Target="../slideLayouts/slideLayout169.xml"/><Relationship Id="rId21" Type="http://schemas.openxmlformats.org/officeDocument/2006/relationships/slideLayout" Target="../slideLayouts/slideLayout168.xml"/><Relationship Id="rId24" Type="http://schemas.openxmlformats.org/officeDocument/2006/relationships/slideLayout" Target="../slideLayouts/slideLayout171.xml"/><Relationship Id="rId23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48.xml"/><Relationship Id="rId2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50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Relationship Id="rId25" Type="http://schemas.openxmlformats.org/officeDocument/2006/relationships/theme" Target="../theme/theme3.xml"/><Relationship Id="rId5" Type="http://schemas.openxmlformats.org/officeDocument/2006/relationships/slideLayout" Target="../slideLayouts/slideLayout152.xml"/><Relationship Id="rId6" Type="http://schemas.openxmlformats.org/officeDocument/2006/relationships/slideLayout" Target="../slideLayouts/slideLayout153.xml"/><Relationship Id="rId7" Type="http://schemas.openxmlformats.org/officeDocument/2006/relationships/slideLayout" Target="../slideLayouts/slideLayout154.xml"/><Relationship Id="rId8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58.xml"/><Relationship Id="rId10" Type="http://schemas.openxmlformats.org/officeDocument/2006/relationships/slideLayout" Target="../slideLayouts/slideLayout157.xml"/><Relationship Id="rId13" Type="http://schemas.openxmlformats.org/officeDocument/2006/relationships/slideLayout" Target="../slideLayouts/slideLayout160.xml"/><Relationship Id="rId12" Type="http://schemas.openxmlformats.org/officeDocument/2006/relationships/slideLayout" Target="../slideLayouts/slideLayout159.xml"/><Relationship Id="rId15" Type="http://schemas.openxmlformats.org/officeDocument/2006/relationships/slideLayout" Target="../slideLayouts/slideLayout162.xml"/><Relationship Id="rId14" Type="http://schemas.openxmlformats.org/officeDocument/2006/relationships/slideLayout" Target="../slideLayouts/slideLayout161.xml"/><Relationship Id="rId17" Type="http://schemas.openxmlformats.org/officeDocument/2006/relationships/slideLayout" Target="../slideLayouts/slideLayout164.xml"/><Relationship Id="rId16" Type="http://schemas.openxmlformats.org/officeDocument/2006/relationships/slideLayout" Target="../slideLayouts/slideLayout163.xml"/><Relationship Id="rId19" Type="http://schemas.openxmlformats.org/officeDocument/2006/relationships/slideLayout" Target="../slideLayouts/slideLayout166.xml"/><Relationship Id="rId18" Type="http://schemas.openxmlformats.org/officeDocument/2006/relationships/slideLayout" Target="../slideLayouts/slideLayout1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8" name="Google Shape;228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29" name="Google Shape;229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2" name="Google Shape;382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83" name="Google Shape;383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8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2" name="Google Shape;532;p8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33" name="Google Shape;533;p8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  <p:sldLayoutId id="2147483748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1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2" name="Google Shape;682;p10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83" name="Google Shape;683;p10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26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27" name="Google Shape;827;p1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8" name="Google Shape;828;p1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29" name="Google Shape;829;p1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  <p:sldLayoutId id="2147483787" r:id="rId17"/>
    <p:sldLayoutId id="2147483788" r:id="rId18"/>
    <p:sldLayoutId id="2147483789" r:id="rId19"/>
    <p:sldLayoutId id="2147483790" r:id="rId20"/>
    <p:sldLayoutId id="2147483791" r:id="rId21"/>
    <p:sldLayoutId id="2147483792" r:id="rId22"/>
    <p:sldLayoutId id="2147483793" r:id="rId23"/>
    <p:sldLayoutId id="214748379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83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984" name="Google Shape;984;p15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5" name="Google Shape;985;p15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86" name="Google Shape;986;p15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  <p:sldLayoutId id="2147483808" r:id="rId14"/>
    <p:sldLayoutId id="2147483809" r:id="rId15"/>
    <p:sldLayoutId id="2147483810" r:id="rId16"/>
    <p:sldLayoutId id="2147483811" r:id="rId17"/>
    <p:sldLayoutId id="2147483812" r:id="rId18"/>
    <p:sldLayoutId id="2147483813" r:id="rId19"/>
    <p:sldLayoutId id="2147483814" r:id="rId20"/>
    <p:sldLayoutId id="2147483815" r:id="rId21"/>
    <p:sldLayoutId id="2147483816" r:id="rId22"/>
    <p:sldLayoutId id="2147483817" r:id="rId23"/>
    <p:sldLayoutId id="214748381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8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Relationship Id="rId4" Type="http://schemas.openxmlformats.org/officeDocument/2006/relationships/image" Target="../media/image3.png"/><Relationship Id="rId5" Type="http://schemas.openxmlformats.org/officeDocument/2006/relationships/image" Target="../media/image7.png"/><Relationship Id="rId6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9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jpg"/><Relationship Id="rId4" Type="http://schemas.openxmlformats.org/officeDocument/2006/relationships/image" Target="../media/image17.jpg"/><Relationship Id="rId5" Type="http://schemas.openxmlformats.org/officeDocument/2006/relationships/image" Target="../media/image1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8.png"/><Relationship Id="rId5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jpg"/><Relationship Id="rId4" Type="http://schemas.openxmlformats.org/officeDocument/2006/relationships/image" Target="../media/image17.jpg"/><Relationship Id="rId5" Type="http://schemas.openxmlformats.org/officeDocument/2006/relationships/image" Target="../media/image1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11.jpg"/><Relationship Id="rId5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43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p180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Decluttering Your Email for Good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45" name="Google Shape;1145;p18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6" name="Google Shape;1146;p18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7" name="Google Shape;1147;p180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Decluttering Your Email</a:t>
            </a:r>
            <a:endParaRPr b="1" sz="1600"/>
          </a:p>
        </p:txBody>
      </p:sp>
      <p:sp>
        <p:nvSpPr>
          <p:cNvPr id="1148" name="Google Shape;1148;p18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4" name="Shape 1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" name="Google Shape;1285;p18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Reviewing and Reflecting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86" name="Google Shape;1286;p189"/>
          <p:cNvSpPr txBox="1"/>
          <p:nvPr>
            <p:ph idx="1" type="body"/>
          </p:nvPr>
        </p:nvSpPr>
        <p:spPr>
          <a:xfrm>
            <a:off x="299150" y="2262524"/>
            <a:ext cx="3934200" cy="221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Regularly check folder structure and email categorization for efficiency.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Ensure all emails are appropriately tagged and archived for easy retrieval.</a:t>
            </a:r>
            <a:endParaRPr sz="1100"/>
          </a:p>
        </p:txBody>
      </p:sp>
      <p:sp>
        <p:nvSpPr>
          <p:cNvPr id="1287" name="Google Shape;1287;p189"/>
          <p:cNvSpPr txBox="1"/>
          <p:nvPr>
            <p:ph idx="2" type="body"/>
          </p:nvPr>
        </p:nvSpPr>
        <p:spPr>
          <a:xfrm>
            <a:off x="4642300" y="2262524"/>
            <a:ext cx="3934200" cy="221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Evaluate time spent on emails and adjust priorities if necessary.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Identify patterns of email procrastination and implement solutions to improve productivity.</a:t>
            </a:r>
            <a:endParaRPr sz="1100"/>
          </a:p>
        </p:txBody>
      </p:sp>
      <p:sp>
        <p:nvSpPr>
          <p:cNvPr id="1288" name="Google Shape;1288;p189"/>
          <p:cNvSpPr txBox="1"/>
          <p:nvPr>
            <p:ph idx="4" type="subTitle"/>
          </p:nvPr>
        </p:nvSpPr>
        <p:spPr>
          <a:xfrm>
            <a:off x="457200" y="1683200"/>
            <a:ext cx="3776100" cy="49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Reviewing Email Organization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89" name="Google Shape;1289;p189"/>
          <p:cNvSpPr txBox="1"/>
          <p:nvPr>
            <p:ph idx="3" type="subTitle"/>
          </p:nvPr>
        </p:nvSpPr>
        <p:spPr>
          <a:xfrm>
            <a:off x="4800400" y="1683200"/>
            <a:ext cx="3776100" cy="49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Reflecting on Email Habits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cxnSp>
        <p:nvCxnSpPr>
          <p:cNvPr id="1290" name="Google Shape;1290;p189"/>
          <p:cNvCxnSpPr/>
          <p:nvPr/>
        </p:nvCxnSpPr>
        <p:spPr>
          <a:xfrm>
            <a:off x="551675" y="2311786"/>
            <a:ext cx="0" cy="21690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91" name="Google Shape;1291;p189"/>
          <p:cNvCxnSpPr/>
          <p:nvPr/>
        </p:nvCxnSpPr>
        <p:spPr>
          <a:xfrm>
            <a:off x="4904375" y="2262524"/>
            <a:ext cx="0" cy="22134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292" name="Google Shape;1292;p1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663" y="1271727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3" name="Google Shape;1293;p1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89513" y="1271727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294" name="Google Shape;1294;p18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5" name="Google Shape;1295;p18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6" name="Google Shape;1296;p189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Decluttering Your Email</a:t>
            </a:r>
            <a:endParaRPr b="1" sz="1600"/>
          </a:p>
        </p:txBody>
      </p:sp>
      <p:sp>
        <p:nvSpPr>
          <p:cNvPr id="1297" name="Google Shape;1297;p18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1" name="Shape 1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302" name="Google Shape;1302;p190"/>
          <p:cNvSpPr txBox="1"/>
          <p:nvPr>
            <p:ph idx="2" type="body"/>
          </p:nvPr>
        </p:nvSpPr>
        <p:spPr>
          <a:xfrm>
            <a:off x="1375500" y="3028334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Be mindful of BCC usage to maintain privacy and respect boundaries in group communication.</a:t>
            </a:r>
            <a:endParaRPr/>
          </a:p>
        </p:txBody>
      </p:sp>
      <p:sp>
        <p:nvSpPr>
          <p:cNvPr descr="2" id="1303" name="Google Shape;1303;p190"/>
          <p:cNvSpPr txBox="1"/>
          <p:nvPr>
            <p:ph idx="1" type="body"/>
          </p:nvPr>
        </p:nvSpPr>
        <p:spPr>
          <a:xfrm>
            <a:off x="1375500" y="2145713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Employ clear and descriptive subject lines to help recipients understand the email's purpose.</a:t>
            </a:r>
            <a:endParaRPr/>
          </a:p>
        </p:txBody>
      </p:sp>
      <p:sp>
        <p:nvSpPr>
          <p:cNvPr descr="1" id="1304" name="Google Shape;1304;p190"/>
          <p:cNvSpPr txBox="1"/>
          <p:nvPr>
            <p:ph idx="3" type="body"/>
          </p:nvPr>
        </p:nvSpPr>
        <p:spPr>
          <a:xfrm>
            <a:off x="1375500" y="1263100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Use concise language to convey messages effectively and avoid confusion.</a:t>
            </a:r>
            <a:endParaRPr sz="1400"/>
          </a:p>
        </p:txBody>
      </p:sp>
      <p:sp>
        <p:nvSpPr>
          <p:cNvPr id="1305" name="Google Shape;1305;p1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Practicing Email Etiquette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4" id="1306" name="Google Shape;1306;p190"/>
          <p:cNvSpPr txBox="1"/>
          <p:nvPr>
            <p:ph idx="2" type="body"/>
          </p:nvPr>
        </p:nvSpPr>
        <p:spPr>
          <a:xfrm>
            <a:off x="1375500" y="3910948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Practice proper email etiquette by responding promptly and professionally to ensure smooth communication.</a:t>
            </a:r>
            <a:endParaRPr/>
          </a:p>
        </p:txBody>
      </p:sp>
      <p:pic>
        <p:nvPicPr>
          <p:cNvPr id="1307" name="Google Shape;1307;p1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3550" y="1470902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8" name="Google Shape;1308;p1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3550" y="2353540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9" name="Google Shape;1309;p19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3550" y="3236190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0" name="Google Shape;1310;p19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43550" y="411884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311" name="Google Shape;1311;p19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2" name="Google Shape;1312;p19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3" name="Google Shape;1313;p190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Decluttering Your Email</a:t>
            </a:r>
            <a:endParaRPr b="1" sz="1600"/>
          </a:p>
        </p:txBody>
      </p:sp>
      <p:sp>
        <p:nvSpPr>
          <p:cNvPr id="1314" name="Google Shape;1314;p19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8" name="Shape 1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" name="Google Shape;1319;p191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20" name="Google Shape;1320;p191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21" name="Google Shape;1321;p191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322" name="Google Shape;1322;p1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Maintaining a Clutter-Free Inbox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323" name="Google Shape;1323;p191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Promote filter usage, prompt responses, and email moderation to keep inbox organized.</a:t>
            </a:r>
            <a:endParaRPr sz="1100"/>
          </a:p>
        </p:txBody>
      </p:sp>
      <p:sp>
        <p:nvSpPr>
          <p:cNvPr descr="header_0" id="1324" name="Google Shape;1324;p191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Encouraging Best Practices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325" name="Google Shape;1325;p191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Advise on unsubscribing, setting filters, and promptly archiving important emails to maintain a clutter-free inbox.</a:t>
            </a:r>
            <a:endParaRPr sz="1100"/>
          </a:p>
        </p:txBody>
      </p:sp>
      <p:sp>
        <p:nvSpPr>
          <p:cNvPr descr="header_1" id="1326" name="Google Shape;1326;p191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Preventing Inbox Clutter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327" name="Google Shape;1327;p191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Schedule regular inbox declutter sessions, review folders, and respond to pending messages for efficient organization.</a:t>
            </a:r>
            <a:endParaRPr sz="1100"/>
          </a:p>
        </p:txBody>
      </p:sp>
      <p:sp>
        <p:nvSpPr>
          <p:cNvPr descr="header_2" id="1328" name="Google Shape;1328;p191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Consistent Organization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329" name="Google Shape;1329;p191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330" name="Google Shape;1330;p191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1331" name="Google Shape;1331;p191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332" name="Google Shape;1332;p19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3" name="Google Shape;1333;p191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4" name="Google Shape;1334;p191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Decluttering Your Email</a:t>
            </a:r>
            <a:endParaRPr b="1" sz="1600"/>
          </a:p>
        </p:txBody>
      </p:sp>
      <p:sp>
        <p:nvSpPr>
          <p:cNvPr id="1335" name="Google Shape;1335;p19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2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p181"/>
          <p:cNvSpPr/>
          <p:nvPr/>
        </p:nvSpPr>
        <p:spPr>
          <a:xfrm>
            <a:off x="5384750" y="0"/>
            <a:ext cx="37593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154" name="Google Shape;1154;p181"/>
          <p:cNvPicPr preferRelativeResize="0"/>
          <p:nvPr/>
        </p:nvPicPr>
        <p:blipFill rotWithShape="1">
          <a:blip r:embed="rId3">
            <a:alphaModFix/>
          </a:blip>
          <a:srcRect b="15789" l="0" r="0" t="15796"/>
          <a:stretch/>
        </p:blipFill>
        <p:spPr>
          <a:xfrm>
            <a:off x="5384751" y="0"/>
            <a:ext cx="375924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155" name="Google Shape;1155;p181"/>
          <p:cNvSpPr txBox="1"/>
          <p:nvPr>
            <p:ph type="title"/>
          </p:nvPr>
        </p:nvSpPr>
        <p:spPr>
          <a:xfrm>
            <a:off x="457200" y="440975"/>
            <a:ext cx="45747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Email Decluttering Strategies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56" name="Google Shape;1156;p181"/>
          <p:cNvSpPr txBox="1"/>
          <p:nvPr>
            <p:ph idx="4294967295" type="body"/>
          </p:nvPr>
        </p:nvSpPr>
        <p:spPr>
          <a:xfrm>
            <a:off x="457200" y="1929875"/>
            <a:ext cx="4574700" cy="264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Set clear goals to define the purpose of each email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Unsubscribe from unnecessary mailing lists and use email filters to prioritize important messages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Archive or delete old emails to keep your inbox clutter-free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Organize your inbox with folders or labels for better categorization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Prioritize urgent emails and respond promptly to avoid backlogs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157" name="Google Shape;1157;p181"/>
          <p:cNvSpPr txBox="1"/>
          <p:nvPr>
            <p:ph idx="1" type="subTitle"/>
          </p:nvPr>
        </p:nvSpPr>
        <p:spPr>
          <a:xfrm>
            <a:off x="457200" y="1251678"/>
            <a:ext cx="5024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Strategies for Email Decluttering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58" name="Google Shape;1158;p18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9" name="Google Shape;1159;p181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0" name="Google Shape;1160;p181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Decluttering Your Email</a:t>
            </a:r>
            <a:endParaRPr b="1" sz="1600"/>
          </a:p>
        </p:txBody>
      </p:sp>
      <p:sp>
        <p:nvSpPr>
          <p:cNvPr id="1161" name="Google Shape;1161;p18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5" name="Shape 1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166" name="Google Shape;1166;p18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Reducing email clutter can lower stress levels and create a more organized digital workspace.</a:t>
            </a:r>
            <a:endParaRPr/>
          </a:p>
        </p:txBody>
      </p:sp>
      <p:sp>
        <p:nvSpPr>
          <p:cNvPr descr="3" id="1167" name="Google Shape;1167;p18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Benefits include increased efficiency, clearer communication, and better time management.</a:t>
            </a:r>
            <a:endParaRPr/>
          </a:p>
        </p:txBody>
      </p:sp>
      <p:sp>
        <p:nvSpPr>
          <p:cNvPr descr="1" id="1168" name="Google Shape;1168;p18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Decluttering email improves productivity by reducing time spent searching for important messages.</a:t>
            </a:r>
            <a:endParaRPr/>
          </a:p>
        </p:txBody>
      </p:sp>
      <p:sp>
        <p:nvSpPr>
          <p:cNvPr id="1169" name="Google Shape;1169;p1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Email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70" name="Google Shape;1170;p182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1" name="Google Shape;1171;p182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2" name="Google Shape;1172;p182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3" name="Google Shape;1173;p18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4" name="Google Shape;1174;p18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5" name="Google Shape;1175;p182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Decluttering Your Email</a:t>
            </a:r>
            <a:endParaRPr b="1" sz="1600"/>
          </a:p>
        </p:txBody>
      </p:sp>
      <p:sp>
        <p:nvSpPr>
          <p:cNvPr id="1176" name="Google Shape;1176;p18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0" name="Shape 1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1" id="1181" name="Google Shape;1181;p183"/>
          <p:cNvSpPr txBox="1"/>
          <p:nvPr>
            <p:ph idx="1" type="body"/>
          </p:nvPr>
        </p:nvSpPr>
        <p:spPr>
          <a:xfrm>
            <a:off x="457200" y="2286000"/>
            <a:ext cx="26061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Setting specific goals helps focus decluttering efforts, measure progress, and maintain motivation.</a:t>
            </a:r>
            <a:endParaRPr/>
          </a:p>
        </p:txBody>
      </p:sp>
      <p:sp>
        <p:nvSpPr>
          <p:cNvPr descr="2" id="1182" name="Google Shape;1182;p183"/>
          <p:cNvSpPr txBox="1"/>
          <p:nvPr>
            <p:ph idx="3" type="body"/>
          </p:nvPr>
        </p:nvSpPr>
        <p:spPr>
          <a:xfrm>
            <a:off x="3268928" y="2286000"/>
            <a:ext cx="26061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Define objectives like reducing inbox items by 50% in two weeks and designate time slots for decluttering tasks.</a:t>
            </a:r>
            <a:endParaRPr/>
          </a:p>
        </p:txBody>
      </p:sp>
      <p:sp>
        <p:nvSpPr>
          <p:cNvPr descr="3" id="1183" name="Google Shape;1183;p183"/>
          <p:cNvSpPr txBox="1"/>
          <p:nvPr>
            <p:ph idx="5" type="body"/>
          </p:nvPr>
        </p:nvSpPr>
        <p:spPr>
          <a:xfrm>
            <a:off x="6080656" y="2286000"/>
            <a:ext cx="26061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Establish timelines for each goal, prioritize tasks, and celebrate achievements to stay motivated.</a:t>
            </a:r>
            <a:endParaRPr/>
          </a:p>
        </p:txBody>
      </p:sp>
      <p:sp>
        <p:nvSpPr>
          <p:cNvPr id="1184" name="Google Shape;1184;p1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Setting Clear Goals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185" name="Google Shape;1185;p1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4775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6" name="Google Shape;1186;p1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60079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7" name="Google Shape;1187;p18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65408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188" name="Google Shape;1188;p18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9" name="Google Shape;1189;p183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0" name="Google Shape;1190;p183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Decluttering Your Email</a:t>
            </a:r>
            <a:endParaRPr b="1" sz="1600"/>
          </a:p>
        </p:txBody>
      </p:sp>
      <p:sp>
        <p:nvSpPr>
          <p:cNvPr id="1191" name="Google Shape;1191;p18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5" name="Shape 1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196" name="Google Shape;1196;p184"/>
          <p:cNvSpPr txBox="1"/>
          <p:nvPr>
            <p:ph idx="3" type="body"/>
          </p:nvPr>
        </p:nvSpPr>
        <p:spPr>
          <a:xfrm>
            <a:off x="446800" y="2988258"/>
            <a:ext cx="4078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Labeling messages helps in quickly identifying and prioritizing important emails.</a:t>
            </a:r>
            <a:endParaRPr sz="1300"/>
          </a:p>
        </p:txBody>
      </p:sp>
      <p:sp>
        <p:nvSpPr>
          <p:cNvPr descr="2" id="1197" name="Google Shape;1197;p184"/>
          <p:cNvSpPr txBox="1"/>
          <p:nvPr>
            <p:ph idx="2" type="body"/>
          </p:nvPr>
        </p:nvSpPr>
        <p:spPr>
          <a:xfrm>
            <a:off x="4613403" y="1372959"/>
            <a:ext cx="4073400" cy="11427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Setting up filters based on sender, subject, or keywords can automatically organize incoming emails.</a:t>
            </a:r>
            <a:endParaRPr sz="1300"/>
          </a:p>
        </p:txBody>
      </p:sp>
      <p:sp>
        <p:nvSpPr>
          <p:cNvPr id="1198" name="Google Shape;1198;p1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Unsubscribing and Filtering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199" name="Google Shape;1199;p184"/>
          <p:cNvSpPr txBox="1"/>
          <p:nvPr>
            <p:ph idx="1" type="body"/>
          </p:nvPr>
        </p:nvSpPr>
        <p:spPr>
          <a:xfrm>
            <a:off x="457175" y="1372959"/>
            <a:ext cx="4073400" cy="11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300"/>
              <a:t>Unsubscribing from irrelevant mailing lists can significantly reduce email overload.</a:t>
            </a:r>
            <a:endParaRPr sz="1300"/>
          </a:p>
        </p:txBody>
      </p:sp>
      <p:cxnSp>
        <p:nvCxnSpPr>
          <p:cNvPr id="1200" name="Google Shape;1200;p184"/>
          <p:cNvCxnSpPr/>
          <p:nvPr/>
        </p:nvCxnSpPr>
        <p:spPr>
          <a:xfrm>
            <a:off x="457175" y="13683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01" name="Google Shape;1201;p184"/>
          <p:cNvCxnSpPr/>
          <p:nvPr/>
        </p:nvCxnSpPr>
        <p:spPr>
          <a:xfrm>
            <a:off x="4613403" y="13683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02" name="Google Shape;1202;p184"/>
          <p:cNvCxnSpPr/>
          <p:nvPr/>
        </p:nvCxnSpPr>
        <p:spPr>
          <a:xfrm>
            <a:off x="446800" y="29836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4" id="1203" name="Google Shape;1203;p184"/>
          <p:cNvSpPr txBox="1"/>
          <p:nvPr>
            <p:ph idx="3" type="body"/>
          </p:nvPr>
        </p:nvSpPr>
        <p:spPr>
          <a:xfrm>
            <a:off x="4608293" y="2988258"/>
            <a:ext cx="4078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Combining filters and labels can create an efficient system for managing and decluttering your inbox.</a:t>
            </a:r>
            <a:endParaRPr sz="1300"/>
          </a:p>
        </p:txBody>
      </p:sp>
      <p:cxnSp>
        <p:nvCxnSpPr>
          <p:cNvPr id="1204" name="Google Shape;1204;p184"/>
          <p:cNvCxnSpPr/>
          <p:nvPr/>
        </p:nvCxnSpPr>
        <p:spPr>
          <a:xfrm>
            <a:off x="4608293" y="29836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05" name="Google Shape;1205;p18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6" name="Google Shape;1206;p184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7" name="Google Shape;1207;p184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Decluttering Your Email</a:t>
            </a:r>
            <a:endParaRPr b="1" sz="1600"/>
          </a:p>
        </p:txBody>
      </p:sp>
      <p:sp>
        <p:nvSpPr>
          <p:cNvPr id="1208" name="Google Shape;1208;p18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2" name="Shape 1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" name="Google Shape;1213;p185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14" name="Google Shape;1214;p185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15" name="Google Shape;1215;p185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216" name="Google Shape;1216;p1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Managing Emails: Archiving vs. Deleting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17" name="Google Shape;1217;p185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Consider archiving emails with legal or important information and deleting promotional or outdated emails.</a:t>
            </a:r>
            <a:endParaRPr sz="1100"/>
          </a:p>
        </p:txBody>
      </p:sp>
      <p:sp>
        <p:nvSpPr>
          <p:cNvPr descr="header_0" id="1218" name="Google Shape;1218;p185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Archiving or Deleting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219" name="Google Shape;1219;p185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Deleting unnecessary emails declutters the inbox and reduces digital clutter.</a:t>
            </a:r>
            <a:endParaRPr sz="1100"/>
          </a:p>
        </p:txBody>
      </p:sp>
      <p:sp>
        <p:nvSpPr>
          <p:cNvPr descr="header_1" id="1220" name="Google Shape;1220;p185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Digital Clutter Reduction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221" name="Google Shape;1221;p185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Archiving preserves valuable emails for future use and maintains a searchable archive.</a:t>
            </a:r>
            <a:endParaRPr sz="1100"/>
          </a:p>
        </p:txBody>
      </p:sp>
      <p:sp>
        <p:nvSpPr>
          <p:cNvPr descr="header_2" id="1222" name="Google Shape;1222;p185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Importance of Archiving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223" name="Google Shape;1223;p185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224" name="Google Shape;1224;p185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1225" name="Google Shape;1225;p185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226" name="Google Shape;1226;p18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7" name="Google Shape;1227;p18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8" name="Google Shape;1228;p185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Decluttering Your Email</a:t>
            </a:r>
            <a:endParaRPr b="1" sz="1600"/>
          </a:p>
        </p:txBody>
      </p:sp>
      <p:sp>
        <p:nvSpPr>
          <p:cNvPr id="1229" name="Google Shape;1229;p18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233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" name="Google Shape;1234;p186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5" name="Google Shape;1235;p186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Automation Tools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36" name="Google Shape;1236;p186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7" name="Google Shape;1237;p186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238" name="Google Shape;1238;p186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Create main folders for different categories such as work, personal, and subscriptions. Use subfolders to further categorize emails for easy access.</a:t>
            </a:r>
            <a:endParaRPr sz="1200"/>
          </a:p>
        </p:txBody>
      </p:sp>
      <p:sp>
        <p:nvSpPr>
          <p:cNvPr id="1239" name="Google Shape;1239;p186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Folder Organization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40" name="Google Shape;1240;p186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File Naming System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41" name="Google Shape;1241;p1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Organizing Your Inbox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42" name="Google Shape;1242;p186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Develop a consistent naming convention for emails and attachments to quickly identify content. Incorporate dates or keywords for efficient search and retrieval.</a:t>
            </a:r>
            <a:endParaRPr/>
          </a:p>
        </p:txBody>
      </p:sp>
      <p:sp>
        <p:nvSpPr>
          <p:cNvPr id="1243" name="Google Shape;1243;p186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Utilize email management tools to automatically sort incoming emails into designated folders based on sender, keywords, or other criteria. This saves time and ensures organization.</a:t>
            </a:r>
            <a:endParaRPr/>
          </a:p>
        </p:txBody>
      </p:sp>
      <p:sp>
        <p:nvSpPr>
          <p:cNvPr id="1244" name="Google Shape;1244;p18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5" name="Google Shape;1245;p186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6" name="Google Shape;1246;p186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Decluttering Your Email</a:t>
            </a:r>
            <a:endParaRPr b="1" sz="1600"/>
          </a:p>
        </p:txBody>
      </p:sp>
      <p:sp>
        <p:nvSpPr>
          <p:cNvPr id="1247" name="Google Shape;1247;p18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51" name="Shape 1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" name="Google Shape;1252;p18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Prioritizing and Responding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53" name="Google Shape;1253;p187"/>
          <p:cNvSpPr/>
          <p:nvPr/>
        </p:nvSpPr>
        <p:spPr>
          <a:xfrm>
            <a:off x="457306" y="1164900"/>
            <a:ext cx="3995100" cy="3404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4" name="Google Shape;1254;p187"/>
          <p:cNvSpPr/>
          <p:nvPr/>
        </p:nvSpPr>
        <p:spPr>
          <a:xfrm>
            <a:off x="4691800" y="1164900"/>
            <a:ext cx="3995100" cy="3404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5" name="Google Shape;1255;p187"/>
          <p:cNvSpPr txBox="1"/>
          <p:nvPr>
            <p:ph idx="1" type="body"/>
          </p:nvPr>
        </p:nvSpPr>
        <p:spPr>
          <a:xfrm>
            <a:off x="457200" y="1834900"/>
            <a:ext cx="3995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Prioritize emails based on importance and urgency.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Use email filters to categorize and highlight critical messages.</a:t>
            </a:r>
            <a:endParaRPr sz="1100"/>
          </a:p>
        </p:txBody>
      </p:sp>
      <p:sp>
        <p:nvSpPr>
          <p:cNvPr id="1256" name="Google Shape;1256;p187"/>
          <p:cNvSpPr txBox="1"/>
          <p:nvPr>
            <p:ph idx="3" type="subTitle"/>
          </p:nvPr>
        </p:nvSpPr>
        <p:spPr>
          <a:xfrm>
            <a:off x="457200" y="1164900"/>
            <a:ext cx="3995100" cy="622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Focusing on Important Emails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57" name="Google Shape;1257;p187"/>
          <p:cNvSpPr txBox="1"/>
          <p:nvPr>
            <p:ph idx="2" type="body"/>
          </p:nvPr>
        </p:nvSpPr>
        <p:spPr>
          <a:xfrm>
            <a:off x="4691800" y="1834900"/>
            <a:ext cx="3995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Apply the two-minute rule for quick responses.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Utilize task management tools or techniques for longer tasks.</a:t>
            </a:r>
            <a:endParaRPr sz="1100"/>
          </a:p>
        </p:txBody>
      </p:sp>
      <p:sp>
        <p:nvSpPr>
          <p:cNvPr id="1258" name="Google Shape;1258;p187"/>
          <p:cNvSpPr txBox="1"/>
          <p:nvPr>
            <p:ph idx="4" type="subTitle"/>
          </p:nvPr>
        </p:nvSpPr>
        <p:spPr>
          <a:xfrm>
            <a:off x="4691800" y="1164900"/>
            <a:ext cx="3995100" cy="622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Efficient Task Management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59" name="Google Shape;1259;p18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0" name="Google Shape;1260;p187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1" name="Google Shape;1261;p187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Decluttering Your Email</a:t>
            </a:r>
            <a:endParaRPr b="1" sz="1600"/>
          </a:p>
        </p:txBody>
      </p:sp>
      <p:sp>
        <p:nvSpPr>
          <p:cNvPr id="1262" name="Google Shape;1262;p18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6" name="Shape 1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267" name="Google Shape;1267;p1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Managing Email Access for Work-Life Balance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68" name="Google Shape;1268;p188"/>
          <p:cNvSpPr txBox="1"/>
          <p:nvPr>
            <p:ph idx="1" type="body"/>
          </p:nvPr>
        </p:nvSpPr>
        <p:spPr>
          <a:xfrm>
            <a:off x="4572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Fosters work-life balance, prevents burnout, and encourages mindful use of technology.</a:t>
            </a:r>
            <a:endParaRPr sz="1100"/>
          </a:p>
        </p:txBody>
      </p:sp>
      <p:sp>
        <p:nvSpPr>
          <p:cNvPr descr="header_0" id="1269" name="Google Shape;1269;p188"/>
          <p:cNvSpPr txBox="1"/>
          <p:nvPr>
            <p:ph idx="3" type="subTitle"/>
          </p:nvPr>
        </p:nvSpPr>
        <p:spPr>
          <a:xfrm>
            <a:off x="457252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Establishing Boundaries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270" name="Google Shape;1270;p1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25" y="1573675"/>
            <a:ext cx="2743199" cy="20481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1" id="1271" name="Google Shape;1271;p188"/>
          <p:cNvPicPr preferRelativeResize="0"/>
          <p:nvPr/>
        </p:nvPicPr>
        <p:blipFill rotWithShape="1">
          <a:blip r:embed="rId4">
            <a:alphaModFix/>
          </a:blip>
          <a:srcRect b="0" l="5365" r="5365" t="0"/>
          <a:stretch/>
        </p:blipFill>
        <p:spPr>
          <a:xfrm>
            <a:off x="3200398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2" id="1272" name="Google Shape;1272;p188"/>
          <p:cNvPicPr preferRelativeResize="0"/>
          <p:nvPr/>
        </p:nvPicPr>
        <p:blipFill rotWithShape="1">
          <a:blip r:embed="rId5">
            <a:alphaModFix/>
          </a:blip>
          <a:srcRect b="0" l="5365" r="5365" t="0"/>
          <a:stretch/>
        </p:blipFill>
        <p:spPr>
          <a:xfrm>
            <a:off x="5943596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descr="detail_1" id="1273" name="Google Shape;1273;p188"/>
          <p:cNvSpPr txBox="1"/>
          <p:nvPr>
            <p:ph idx="1" type="body"/>
          </p:nvPr>
        </p:nvSpPr>
        <p:spPr>
          <a:xfrm>
            <a:off x="32004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Maintains concentration, reduces stress, and promotes deep work without disruptions.</a:t>
            </a:r>
            <a:endParaRPr sz="1100"/>
          </a:p>
        </p:txBody>
      </p:sp>
      <p:sp>
        <p:nvSpPr>
          <p:cNvPr descr="header_1" id="1274" name="Google Shape;1274;p188"/>
          <p:cNvSpPr txBox="1"/>
          <p:nvPr>
            <p:ph idx="3" type="subTitle"/>
          </p:nvPr>
        </p:nvSpPr>
        <p:spPr>
          <a:xfrm>
            <a:off x="3200400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Disabling Notifications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275" name="Google Shape;1275;p188"/>
          <p:cNvSpPr txBox="1"/>
          <p:nvPr>
            <p:ph idx="1" type="body"/>
          </p:nvPr>
        </p:nvSpPr>
        <p:spPr>
          <a:xfrm>
            <a:off x="5943575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Setting specific times reduces interruptions, allows focused work, and enhances time management.</a:t>
            </a:r>
            <a:endParaRPr sz="1100"/>
          </a:p>
        </p:txBody>
      </p:sp>
      <p:sp>
        <p:nvSpPr>
          <p:cNvPr descr="header_2" id="1276" name="Google Shape;1276;p188"/>
          <p:cNvSpPr txBox="1"/>
          <p:nvPr>
            <p:ph idx="3" type="subTitle"/>
          </p:nvPr>
        </p:nvSpPr>
        <p:spPr>
          <a:xfrm>
            <a:off x="5943577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Limiting Email Checking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77" name="Google Shape;1277;p18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8" name="Google Shape;1278;p188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9" name="Google Shape;1279;p188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Decluttering Your Email</a:t>
            </a:r>
            <a:endParaRPr b="1" sz="1600"/>
          </a:p>
        </p:txBody>
      </p:sp>
      <p:sp>
        <p:nvSpPr>
          <p:cNvPr id="1280" name="Google Shape;1280;p18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