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18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226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96.xml"/>
  <Override ContentType="application/vnd.openxmlformats-officedocument.presentationml.slideLayout+xml" PartName="/ppt/slideLayouts/slideLayout234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88.xml"/>
  <Override ContentType="application/vnd.openxmlformats-officedocument.presentationml.slideLayout+xml" PartName="/ppt/slideLayouts/slideLayout242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14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93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238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06.xml"/>
  <Override ContentType="application/vnd.openxmlformats-officedocument.presentationml.slideLayout+xml" PartName="/ppt/slideLayouts/slideLayout223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210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89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23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21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1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22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95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202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231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230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23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21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220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203.xml"/>
  <Override ContentType="application/vnd.openxmlformats-officedocument.presentationml.slideLayout+xml" PartName="/ppt/slideLayouts/slideLayout229.xml"/>
  <Override ContentType="application/vnd.openxmlformats-officedocument.presentationml.slideLayout+xml" PartName="/ppt/slideLayouts/slideLayout190.xml"/>
  <Override ContentType="application/vnd.openxmlformats-officedocument.presentationml.slideLayout+xml" PartName="/ppt/slideLayouts/slideLayout224.xml"/>
  <Override ContentType="application/vnd.openxmlformats-officedocument.presentationml.slideLayout+xml" PartName="/ppt/slideLayouts/slideLayout207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241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99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98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216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232.xml"/>
  <Override ContentType="application/vnd.openxmlformats-officedocument.presentationml.slideLayout+xml" PartName="/ppt/slideLayouts/slideLayout208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22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94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201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221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204.xml"/>
  <Override ContentType="application/vnd.openxmlformats-officedocument.presentationml.slideLayout+xml" PartName="/ppt/slideLayouts/slideLayout212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87.xml"/>
  <Override ContentType="application/vnd.openxmlformats-officedocument.presentationml.slideLayout+xml" PartName="/ppt/slideLayouts/slideLayout236.xml"/>
  <Override ContentType="application/vnd.openxmlformats-officedocument.presentationml.slideLayout+xml" PartName="/ppt/slideLayouts/slideLayout19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24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200.xml"/>
  <Override ContentType="application/vnd.openxmlformats-officedocument.presentationml.slideLayout+xml" PartName="/ppt/slideLayouts/slideLayout243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9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233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215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09.xml"/>
  <Override ContentType="application/vnd.openxmlformats-officedocument.presentationml.slideLayout+xml" PartName="/ppt/slideLayouts/slideLayout227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205.xml"/>
  <Override ContentType="application/vnd.openxmlformats-officedocument.presentationml.slideLayout+xml" PartName="/ppt/slideLayouts/slideLayout222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92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211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237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11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12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91" r:id="rId5"/>
    <p:sldMasterId id="2147483892" r:id="rId6"/>
    <p:sldMasterId id="2147483893" r:id="rId7"/>
    <p:sldMasterId id="2147483894" r:id="rId8"/>
    <p:sldMasterId id="2147483895" r:id="rId9"/>
    <p:sldMasterId id="2147483896" r:id="rId10"/>
    <p:sldMasterId id="2147483897" r:id="rId11"/>
    <p:sldMasterId id="2147483898" r:id="rId12"/>
    <p:sldMasterId id="2147483899" r:id="rId13"/>
    <p:sldMasterId id="2147483900" r:id="rId14"/>
    <p:sldMasterId id="2147483901" r:id="rId15"/>
  </p:sldMasterIdLst>
  <p:notesMasterIdLst>
    <p:notesMasterId r:id="rId16"/>
  </p:notes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</p:sldIdLst>
  <p:sldSz cy="5143500" cx="9144000"/>
  <p:notesSz cx="6858000" cy="9144000"/>
  <p:embeddedFontLst>
    <p:embeddedFont>
      <p:font typeface="Hanken Grotesk"/>
      <p:regular r:id="rId38"/>
      <p:bold r:id="rId39"/>
      <p:italic r:id="rId40"/>
      <p:boldItalic r:id="rId41"/>
    </p:embeddedFont>
    <p:embeddedFont>
      <p:font typeface="Inter SemiBold"/>
      <p:regular r:id="rId42"/>
      <p:bold r:id="rId43"/>
    </p:embeddedFont>
    <p:embeddedFont>
      <p:font typeface="Hanken Grotesk SemiBold"/>
      <p:regular r:id="rId44"/>
      <p:bold r:id="rId45"/>
      <p:italic r:id="rId46"/>
      <p:boldItalic r:id="rId47"/>
    </p:embeddedFont>
    <p:embeddedFont>
      <p:font typeface="Inter"/>
      <p:regular r:id="rId48"/>
      <p:bold r:id="rId49"/>
    </p:embeddedFont>
    <p:embeddedFont>
      <p:font typeface="Helvetica Neue"/>
      <p:regular r:id="rId50"/>
      <p:bold r:id="rId51"/>
      <p:italic r:id="rId52"/>
      <p:boldItalic r:id="rId53"/>
    </p:embeddedFont>
    <p:embeddedFont>
      <p:font typeface="Helvetica Neue Light"/>
      <p:regular r:id="rId54"/>
      <p:bold r:id="rId55"/>
      <p:italic r:id="rId56"/>
      <p:boldItalic r:id="rId57"/>
    </p:embeddedFont>
    <p:embeddedFont>
      <p:font typeface="Inter Black"/>
      <p:bold r:id="rId5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957B9D1-7E67-4012-87AC-EA12CC07535A}">
  <a:tblStyle styleId="{2957B9D1-7E67-4012-87AC-EA12CC07535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-italic.fntdata"/><Relationship Id="rId42" Type="http://schemas.openxmlformats.org/officeDocument/2006/relationships/font" Target="fonts/InterSemiBold-regular.fntdata"/><Relationship Id="rId41" Type="http://schemas.openxmlformats.org/officeDocument/2006/relationships/font" Target="fonts/HankenGrotesk-boldItalic.fntdata"/><Relationship Id="rId44" Type="http://schemas.openxmlformats.org/officeDocument/2006/relationships/font" Target="fonts/HankenGroteskSemiBold-regular.fntdata"/><Relationship Id="rId43" Type="http://schemas.openxmlformats.org/officeDocument/2006/relationships/font" Target="fonts/InterSemiBold-bold.fntdata"/><Relationship Id="rId46" Type="http://schemas.openxmlformats.org/officeDocument/2006/relationships/font" Target="fonts/HankenGroteskSemiBold-italic.fntdata"/><Relationship Id="rId45" Type="http://schemas.openxmlformats.org/officeDocument/2006/relationships/font" Target="fonts/HankenGroteskSemiBold-bold.fntdata"/><Relationship Id="rId1" Type="http://schemas.openxmlformats.org/officeDocument/2006/relationships/theme" Target="theme/theme9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Inter-regular.fntdata"/><Relationship Id="rId47" Type="http://schemas.openxmlformats.org/officeDocument/2006/relationships/font" Target="fonts/HankenGroteskSemiBold-boldItalic.fntdata"/><Relationship Id="rId49" Type="http://schemas.openxmlformats.org/officeDocument/2006/relationships/font" Target="fonts/Inter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3" Type="http://schemas.openxmlformats.org/officeDocument/2006/relationships/slide" Target="slides/slide17.xml"/><Relationship Id="rId32" Type="http://schemas.openxmlformats.org/officeDocument/2006/relationships/slide" Target="slides/slide16.xml"/><Relationship Id="rId35" Type="http://schemas.openxmlformats.org/officeDocument/2006/relationships/slide" Target="slides/slide19.xml"/><Relationship Id="rId34" Type="http://schemas.openxmlformats.org/officeDocument/2006/relationships/slide" Target="slides/slide18.xml"/><Relationship Id="rId37" Type="http://schemas.openxmlformats.org/officeDocument/2006/relationships/slide" Target="slides/slide21.xml"/><Relationship Id="rId36" Type="http://schemas.openxmlformats.org/officeDocument/2006/relationships/slide" Target="slides/slide20.xml"/><Relationship Id="rId39" Type="http://schemas.openxmlformats.org/officeDocument/2006/relationships/font" Target="fonts/HankenGrotesk-bold.fntdata"/><Relationship Id="rId38" Type="http://schemas.openxmlformats.org/officeDocument/2006/relationships/font" Target="fonts/HankenGrotesk-regular.fntdata"/><Relationship Id="rId20" Type="http://schemas.openxmlformats.org/officeDocument/2006/relationships/slide" Target="slides/slide4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9" Type="http://schemas.openxmlformats.org/officeDocument/2006/relationships/slide" Target="slides/slide13.xml"/><Relationship Id="rId51" Type="http://schemas.openxmlformats.org/officeDocument/2006/relationships/font" Target="fonts/HelveticaNeue-bold.fntdata"/><Relationship Id="rId50" Type="http://schemas.openxmlformats.org/officeDocument/2006/relationships/font" Target="fonts/HelveticaNeue-regular.fntdata"/><Relationship Id="rId53" Type="http://schemas.openxmlformats.org/officeDocument/2006/relationships/font" Target="fonts/HelveticaNeue-boldItalic.fntdata"/><Relationship Id="rId52" Type="http://schemas.openxmlformats.org/officeDocument/2006/relationships/font" Target="fonts/HelveticaNeue-italic.fntdata"/><Relationship Id="rId11" Type="http://schemas.openxmlformats.org/officeDocument/2006/relationships/slideMaster" Target="slideMasters/slideMaster7.xml"/><Relationship Id="rId55" Type="http://schemas.openxmlformats.org/officeDocument/2006/relationships/font" Target="fonts/HelveticaNeueLight-bold.fntdata"/><Relationship Id="rId10" Type="http://schemas.openxmlformats.org/officeDocument/2006/relationships/slideMaster" Target="slideMasters/slideMaster6.xml"/><Relationship Id="rId54" Type="http://schemas.openxmlformats.org/officeDocument/2006/relationships/font" Target="fonts/HelveticaNeueLight-regular.fntdata"/><Relationship Id="rId13" Type="http://schemas.openxmlformats.org/officeDocument/2006/relationships/slideMaster" Target="slideMasters/slideMaster9.xml"/><Relationship Id="rId57" Type="http://schemas.openxmlformats.org/officeDocument/2006/relationships/font" Target="fonts/HelveticaNeueLight-boldItalic.fntdata"/><Relationship Id="rId12" Type="http://schemas.openxmlformats.org/officeDocument/2006/relationships/slideMaster" Target="slideMasters/slideMaster8.xml"/><Relationship Id="rId56" Type="http://schemas.openxmlformats.org/officeDocument/2006/relationships/font" Target="fonts/HelveticaNeueLight-italic.fntdata"/><Relationship Id="rId15" Type="http://schemas.openxmlformats.org/officeDocument/2006/relationships/slideMaster" Target="slideMasters/slideMaster11.xml"/><Relationship Id="rId14" Type="http://schemas.openxmlformats.org/officeDocument/2006/relationships/slideMaster" Target="slideMasters/slideMaster10.xml"/><Relationship Id="rId58" Type="http://schemas.openxmlformats.org/officeDocument/2006/relationships/font" Target="fonts/InterBlack-bold.fntdata"/><Relationship Id="rId17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19" Type="http://schemas.openxmlformats.org/officeDocument/2006/relationships/slide" Target="slides/slide3.xml"/><Relationship Id="rId1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7" name="Shape 1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8" name="Google Shape;1668;SLIDES_API161515745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9" name="Google Shape;1669;SLIDES_API161515745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6" name="Shape 1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7" name="Google Shape;1817;SLIDES_API1615157452_15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8" name="Google Shape;1818;SLIDES_API1615157452_15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1" name="Shape 1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" name="Google Shape;1832;SLIDES_API1615157452_17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3" name="Google Shape;1833;SLIDES_API1615157452_17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2" name="Shape 1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" name="Google Shape;1853;SLIDES_API1615157452_18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4" name="Google Shape;1854;SLIDES_API1615157452_18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2" name="Shape 1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3" name="Google Shape;1883;SLIDES_API1615157452_20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4" name="Google Shape;1884;SLIDES_API1615157452_20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7" name="Shape 1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Google Shape;1898;SLIDES_API115197981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9" name="Google Shape;1899;SLIDES_API115197981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8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9" name="Google Shape;1919;SLIDES_API1615157452_24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0" name="Google Shape;1920;SLIDES_API1615157452_24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1" name="Shape 1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2" name="Google Shape;1932;SLIDES_API1615157452_26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3" name="Google Shape;1933;SLIDES_API1615157452_26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8" name="Shape 1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9" name="Google Shape;1959;SLIDES_API60877282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0" name="Google Shape;1960;SLIDES_API60877282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2" name="Shape 1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3" name="Google Shape;1983;SLIDES_API1615157452_29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4" name="Google Shape;1984;SLIDES_API1615157452_29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9" name="Shape 1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" name="Google Shape;2000;SLIDES_API1615157452_3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1" name="Google Shape;2001;SLIDES_API1615157452_3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6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" name="Google Shape;1677;SLIDES_API39427438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8" name="Google Shape;1678;SLIDES_API39427438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5" name="Shape 2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SLIDES_API62720533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7" name="Google Shape;2017;SLIDES_API62720533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0" name="Shape 2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1" name="Google Shape;2031;SLIDES_API1615157452_34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2" name="Google Shape;2032;SLIDES_API1615157452_34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9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SLIDES_API1615157452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1" name="Google Shape;1691;SLIDES_API1615157452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4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SLIDES_API1615157452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6" name="Google Shape;1706;SLIDES_API1615157452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1" name="Shape 1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2" name="Google Shape;1722;SLIDES_API148592613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3" name="Google Shape;1723;SLIDES_API148592613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2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Google Shape;1743;SLIDES_API1615157452_8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4" name="Google Shape;1744;SLIDES_API1615157452_8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7" name="Shape 1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8" name="Google Shape;1758;SLIDES_API1615157452_9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9" name="Google Shape;1759;SLIDES_API1615157452_9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8" name="Shape 1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9" name="Google Shape;1779;SLIDES_API1615157452_1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0" name="Google Shape;1780;SLIDES_API1615157452_1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9" name="Shape 1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0" name="Google Shape;1800;SLIDES_API75454238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1" name="Google Shape;1801;SLIDES_API75454238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2" name="Google Shape;682;p10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6" name="Google Shape;686;p10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0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0" name="Google Shape;690;p10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2" name="Google Shape;692;p10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3" name="Google Shape;693;p10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9" name="Google Shape;699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09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02" name="Google Shape;702;p10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03" name="Google Shape;703;p109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10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6" name="Google Shape;706;p110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7" name="Google Shape;707;p110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0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5" name="Google Shape;715;p1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8" name="Google Shape;718;p11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1" name="Google Shape;721;p11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4" name="Google Shape;724;p11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9" name="Google Shape;729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1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4" name="Google Shape;734;p11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9" name="Google Shape;739;p1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20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120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8" name="Google Shape;748;p120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9" name="Google Shape;749;p120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p120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120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20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3" name="Google Shape;753;p120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4" name="Google Shape;754;p120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20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20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120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758" name="Google Shape;758;p120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9" name="Google Shape;759;p120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0" name="Google Shape;760;p120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61" name="Google Shape;761;p12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762" name="Google Shape;762;p120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3" name="Google Shape;763;p120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4" name="Google Shape;764;p120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7" name="Google Shape;767;p1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8" name="Google Shape;768;p1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22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2" name="Google Shape;772;p122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2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4" name="Google Shape;774;p122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5" name="Google Shape;775;p122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6" name="Google Shape;776;p122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8" name="Google Shape;778;p122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9" name="Google Shape;779;p122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2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2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2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2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123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3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3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3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89" name="Google Shape;789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0" name="Google Shape;790;p123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91" name="Google Shape;791;p123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92" name="Google Shape;792;p123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3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3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3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96" name="Google Shape;796;p123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97" name="Google Shape;797;p123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4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1" name="Google Shape;801;p124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2" name="Google Shape;802;p124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3" name="Google Shape;803;p124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4" name="Google Shape;804;p124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5" name="Google Shape;805;p124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4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4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8" name="Google Shape;808;p124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9" name="Google Shape;809;p124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0" name="Google Shape;810;p124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4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2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4" name="Google Shape;814;p12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815" name="Google Shape;815;p12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6" name="Google Shape;816;p12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2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0" name="Google Shape;820;p12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1" name="Google Shape;821;p12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2" name="Google Shape;822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2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6" name="Google Shape;826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7" name="Google Shape;827;p12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8" name="Google Shape;828;p12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9" name="Google Shape;829;p12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0" name="Google Shape;830;p12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2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2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4" name="Google Shape;834;p12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5" name="Google Shape;835;p12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6" name="Google Shape;836;p12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7" name="Google Shape;837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8" name="Google Shape;838;p12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2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1" name="Google Shape;841;p12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p12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2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12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5" name="Google Shape;845;p12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6" name="Google Shape;846;p12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p12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2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9" name="Google Shape;849;p12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0" name="Google Shape;850;p12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1" name="Google Shape;851;p12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2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2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55" name="Google Shape;855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6" name="Google Shape;856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58" name="Google Shape;858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1" name="Google Shape;861;p13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5" name="Google Shape;865;p13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6" name="Google Shape;866;p13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9" name="Google Shape;869;p13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3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3" name="Google Shape;873;p1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4" name="Google Shape;874;p1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76" name="Google Shape;876;p1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3" name="Google Shape;883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6" name="Google Shape;886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9" name="Google Shape;889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2" name="Google Shape;892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7" name="Google Shape;897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2" name="Google Shape;902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5" name="Google Shape;905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6" name="Google Shape;906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7" name="Google Shape;907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3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143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7" name="Google Shape;917;p143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8" name="Google Shape;918;p143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9" name="Google Shape;919;p143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20" name="Google Shape;920;p143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1" name="Google Shape;921;p143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2" name="Google Shape;922;p143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23" name="Google Shape;923;p143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43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5" name="Google Shape;925;p143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26" name="Google Shape;926;p143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9" name="Google Shape;929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0" name="Google Shape;930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5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934" name="Google Shape;934;p145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935" name="Google Shape;935;p145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936" name="Google Shape;936;p145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5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5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0" name="Google Shape;940;p145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941" name="Google Shape;941;p145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p146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4" name="Google Shape;944;p146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6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6" name="Google Shape;946;p146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7" name="Google Shape;947;p146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48" name="Google Shape;948;p146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49" name="Google Shape;949;p146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50" name="Google Shape;950;p146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6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3" name="Google Shape;953;p146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6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5" name="Google Shape;955;p146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47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9" name="Google Shape;959;p147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0" name="Google Shape;960;p147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1" name="Google Shape;961;p147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2" name="Google Shape;962;p147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47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47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5" name="Google Shape;965;p147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4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8" name="Google Shape;968;p14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69" name="Google Shape;969;p14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0" name="Google Shape;970;p14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4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2" name="Google Shape;972;p14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4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4" name="Google Shape;974;p14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5" name="Google Shape;975;p14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6" name="Google Shape;976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4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4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0" name="Google Shape;980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1" name="Google Shape;981;p14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4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3" name="Google Shape;983;p14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4" name="Google Shape;984;p14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5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7" name="Google Shape;987;p15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8" name="Google Shape;988;p15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9" name="Google Shape;989;p15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0" name="Google Shape;990;p15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1" name="Google Shape;991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2" name="Google Shape;992;p15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5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5" name="Google Shape;995;p15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15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7" name="Google Shape;997;p15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8" name="Google Shape;998;p15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15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5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1" name="Google Shape;1001;p15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2" name="Google Shape;1002;p15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3" name="Google Shape;1003;p15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4" name="Google Shape;1004;p15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5" name="Google Shape;1005;p15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6" name="Google Shape;1006;p15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5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9" name="Google Shape;1009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0" name="Google Shape;1010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1" name="Google Shape;1011;p1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12" name="Google Shape;1012;p1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5" name="Google Shape;1015;p15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6" name="Google Shape;1016;p15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9" name="Google Shape;1019;p15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0" name="Google Shape;1020;p15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02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23" name="Google Shape;1023;p15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4" name="Google Shape;1024;p15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7" name="Google Shape;1027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8" name="Google Shape;1028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9" name="Google Shape;1029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30" name="Google Shape;1030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7" name="Google Shape;1037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0" name="Google Shape;1040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3" name="Google Shape;1043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6" name="Google Shape;1046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9" name="Google Shape;1049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0" name="Google Shape;1050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1" name="Google Shape;1051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5" name="Google Shape;1055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6" name="Google Shape;1056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57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9" name="Google Shape;1059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0" name="Google Shape;1060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1" name="Google Shape;1061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2" name="Google Shape;1062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3" name="Google Shape;1063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4" name="Google Shape;1064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7" name="Google Shape;1067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8" name="Google Shape;1068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9" name="Google Shape;1069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70" name="Google Shape;1070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1" name="Google Shape;1071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2" name="Google Shape;1072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75" name="Google Shape;1075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Google Shape;1077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78" name="Google Shape;1078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9" name="Google Shape;1079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80" name="Google Shape;1080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1" name="Google Shape;1081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2" name="Google Shape;1082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3" name="Google Shape;1083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6" name="Google Shape;1086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7" name="Google Shape;1087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8" name="Google Shape;1088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89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168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1" name="Google Shape;1091;p168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2" name="Google Shape;1092;p168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3" name="Google Shape;1093;p168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4" name="Google Shape;1094;p168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68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6" name="Google Shape;1096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097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169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99" name="Google Shape;1099;p169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00" name="Google Shape;1100;p169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1" name="Google Shape;1101;p169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02" name="Google Shape;1102;p169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3" name="Google Shape;1103;p169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04" name="Google Shape;1104;p169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69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6" name="Google Shape;1106;p169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7" name="Google Shape;1107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08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170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0" name="Google Shape;1110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11" name="Google Shape;1111;p170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2" name="Google Shape;1112;p170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3" name="Google Shape;1113;p170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4" name="Google Shape;1114;p170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5" name="Google Shape;1115;p170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7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8" name="Google Shape;1118;p17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119" name="Google Shape;1119;p17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0" name="Google Shape;1120;p17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2" name="Google Shape;1122;p17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3" name="Google Shape;1123;p17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4" name="Google Shape;1124;p17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5" name="Google Shape;1125;p17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6" name="Google Shape;1126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17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9" name="Google Shape;1129;p17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0" name="Google Shape;1130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1" name="Google Shape;1131;p17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2" name="Google Shape;1132;p17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3" name="Google Shape;1133;p17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35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7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7" name="Google Shape;1137;p17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8" name="Google Shape;1138;p17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9" name="Google Shape;1139;p17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0" name="Google Shape;1140;p17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1" name="Google Shape;1141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42" name="Google Shape;1142;p17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7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45" name="Google Shape;1145;p17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17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7" name="Google Shape;1147;p17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8" name="Google Shape;1148;p17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17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0" name="Google Shape;1150;p17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17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2" name="Google Shape;1152;p17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3" name="Google Shape;1153;p17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4" name="Google Shape;1154;p17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5" name="Google Shape;1155;p17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6" name="Google Shape;1156;p17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57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17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59" name="Google Shape;1159;p17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0" name="Google Shape;1160;p17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1" name="Google Shape;1161;p17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62" name="Google Shape;1162;p17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5" name="Google Shape;1165;p17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6" name="Google Shape;1166;p17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9" name="Google Shape;1169;p17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0" name="Google Shape;1170;p17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3" name="Google Shape;1173;p17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4" name="Google Shape;1174;p17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7" name="Google Shape;1177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8" name="Google Shape;1178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9" name="Google Shape;1179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80" name="Google Shape;1180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p18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7" name="Google Shape;1187;p1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188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0" name="Google Shape;1190;p1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19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3" name="Google Shape;1193;p18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6" name="Google Shape;1196;p18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197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18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9" name="Google Shape;1199;p18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0" name="Google Shape;1200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01" name="Google Shape;1201;p18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202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p18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4" name="Google Shape;1204;p18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5" name="Google Shape;1205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06" name="Google Shape;1206;p18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p1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9" name="Google Shape;1209;p1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0" name="Google Shape;1210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11" name="Google Shape;1211;p1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2" name="Google Shape;1212;p18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3" name="Google Shape;1213;p18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4" name="Google Shape;1214;p18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215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18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7" name="Google Shape;1217;p18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8" name="Google Shape;1218;p18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9" name="Google Shape;1219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220" name="Google Shape;1220;p18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1" name="Google Shape;1221;p18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2" name="Google Shape;1222;p18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18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5" name="Google Shape;1225;p18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p18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7" name="Google Shape;1227;p18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28" name="Google Shape;1228;p18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9" name="Google Shape;1229;p18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30" name="Google Shape;1230;p18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31" name="Google Shape;1231;p18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2" name="Google Shape;1232;p18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3" name="Google Shape;1233;p18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234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p190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6" name="Google Shape;1236;p190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7" name="Google Shape;1237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238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191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0" name="Google Shape;1240;p191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1" name="Google Shape;1241;p191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2" name="Google Shape;1242;p191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3" name="Google Shape;1243;p191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4" name="Google Shape;1244;p191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5" name="Google Shape;1245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246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" name="Google Shape;1247;p192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48" name="Google Shape;1248;p192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49" name="Google Shape;1249;p192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0" name="Google Shape;1250;p192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51" name="Google Shape;1251;p19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2" name="Google Shape;1252;p192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53" name="Google Shape;1253;p192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4" name="Google Shape;1254;p192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5" name="Google Shape;1255;p192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6" name="Google Shape;1256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57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19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9" name="Google Shape;1259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0" name="Google Shape;1260;p19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1" name="Google Shape;1261;p19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2" name="Google Shape;1262;p19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3" name="Google Shape;1263;p19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4" name="Google Shape;1264;p19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194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7" name="Google Shape;1267;p194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8" name="Google Shape;1268;p194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9" name="Google Shape;1269;p194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0" name="Google Shape;1270;p194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1" name="Google Shape;1271;p194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2" name="Google Shape;1272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73" name="Google Shape;1273;p194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4" name="Google Shape;1274;p194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95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7" name="Google Shape;1277;p195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8" name="Google Shape;1278;p195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9" name="Google Shape;1279;p195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0" name="Google Shape;1280;p1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81" name="Google Shape;1281;p195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2" name="Google Shape;1282;p195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3" name="Google Shape;1283;p195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4" name="Google Shape;1284;p195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285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p196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7" name="Google Shape;1287;p196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8" name="Google Shape;1288;p1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89" name="Google Shape;1289;p196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0" name="Google Shape;1290;p196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1" name="Google Shape;1291;p196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2" name="Google Shape;1292;p196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3" name="Google Shape;1293;p196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4" name="Google Shape;1294;p196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295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Google Shape;1296;p197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7" name="Google Shape;1297;p197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8" name="Google Shape;1298;p1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9" name="Google Shape;1299;p197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0" name="Google Shape;1300;p197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1" name="Google Shape;1301;p197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2" name="Google Shape;1302;p197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3" name="Google Shape;1303;p197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4" name="Google Shape;1304;p197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98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7" name="Google Shape;1307;p198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8" name="Google Shape;1308;p198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9" name="Google Shape;1309;p198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0" name="Google Shape;1310;p198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1" name="Google Shape;1311;p1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12" name="Google Shape;1312;p198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3" name="Google Shape;1313;p198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4" name="Google Shape;1314;p198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315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p199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17" name="Google Shape;1317;p199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8" name="Google Shape;1318;p199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9" name="Google Shape;1319;p199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0" name="Google Shape;1320;p199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1" name="Google Shape;1321;p199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2" name="Google Shape;1322;p199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199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4" name="Google Shape;1324;p199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5" name="Google Shape;1325;p199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6" name="Google Shape;1326;p199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7" name="Google Shape;1327;p199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8" name="Google Shape;1328;p199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20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31" name="Google Shape;1331;p20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2" name="Google Shape;1332;p20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3" name="Google Shape;1333;p20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34" name="Google Shape;1334;p20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335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2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37" name="Google Shape;1337;p20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8" name="Google Shape;1338;p201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339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Google Shape;1340;p2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41" name="Google Shape;1341;p202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2" name="Google Shape;1342;p202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343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2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45" name="Google Shape;1345;p203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6" name="Google Shape;1346;p203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347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p2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49" name="Google Shape;1349;p2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0" name="Google Shape;1350;p2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1" name="Google Shape;1351;p2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52" name="Google Shape;1352;p2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p20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59" name="Google Shape;1359;p20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360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p2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62" name="Google Shape;1362;p20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363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2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65" name="Google Shape;1365;p20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366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2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68" name="Google Shape;1368;p20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369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p21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1" name="Google Shape;1371;p21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2" name="Google Shape;1372;p2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73" name="Google Shape;1373;p21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4" name="Google Shape;1374;p21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5" name="Google Shape;1375;p21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6" name="Google Shape;1376;p21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p21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9" name="Google Shape;1379;p21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0" name="Google Shape;1380;p2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81" name="Google Shape;1381;p21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382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p2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4" name="Google Shape;1384;p2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5" name="Google Shape;1385;p2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86" name="Google Shape;1386;p2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7" name="Google Shape;1387;p21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8" name="Google Shape;1388;p21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9" name="Google Shape;1389;p21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390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21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2" name="Google Shape;1392;p21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3" name="Google Shape;1393;p21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4" name="Google Shape;1394;p2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395" name="Google Shape;1395;p21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96" name="Google Shape;1396;p21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97" name="Google Shape;1397;p21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398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Google Shape;1399;p21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00" name="Google Shape;1400;p21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1" name="Google Shape;1401;p21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2" name="Google Shape;1402;p21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03" name="Google Shape;1403;p21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04" name="Google Shape;1404;p21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05" name="Google Shape;1405;p21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06" name="Google Shape;1406;p21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7" name="Google Shape;1407;p21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8" name="Google Shape;1408;p21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2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1" name="Google Shape;1411;p2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2" name="Google Shape;1412;p2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3" name="Google Shape;1413;p2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414" name="Shape 1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" name="Google Shape;1415;p216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6" name="Google Shape;1416;p216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7" name="Google Shape;1417;p216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8" name="Google Shape;1418;p21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19" name="Google Shape;1419;p216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0" name="Google Shape;1420;p216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1" name="Google Shape;1421;p2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422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21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4" name="Google Shape;1424;p2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5" name="Google Shape;1425;p21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6" name="Google Shape;1426;p21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7" name="Google Shape;1427;p21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8" name="Google Shape;1428;p21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9" name="Google Shape;1429;p21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430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" name="Google Shape;1431;p21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2" name="Google Shape;1432;p21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33" name="Google Shape;1433;p21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4" name="Google Shape;1434;p21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5" name="Google Shape;1435;p21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6" name="Google Shape;1436;p21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7" name="Google Shape;1437;p21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8" name="Google Shape;1438;p21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9" name="Google Shape;1439;p21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0" name="Google Shape;1440;p2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4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" name="Google Shape;1442;p21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3" name="Google Shape;1443;p21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4" name="Google Shape;1444;p2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45" name="Google Shape;1445;p21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6" name="Google Shape;1446;p21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7" name="Google Shape;1447;p21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8" name="Google Shape;1448;p21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449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p22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1" name="Google Shape;1451;p22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2" name="Google Shape;1452;p22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3" name="Google Shape;1453;p22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4" name="Google Shape;1454;p22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5" name="Google Shape;1455;p2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56" name="Google Shape;1456;p22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457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p22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459" name="Google Shape;1459;p22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0" name="Google Shape;1460;p22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1" name="Google Shape;1461;p22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2" name="Google Shape;1462;p22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3" name="Google Shape;1463;p22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4" name="Google Shape;1464;p22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5" name="Google Shape;1465;p22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6" name="Google Shape;1466;p22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7" name="Google Shape;1467;p22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8" name="Google Shape;1468;p22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9" name="Google Shape;1469;p22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0" name="Google Shape;1470;p22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47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22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73" name="Google Shape;1473;p22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4" name="Google Shape;1474;p22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5" name="Google Shape;1475;p22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476" name="Google Shape;1476;p22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477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p2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79" name="Google Shape;1479;p22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0" name="Google Shape;1480;p22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48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Google Shape;1482;p2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83" name="Google Shape;1483;p22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4" name="Google Shape;1484;p22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485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" name="Google Shape;1486;p2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87" name="Google Shape;1487;p22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8" name="Google Shape;1488;p22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489" name="Shape 1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" name="Google Shape;1490;p2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91" name="Google Shape;1491;p2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2" name="Google Shape;1492;p2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3" name="Google Shape;1493;p2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494" name="Google Shape;1494;p2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495" name="Shape 1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" name="Google Shape;1496;p2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97" name="Google Shape;1497;p2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8" name="Google Shape;1498;p2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9" name="Google Shape;1499;p2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500" name="Google Shape;1500;p2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50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" name="Google Shape;1502;p228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503" name="Google Shape;1503;p22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504" name="Google Shape;1504;p228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505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229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7" name="Google Shape;1507;p229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508" name="Google Shape;1508;p229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09" name="Google Shape;1509;p229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14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23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16" name="Google Shape;1516;p2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517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" name="Google Shape;1518;p2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19" name="Google Shape;1519;p2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520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Google Shape;1521;p2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2" name="Google Shape;1522;p23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523" name="Shape 1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" name="Google Shape;1524;p2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5" name="Google Shape;1525;p23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526" name="Shape 1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" name="Google Shape;1527;p23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8" name="Google Shape;1528;p23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9" name="Google Shape;1529;p2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30" name="Google Shape;1530;p23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1" name="Google Shape;1531;p23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2" name="Google Shape;1532;p23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3" name="Google Shape;1533;p23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534" name="Shape 1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" name="Google Shape;1535;p23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6" name="Google Shape;1536;p23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7" name="Google Shape;1537;p2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38" name="Google Shape;1538;p23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539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" name="Google Shape;1540;p2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41" name="Google Shape;1541;p2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42" name="Google Shape;1542;p2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3" name="Google Shape;1543;p2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44" name="Google Shape;1544;p23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45" name="Google Shape;1545;p23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46" name="Google Shape;1546;p23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547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23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49" name="Google Shape;1549;p23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0" name="Google Shape;1550;p23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1" name="Google Shape;1551;p2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552" name="Google Shape;1552;p23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53" name="Google Shape;1553;p23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54" name="Google Shape;1554;p23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555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Google Shape;1556;p23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57" name="Google Shape;1557;p23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8" name="Google Shape;1558;p23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9" name="Google Shape;1559;p23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60" name="Google Shape;1560;p23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1" name="Google Shape;1561;p23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2" name="Google Shape;1562;p23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63" name="Google Shape;1563;p23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4" name="Google Shape;1564;p23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5" name="Google Shape;1565;p23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566" name="Shape 1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Google Shape;1567;p2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8" name="Google Shape;1568;p2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9" name="Google Shape;1569;p2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0" name="Google Shape;1570;p2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57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Google Shape;1572;p24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3" name="Google Shape;1573;p24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4" name="Google Shape;1574;p24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5" name="Google Shape;1575;p24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76" name="Google Shape;1576;p24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77" name="Google Shape;1577;p24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78" name="Google Shape;1578;p2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579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p24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1" name="Google Shape;1581;p2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82" name="Google Shape;1582;p24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83" name="Google Shape;1583;p24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84" name="Google Shape;1584;p24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85" name="Google Shape;1585;p24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6" name="Google Shape;1586;p24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587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p24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89" name="Google Shape;1589;p24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90" name="Google Shape;1590;p24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91" name="Google Shape;1591;p24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2" name="Google Shape;1592;p24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3" name="Google Shape;1593;p24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4" name="Google Shape;1594;p24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5" name="Google Shape;1595;p24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6" name="Google Shape;1596;p24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7" name="Google Shape;1597;p2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98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9" name="Google Shape;1599;p24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0" name="Google Shape;1600;p24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1" name="Google Shape;1601;p2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02" name="Google Shape;1602;p24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3" name="Google Shape;1603;p24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4" name="Google Shape;1604;p24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5" name="Google Shape;1605;p24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606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24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8" name="Google Shape;1608;p24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9" name="Google Shape;1609;p24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0" name="Google Shape;1610;p24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1" name="Google Shape;1611;p24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2" name="Google Shape;1612;p2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13" name="Google Shape;1613;p24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14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p24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16" name="Google Shape;1616;p24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7" name="Google Shape;1617;p24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8" name="Google Shape;1618;p24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9" name="Google Shape;1619;p24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0" name="Google Shape;1620;p24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1" name="Google Shape;1621;p24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2" name="Google Shape;1622;p24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3" name="Google Shape;1623;p24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4" name="Google Shape;1624;p24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5" name="Google Shape;1625;p24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6" name="Google Shape;1626;p24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7" name="Google Shape;1627;p24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628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p24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30" name="Google Shape;1630;p24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1" name="Google Shape;1631;p24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2" name="Google Shape;1632;p24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633" name="Google Shape;1633;p24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634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2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36" name="Google Shape;1636;p24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7" name="Google Shape;1637;p24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638" name="Shape 1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" name="Google Shape;1639;p2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40" name="Google Shape;1640;p24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1" name="Google Shape;1641;p24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642" name="Shape 1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" name="Google Shape;1643;p2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44" name="Google Shape;1644;p25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5" name="Google Shape;1645;p25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646" name="Shape 1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7" name="Google Shape;1647;p2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48" name="Google Shape;1648;p2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9" name="Google Shape;1649;p2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0" name="Google Shape;1650;p2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651" name="Google Shape;1651;p2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652" name="Shape 1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Google Shape;1653;p2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4" name="Google Shape;1654;p2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5" name="Google Shape;1655;p2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6" name="Google Shape;1656;p2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657" name="Google Shape;1657;p2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658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25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660" name="Google Shape;1660;p25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661" name="Google Shape;1661;p25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662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p25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4" name="Google Shape;1664;p25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65" name="Google Shape;1665;p25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6" name="Google Shape;1666;p25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27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7" name="Google Shape;137;p27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8" name="Google Shape;138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" name="Google Shape;139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5" name="Google Shape;145;p27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" name="Google Shape;150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6" name="Google Shape;156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8" name="Google Shape;158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6" name="Google Shape;166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9" name="Google Shape;179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9" name="Google Shape;189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4" name="Google Shape;194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8" name="Google Shape;208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9" name="Google Shape;209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0" name="Google Shape;210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1" name="Google Shape;211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2" name="Google Shape;222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6" name="Google Shape;226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9" name="Google Shape;229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6" name="Google Shape;236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9" name="Google Shape;239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2" name="Google Shape;242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5" name="Google Shape;245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0" name="Google Shape;250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3" name="Google Shape;253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5" name="Google Shape;255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8" name="Google Shape;258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0" name="Google Shape;260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0" name="Google Shape;270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4" name="Google Shape;274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5" name="Google Shape;275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6" name="Google Shape;276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9" name="Google Shape;279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4" name="Google Shape;284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3" name="Google Shape;293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94" name="Google Shape;294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0" name="Google Shape;300;p50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5" name="Google Shape;305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6" name="Google Shape;306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7" name="Google Shape;307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0" name="Google Shape;310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3" name="Google Shape;313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4" name="Google Shape;314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5" name="Google Shape;315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9" name="Google Shape;319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7" name="Google Shape;337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0" name="Google Shape;340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Google Shape;348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6" name="Google Shape;356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7" name="Google Shape;357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2" name="Google Shape;372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5" name="Google Shape;375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5" name="Google Shape;385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8" name="Google Shape;388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6" name="Google Shape;396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1" name="Google Shape;401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6" name="Google Shape;406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8" name="Google Shape;408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9" name="Google Shape;409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5" name="Google Shape;415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6" name="Google Shape;416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7" name="Google Shape;417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0" name="Google Shape;420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3" name="Google Shape;423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5" name="Google Shape;425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6" name="Google Shape;426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5" name="Google Shape;435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6" name="Google Shape;436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7" name="Google Shape;437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3" name="Google Shape;443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4" name="Google Shape;444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5" name="Google Shape;445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6" name="Google Shape;446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8" name="Google Shape;448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5" name="Google Shape;455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6" name="Google Shape;456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7" name="Google Shape;457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8" name="Google Shape;458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8" name="Google Shape;468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7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2" name="Google Shape;472;p7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73" name="Google Shape;473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6" name="Google Shape;476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7" name="Google Shape;477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8" name="Google Shape;478;p7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9" name="Google Shape;479;p7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80" name="Google Shape;480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3" name="Google Shape;483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7" name="Google Shape;487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8" name="Google Shape;488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0" name="Google Shape;490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2" name="Google Shape;492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7" name="Google Shape;497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8" name="Google Shape;498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0" name="Google Shape;500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2" name="Google Shape;502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6" name="Google Shape;506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8" name="Google Shape;508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9" name="Google Shape;509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0" name="Google Shape;510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1" name="Google Shape;511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2" name="Google Shape;512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3" name="Google Shape;513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6" name="Google Shape;516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1" name="Google Shape;521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0" name="Google Shape;530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3" name="Google Shape;533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6" name="Google Shape;536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0" name="Google Shape;540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4" name="Google Shape;544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8" name="Google Shape;548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51" name="Google Shape;551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8" name="Google Shape;558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1" name="Google Shape;561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4" name="Google Shape;564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7" name="Google Shape;567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2" name="Google Shape;572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9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p9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0" name="Google Shape;580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7" name="Google Shape;587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8" name="Google Shape;588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94" name="Google Shape;594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5" name="Google Shape;595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6" name="Google Shape;596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9" name="Google Shape;599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2" name="Google Shape;602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3" name="Google Shape;603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4" name="Google Shape;604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05" name="Google Shape;605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97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7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7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7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8" name="Google Shape;618;p97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9" name="Google Shape;619;p97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0" name="Google Shape;620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98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4" name="Google Shape;624;p98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5" name="Google Shape;625;p98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6" name="Google Shape;626;p98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7" name="Google Shape;627;p98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8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99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1" name="Google Shape;631;p99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2" name="Google Shape;632;p99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3" name="Google Shape;633;p99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99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9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9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7" name="Google Shape;637;p99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8" name="Google Shape;638;p99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9" name="Google Shape;639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00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0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3" name="Google Shape;643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4" name="Google Shape;644;p100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100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6" name="Google Shape;646;p100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0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101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1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1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2" name="Google Shape;652;p101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3" name="Google Shape;653;p101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4" name="Google Shape;654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5" name="Google Shape;655;p101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8" name="Google Shape;658;p102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9" name="Google Shape;659;p102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2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2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2" name="Google Shape;662;p102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102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p102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2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6" name="Google Shape;666;p102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2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102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102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2" name="Google Shape;672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4" name="Google Shape;674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5" name="Google Shape;675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8" name="Google Shape;678;p10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9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10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15.xml"/><Relationship Id="rId22" Type="http://schemas.openxmlformats.org/officeDocument/2006/relationships/slideLayout" Target="../slideLayouts/slideLayout217.xml"/><Relationship Id="rId21" Type="http://schemas.openxmlformats.org/officeDocument/2006/relationships/slideLayout" Target="../slideLayouts/slideLayout216.xml"/><Relationship Id="rId24" Type="http://schemas.openxmlformats.org/officeDocument/2006/relationships/slideLayout" Target="../slideLayouts/slideLayout219.xml"/><Relationship Id="rId23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96.xml"/><Relationship Id="rId2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98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Relationship Id="rId25" Type="http://schemas.openxmlformats.org/officeDocument/2006/relationships/theme" Target="../theme/theme12.xml"/><Relationship Id="rId5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2.xml"/><Relationship Id="rId8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05.xml"/><Relationship Id="rId13" Type="http://schemas.openxmlformats.org/officeDocument/2006/relationships/slideLayout" Target="../slideLayouts/slideLayout208.xml"/><Relationship Id="rId12" Type="http://schemas.openxmlformats.org/officeDocument/2006/relationships/slideLayout" Target="../slideLayouts/slideLayout207.xml"/><Relationship Id="rId15" Type="http://schemas.openxmlformats.org/officeDocument/2006/relationships/slideLayout" Target="../slideLayouts/slideLayout210.xml"/><Relationship Id="rId14" Type="http://schemas.openxmlformats.org/officeDocument/2006/relationships/slideLayout" Target="../slideLayouts/slideLayout209.xml"/><Relationship Id="rId17" Type="http://schemas.openxmlformats.org/officeDocument/2006/relationships/slideLayout" Target="../slideLayouts/slideLayout212.xml"/><Relationship Id="rId16" Type="http://schemas.openxmlformats.org/officeDocument/2006/relationships/slideLayout" Target="../slideLayouts/slideLayout211.xml"/><Relationship Id="rId19" Type="http://schemas.openxmlformats.org/officeDocument/2006/relationships/slideLayout" Target="../slideLayouts/slideLayout214.xml"/><Relationship Id="rId18" Type="http://schemas.openxmlformats.org/officeDocument/2006/relationships/slideLayout" Target="../slideLayouts/slideLayout213.xml"/></Relationships>
</file>

<file path=ppt/slideMasters/_rels/slideMaster1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39.xml"/><Relationship Id="rId22" Type="http://schemas.openxmlformats.org/officeDocument/2006/relationships/slideLayout" Target="../slideLayouts/slideLayout241.xml"/><Relationship Id="rId21" Type="http://schemas.openxmlformats.org/officeDocument/2006/relationships/slideLayout" Target="../slideLayouts/slideLayout240.xml"/><Relationship Id="rId24" Type="http://schemas.openxmlformats.org/officeDocument/2006/relationships/slideLayout" Target="../slideLayouts/slideLayout243.xml"/><Relationship Id="rId23" Type="http://schemas.openxmlformats.org/officeDocument/2006/relationships/slideLayout" Target="../slideLayouts/slideLayout242.xml"/><Relationship Id="rId1" Type="http://schemas.openxmlformats.org/officeDocument/2006/relationships/slideLayout" Target="../slideLayouts/slideLayout220.xml"/><Relationship Id="rId2" Type="http://schemas.openxmlformats.org/officeDocument/2006/relationships/slideLayout" Target="../slideLayouts/slideLayout221.xml"/><Relationship Id="rId3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6.xml"/><Relationship Id="rId8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0.xml"/><Relationship Id="rId10" Type="http://schemas.openxmlformats.org/officeDocument/2006/relationships/slideLayout" Target="../slideLayouts/slideLayout229.xml"/><Relationship Id="rId13" Type="http://schemas.openxmlformats.org/officeDocument/2006/relationships/slideLayout" Target="../slideLayouts/slideLayout232.xml"/><Relationship Id="rId12" Type="http://schemas.openxmlformats.org/officeDocument/2006/relationships/slideLayout" Target="../slideLayouts/slideLayout231.xml"/><Relationship Id="rId15" Type="http://schemas.openxmlformats.org/officeDocument/2006/relationships/slideLayout" Target="../slideLayouts/slideLayout234.xml"/><Relationship Id="rId14" Type="http://schemas.openxmlformats.org/officeDocument/2006/relationships/slideLayout" Target="../slideLayouts/slideLayout233.xml"/><Relationship Id="rId17" Type="http://schemas.openxmlformats.org/officeDocument/2006/relationships/slideLayout" Target="../slideLayouts/slideLayout236.xml"/><Relationship Id="rId16" Type="http://schemas.openxmlformats.org/officeDocument/2006/relationships/slideLayout" Target="../slideLayouts/slideLayout235.xml"/><Relationship Id="rId19" Type="http://schemas.openxmlformats.org/officeDocument/2006/relationships/slideLayout" Target="../slideLayouts/slideLayout238.xml"/><Relationship Id="rId18" Type="http://schemas.openxmlformats.org/officeDocument/2006/relationships/slideLayout" Target="../slideLayouts/slideLayout23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1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26.xml"/><Relationship Id="rId23" Type="http://schemas.openxmlformats.org/officeDocument/2006/relationships/theme" Target="../theme/theme11.xml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3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_rels/slideMaster9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1.xml"/><Relationship Id="rId22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78.xml"/><Relationship Id="rId8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3.xml"/><Relationship Id="rId15" Type="http://schemas.openxmlformats.org/officeDocument/2006/relationships/slideLayout" Target="../slideLayouts/slideLayout186.xml"/><Relationship Id="rId14" Type="http://schemas.openxmlformats.org/officeDocument/2006/relationships/slideLayout" Target="../slideLayouts/slideLayout185.xml"/><Relationship Id="rId17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187.xml"/><Relationship Id="rId19" Type="http://schemas.openxmlformats.org/officeDocument/2006/relationships/slideLayout" Target="../slideLayouts/slideLayout190.xml"/><Relationship Id="rId18" Type="http://schemas.openxmlformats.org/officeDocument/2006/relationships/slideLayout" Target="../slideLayouts/slideLayout1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353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354" name="Google Shape;1354;p20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55" name="Google Shape;1355;p20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56" name="Google Shape;1356;p20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  <p:sldLayoutId id="2147483855" r:id="rId13"/>
    <p:sldLayoutId id="2147483856" r:id="rId14"/>
    <p:sldLayoutId id="2147483857" r:id="rId15"/>
    <p:sldLayoutId id="2147483858" r:id="rId16"/>
    <p:sldLayoutId id="2147483859" r:id="rId17"/>
    <p:sldLayoutId id="2147483860" r:id="rId18"/>
    <p:sldLayoutId id="2147483861" r:id="rId19"/>
    <p:sldLayoutId id="2147483862" r:id="rId20"/>
    <p:sldLayoutId id="2147483863" r:id="rId21"/>
    <p:sldLayoutId id="2147483864" r:id="rId22"/>
    <p:sldLayoutId id="2147483865" r:id="rId23"/>
    <p:sldLayoutId id="214748386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510" name="Shape 1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511" name="Google Shape;1511;p2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12" name="Google Shape;1512;p2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513" name="Google Shape;1513;p2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  <p:sldLayoutId id="2147483883" r:id="rId17"/>
    <p:sldLayoutId id="2147483884" r:id="rId18"/>
    <p:sldLayoutId id="2147483885" r:id="rId19"/>
    <p:sldLayoutId id="2147483886" r:id="rId20"/>
    <p:sldLayoutId id="2147483887" r:id="rId21"/>
    <p:sldLayoutId id="2147483888" r:id="rId22"/>
    <p:sldLayoutId id="2147483889" r:id="rId23"/>
    <p:sldLayoutId id="214748389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33" name="Google Shape;233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9" name="Google Shape;379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4" name="Google Shape;554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55" name="Google Shape;555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1" name="Google Shape;711;p1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12" name="Google Shape;712;p1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  <p:sldLayoutId id="2147483771" r:id="rId19"/>
    <p:sldLayoutId id="2147483772" r:id="rId20"/>
    <p:sldLayoutId id="2147483773" r:id="rId21"/>
    <p:sldLayoutId id="214748377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9" name="Google Shape;879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80" name="Google Shape;880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3" name="Google Shape;1033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34" name="Google Shape;1034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18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3" name="Google Shape;1183;p18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84" name="Google Shape;1184;p18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  <p:sldLayoutId id="2147483836" r:id="rId18"/>
    <p:sldLayoutId id="2147483837" r:id="rId19"/>
    <p:sldLayoutId id="2147483838" r:id="rId20"/>
    <p:sldLayoutId id="2147483839" r:id="rId21"/>
    <p:sldLayoutId id="2147483840" r:id="rId22"/>
    <p:sldLayoutId id="2147483841" r:id="rId23"/>
    <p:sldLayoutId id="214748384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5.png"/><Relationship Id="rId6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5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jpg"/><Relationship Id="rId4" Type="http://schemas.openxmlformats.org/officeDocument/2006/relationships/image" Target="../media/image28.jpg"/><Relationship Id="rId5" Type="http://schemas.openxmlformats.org/officeDocument/2006/relationships/image" Target="../media/image2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jpg"/><Relationship Id="rId4" Type="http://schemas.openxmlformats.org/officeDocument/2006/relationships/image" Target="../media/image2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5.png"/><Relationship Id="rId6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jpg"/><Relationship Id="rId4" Type="http://schemas.openxmlformats.org/officeDocument/2006/relationships/image" Target="../media/image19.jpg"/><Relationship Id="rId5" Type="http://schemas.openxmlformats.org/officeDocument/2006/relationships/image" Target="../media/image2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70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p255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From Clutter to Clarity: Streamlining Your Social Media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72" name="Google Shape;1672;p25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3" name="Google Shape;1673;p25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4" name="Google Shape;1674;p25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675" name="Google Shape;1675;p25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9" name="Shape 1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0" name="Google Shape;1820;p264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1" name="Google Shape;1821;p264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Creating a Content Calendar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2" name="Google Shape;1822;p264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Determine content themes and topics for each posting day.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Allocate time for content creation, review, and editing.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Use scheduling tools to plan and automate posts in advance.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Include variety in content formats like images, videos, and text.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823" name="Google Shape;1823;p2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Steps for Creating a Content Calendar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824" name="Google Shape;1824;p264"/>
          <p:cNvPicPr preferRelativeResize="0"/>
          <p:nvPr/>
        </p:nvPicPr>
        <p:blipFill rotWithShape="1">
          <a:blip r:embed="rId3">
            <a:alphaModFix/>
          </a:blip>
          <a:srcRect b="0" l="8361" r="8361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5" name="Google Shape;1825;p264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6" name="Google Shape;1826;p264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7" name="Google Shape;1827;p2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8" name="Google Shape;1828;p26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9" name="Google Shape;1829;p26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830" name="Google Shape;1830;p2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34" name="Shape 1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Google Shape;1835;p265"/>
          <p:cNvSpPr/>
          <p:nvPr/>
        </p:nvSpPr>
        <p:spPr>
          <a:xfrm>
            <a:off x="51545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836" name="Google Shape;1836;p265"/>
          <p:cNvSpPr/>
          <p:nvPr/>
        </p:nvSpPr>
        <p:spPr>
          <a:xfrm>
            <a:off x="30726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837" name="Google Shape;1837;p265"/>
          <p:cNvSpPr/>
          <p:nvPr/>
        </p:nvSpPr>
        <p:spPr>
          <a:xfrm>
            <a:off x="9907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838" name="Google Shape;1838;p265"/>
          <p:cNvSpPr/>
          <p:nvPr/>
        </p:nvSpPr>
        <p:spPr>
          <a:xfrm>
            <a:off x="72364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1839" name="Google Shape;1839;p265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using social media tools to help manage and organize your following list efficiently.</a:t>
            </a:r>
            <a:endParaRPr/>
          </a:p>
        </p:txBody>
      </p:sp>
      <p:sp>
        <p:nvSpPr>
          <p:cNvPr descr="2" id="1840" name="Google Shape;1840;p265"/>
          <p:cNvSpPr txBox="1"/>
          <p:nvPr>
            <p:ph idx="2" type="body"/>
          </p:nvPr>
        </p:nvSpPr>
        <p:spPr>
          <a:xfrm>
            <a:off x="2571073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review and clean up your following list to maintain a focused and engaging feed.</a:t>
            </a:r>
            <a:endParaRPr/>
          </a:p>
        </p:txBody>
      </p:sp>
      <p:sp>
        <p:nvSpPr>
          <p:cNvPr descr="3" id="1841" name="Google Shape;1841;p265"/>
          <p:cNvSpPr txBox="1"/>
          <p:nvPr>
            <p:ph idx="3" type="body"/>
          </p:nvPr>
        </p:nvSpPr>
        <p:spPr>
          <a:xfrm>
            <a:off x="4652996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Engage with accounts that align with your goals and interests to enhance your social media experience.</a:t>
            </a:r>
            <a:endParaRPr/>
          </a:p>
        </p:txBody>
      </p:sp>
      <p:sp>
        <p:nvSpPr>
          <p:cNvPr id="1842" name="Google Shape;1842;p2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Streamline Your Following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843" name="Google Shape;1843;p26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unfollow accounts that no longer provide value or relevance to your interests.</a:t>
            </a:r>
            <a:endParaRPr/>
          </a:p>
        </p:txBody>
      </p:sp>
      <p:pic>
        <p:nvPicPr>
          <p:cNvPr id="1844" name="Google Shape;1844;p2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9300" y="1846888"/>
            <a:ext cx="379600" cy="3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5" name="Google Shape;1845;p2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390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6" name="Google Shape;1846;p2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209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7" name="Google Shape;1847;p2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028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id="1848" name="Google Shape;1848;p2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9" name="Google Shape;1849;p26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0" name="Google Shape;1850;p26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851" name="Google Shape;1851;p2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5" name="Shape 1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6" name="Google Shape;1856;p266"/>
          <p:cNvSpPr/>
          <p:nvPr/>
        </p:nvSpPr>
        <p:spPr>
          <a:xfrm>
            <a:off x="903133" y="12486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857" name="Google Shape;1857;p2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Setting Boundaries and Time Limits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858" name="Google Shape;1858;p266"/>
          <p:cNvSpPr txBox="1"/>
          <p:nvPr>
            <p:ph idx="1" type="body"/>
          </p:nvPr>
        </p:nvSpPr>
        <p:spPr>
          <a:xfrm>
            <a:off x="3358550" y="1177225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Defining rules for digital use to balance screen time and offline activities effectively.</a:t>
            </a:r>
            <a:endParaRPr/>
          </a:p>
        </p:txBody>
      </p:sp>
      <p:sp>
        <p:nvSpPr>
          <p:cNvPr descr="2" id="1859" name="Google Shape;1859;p266"/>
          <p:cNvSpPr txBox="1"/>
          <p:nvPr>
            <p:ph idx="2" type="body"/>
          </p:nvPr>
        </p:nvSpPr>
        <p:spPr>
          <a:xfrm>
            <a:off x="3358599" y="2081090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Setting specific time limits for social media usage to prevent excessive screen time.</a:t>
            </a:r>
            <a:endParaRPr/>
          </a:p>
        </p:txBody>
      </p:sp>
      <p:sp>
        <p:nvSpPr>
          <p:cNvPr descr="1" id="1860" name="Google Shape;1860;p266"/>
          <p:cNvSpPr txBox="1"/>
          <p:nvPr>
            <p:ph idx="3" type="subTitle"/>
          </p:nvPr>
        </p:nvSpPr>
        <p:spPr>
          <a:xfrm>
            <a:off x="1745825" y="1177300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Guidelines Establishment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861" name="Google Shape;1861;p266"/>
          <p:cNvSpPr txBox="1"/>
          <p:nvPr>
            <p:ph idx="4" type="subTitle"/>
          </p:nvPr>
        </p:nvSpPr>
        <p:spPr>
          <a:xfrm>
            <a:off x="1745880" y="208112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Time Restrictions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862" name="Google Shape;1862;p266"/>
          <p:cNvSpPr txBox="1"/>
          <p:nvPr>
            <p:ph idx="5" type="subTitle"/>
          </p:nvPr>
        </p:nvSpPr>
        <p:spPr>
          <a:xfrm>
            <a:off x="1745825" y="298490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Distraction Control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863" name="Google Shape;1863;p266"/>
          <p:cNvSpPr txBox="1"/>
          <p:nvPr>
            <p:ph idx="6" type="body"/>
          </p:nvPr>
        </p:nvSpPr>
        <p:spPr>
          <a:xfrm>
            <a:off x="3358550" y="2984903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Implementing strategies to minimize distractions and maintain focus during digital interactions.</a:t>
            </a:r>
            <a:endParaRPr/>
          </a:p>
        </p:txBody>
      </p:sp>
      <p:sp>
        <p:nvSpPr>
          <p:cNvPr descr="4" id="1864" name="Google Shape;1864;p266"/>
          <p:cNvSpPr txBox="1"/>
          <p:nvPr>
            <p:ph idx="7" type="subTitle"/>
          </p:nvPr>
        </p:nvSpPr>
        <p:spPr>
          <a:xfrm>
            <a:off x="1745880" y="3892825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Healthy Habits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865" name="Google Shape;1865;p266"/>
          <p:cNvSpPr txBox="1"/>
          <p:nvPr>
            <p:ph idx="8" type="body"/>
          </p:nvPr>
        </p:nvSpPr>
        <p:spPr>
          <a:xfrm>
            <a:off x="3358599" y="3892828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Promoting healthy digital habits by taking regular breaks and prioritizing self-care.</a:t>
            </a:r>
            <a:endParaRPr/>
          </a:p>
        </p:txBody>
      </p:sp>
      <p:pic>
        <p:nvPicPr>
          <p:cNvPr id="1866" name="Google Shape;1866;p2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0465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67" name="Google Shape;1867;p266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868" name="Google Shape;1868;p266"/>
          <p:cNvCxnSpPr/>
          <p:nvPr/>
        </p:nvCxnSpPr>
        <p:spPr>
          <a:xfrm>
            <a:off x="531525" y="24611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869" name="Google Shape;1869;p266"/>
          <p:cNvCxnSpPr/>
          <p:nvPr/>
        </p:nvCxnSpPr>
        <p:spPr>
          <a:xfrm>
            <a:off x="531525" y="33667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870" name="Google Shape;1870;p266"/>
          <p:cNvCxnSpPr/>
          <p:nvPr/>
        </p:nvCxnSpPr>
        <p:spPr>
          <a:xfrm>
            <a:off x="531525" y="15555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871" name="Google Shape;1871;p266"/>
          <p:cNvCxnSpPr/>
          <p:nvPr/>
        </p:nvCxnSpPr>
        <p:spPr>
          <a:xfrm>
            <a:off x="531525" y="42723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872" name="Google Shape;1872;p266"/>
          <p:cNvSpPr/>
          <p:nvPr/>
        </p:nvSpPr>
        <p:spPr>
          <a:xfrm>
            <a:off x="903146" y="21542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873" name="Google Shape;1873;p2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3102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874" name="Google Shape;1874;p266"/>
          <p:cNvSpPr/>
          <p:nvPr/>
        </p:nvSpPr>
        <p:spPr>
          <a:xfrm>
            <a:off x="903133" y="30598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875" name="Google Shape;1875;p2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2158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876" name="Google Shape;1876;p266"/>
          <p:cNvSpPr/>
          <p:nvPr/>
        </p:nvSpPr>
        <p:spPr>
          <a:xfrm>
            <a:off x="903146" y="39653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877" name="Google Shape;1877;p2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59159" y="412135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878" name="Google Shape;1878;p2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9" name="Google Shape;1879;p26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0" name="Google Shape;1880;p26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881" name="Google Shape;1881;p2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5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886" name="Google Shape;1886;p267"/>
          <p:cNvSpPr txBox="1"/>
          <p:nvPr>
            <p:ph idx="1" type="body"/>
          </p:nvPr>
        </p:nvSpPr>
        <p:spPr>
          <a:xfrm>
            <a:off x="457200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Turn off non-essential app notifications to focus on important updates.</a:t>
            </a:r>
            <a:endParaRPr/>
          </a:p>
        </p:txBody>
      </p:sp>
      <p:sp>
        <p:nvSpPr>
          <p:cNvPr descr="2" id="1887" name="Google Shape;1887;p267"/>
          <p:cNvSpPr txBox="1"/>
          <p:nvPr>
            <p:ph idx="3" type="body"/>
          </p:nvPr>
        </p:nvSpPr>
        <p:spPr>
          <a:xfrm>
            <a:off x="3268928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Customize notification settings to reduce frequency and prioritize key alerts.</a:t>
            </a:r>
            <a:endParaRPr/>
          </a:p>
        </p:txBody>
      </p:sp>
      <p:sp>
        <p:nvSpPr>
          <p:cNvPr descr="3" id="1888" name="Google Shape;1888;p267"/>
          <p:cNvSpPr txBox="1"/>
          <p:nvPr>
            <p:ph idx="5" type="body"/>
          </p:nvPr>
        </p:nvSpPr>
        <p:spPr>
          <a:xfrm>
            <a:off x="6080656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Schedule notification-free periods for deep work and uninterrupted concentration.</a:t>
            </a:r>
            <a:endParaRPr/>
          </a:p>
        </p:txBody>
      </p:sp>
      <p:sp>
        <p:nvSpPr>
          <p:cNvPr id="1889" name="Google Shape;1889;p2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Limiting Notifications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90" name="Google Shape;1890;p2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7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1" name="Google Shape;1891;p2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0079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2" name="Google Shape;1892;p2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65408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3" name="Google Shape;1893;p2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4" name="Google Shape;1894;p26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5" name="Google Shape;1895;p26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896" name="Google Shape;1896;p2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0" name="Shape 1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1" name="Google Shape;1901;p268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02" name="Google Shape;1902;p268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03" name="Google Shape;1903;p268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904" name="Google Shape;1904;p2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905" name="Google Shape;1905;p2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906" name="Google Shape;1906;p2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907" name="Google Shape;1907;p2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Balanced Interaction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908" name="Google Shape;1908;p268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Attuning to content impact on emotions and thoughts.</a:t>
            </a:r>
            <a:endParaRPr sz="1100"/>
          </a:p>
        </p:txBody>
      </p:sp>
      <p:sp>
        <p:nvSpPr>
          <p:cNvPr descr="header_0" id="1909" name="Google Shape;1909;p268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Being present and attentive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910" name="Google Shape;1910;p268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Acting with purpose and setting clear objectives.</a:t>
            </a:r>
            <a:endParaRPr sz="1100"/>
          </a:p>
        </p:txBody>
      </p:sp>
      <p:sp>
        <p:nvSpPr>
          <p:cNvPr descr="header_1" id="1911" name="Google Shape;1911;p268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Engaging Mindfully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912" name="Google Shape;1912;p268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Healthy mix of online activities and offline experiences for well-being.</a:t>
            </a:r>
            <a:endParaRPr sz="1100"/>
          </a:p>
        </p:txBody>
      </p:sp>
      <p:sp>
        <p:nvSpPr>
          <p:cNvPr descr="header_2" id="1913" name="Google Shape;1913;p268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Maintaining Balance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914" name="Google Shape;1914;p2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5" name="Google Shape;1915;p26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6" name="Google Shape;1916;p26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917" name="Google Shape;1917;p2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1" name="Shape 1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2" name="Google Shape;1922;p269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23" name="Google Shape;1923;p269"/>
          <p:cNvPicPr preferRelativeResize="0"/>
          <p:nvPr/>
        </p:nvPicPr>
        <p:blipFill rotWithShape="1">
          <a:blip r:embed="rId3">
            <a:alphaModFix/>
          </a:blip>
          <a:srcRect b="15789" l="0" r="0" t="15796"/>
          <a:stretch/>
        </p:blipFill>
        <p:spPr>
          <a:xfrm>
            <a:off x="5384751" y="0"/>
            <a:ext cx="37592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4" name="Google Shape;1924;p269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Expressing Gratitude and Appreciation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25" name="Google Shape;1925;p269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Respond promptly to comments and messages with personalized and thoughtful responses.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Show appreciation for likes, shares, and mentions by engaging with the content.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Create a positive and welcoming atmosphere by expressing gratitude for the support received.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926" name="Google Shape;1926;p269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927" name="Google Shape;1927;p26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8" name="Google Shape;1928;p26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9" name="Google Shape;1929;p26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930" name="Google Shape;1930;p26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34" name="Shape 1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" name="Google Shape;1935;p270"/>
          <p:cNvSpPr/>
          <p:nvPr/>
        </p:nvSpPr>
        <p:spPr>
          <a:xfrm>
            <a:off x="423477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936" name="Google Shape;1936;p270"/>
          <p:cNvSpPr/>
          <p:nvPr/>
        </p:nvSpPr>
        <p:spPr>
          <a:xfrm>
            <a:off x="700797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937" name="Google Shape;1937;p270"/>
          <p:cNvSpPr/>
          <p:nvPr/>
        </p:nvSpPr>
        <p:spPr>
          <a:xfrm>
            <a:off x="700812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938" name="Google Shape;1938;p270"/>
          <p:cNvSpPr/>
          <p:nvPr/>
        </p:nvSpPr>
        <p:spPr>
          <a:xfrm>
            <a:off x="423627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939" name="Google Shape;1939;p270"/>
          <p:cNvSpPr/>
          <p:nvPr/>
        </p:nvSpPr>
        <p:spPr>
          <a:xfrm>
            <a:off x="140812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940" name="Google Shape;1940;p270"/>
          <p:cNvSpPr txBox="1"/>
          <p:nvPr>
            <p:ph idx="6" type="subTitle"/>
          </p:nvPr>
        </p:nvSpPr>
        <p:spPr>
          <a:xfrm>
            <a:off x="706452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941" name="Google Shape;1941;p270"/>
          <p:cNvSpPr txBox="1"/>
          <p:nvPr>
            <p:ph idx="5" type="subTitle"/>
          </p:nvPr>
        </p:nvSpPr>
        <p:spPr>
          <a:xfrm>
            <a:off x="429117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descr="2" id="1942" name="Google Shape;1942;p270"/>
          <p:cNvSpPr txBox="1"/>
          <p:nvPr>
            <p:ph idx="2" type="body"/>
          </p:nvPr>
        </p:nvSpPr>
        <p:spPr>
          <a:xfrm>
            <a:off x="3259175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Reflect on your social media goals and make necessary changes to align with evolving objectives.</a:t>
            </a:r>
            <a:endParaRPr sz="1100"/>
          </a:p>
        </p:txBody>
      </p:sp>
      <p:sp>
        <p:nvSpPr>
          <p:cNvPr descr="3" id="1943" name="Google Shape;1943;p270"/>
          <p:cNvSpPr txBox="1"/>
          <p:nvPr>
            <p:ph idx="3" type="body"/>
          </p:nvPr>
        </p:nvSpPr>
        <p:spPr>
          <a:xfrm>
            <a:off x="6060584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 your digital habits and identify areas for improvement or optimization to enhance productivity.</a:t>
            </a:r>
            <a:endParaRPr sz="1100"/>
          </a:p>
        </p:txBody>
      </p:sp>
      <p:sp>
        <p:nvSpPr>
          <p:cNvPr id="1944" name="Google Shape;1944;p2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Regularly Reviewing and Adjusting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945" name="Google Shape;1945;p270"/>
          <p:cNvSpPr txBox="1"/>
          <p:nvPr>
            <p:ph idx="1" type="body"/>
          </p:nvPr>
        </p:nvSpPr>
        <p:spPr>
          <a:xfrm>
            <a:off x="457463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Evaluate the effectiveness of your current digital strategies and adjust them based on performance.</a:t>
            </a:r>
            <a:endParaRPr sz="1100"/>
          </a:p>
        </p:txBody>
      </p:sp>
      <p:sp>
        <p:nvSpPr>
          <p:cNvPr id="1946" name="Google Shape;1946;p270"/>
          <p:cNvSpPr/>
          <p:nvPr/>
        </p:nvSpPr>
        <p:spPr>
          <a:xfrm>
            <a:off x="140502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947" name="Google Shape;1947;p270"/>
          <p:cNvSpPr txBox="1"/>
          <p:nvPr>
            <p:ph idx="4" type="subTitle"/>
          </p:nvPr>
        </p:nvSpPr>
        <p:spPr>
          <a:xfrm>
            <a:off x="146127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descr="4" id="1948" name="Google Shape;1948;p270"/>
          <p:cNvSpPr txBox="1"/>
          <p:nvPr>
            <p:ph idx="7" type="body"/>
          </p:nvPr>
        </p:nvSpPr>
        <p:spPr>
          <a:xfrm>
            <a:off x="457250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Monitor engagement metrics to understand audience preferences and tailor content accordingly.</a:t>
            </a:r>
            <a:endParaRPr sz="1100"/>
          </a:p>
        </p:txBody>
      </p:sp>
      <p:sp>
        <p:nvSpPr>
          <p:cNvPr descr="5" id="1949" name="Google Shape;1949;p270"/>
          <p:cNvSpPr txBox="1"/>
          <p:nvPr>
            <p:ph idx="8" type="body"/>
          </p:nvPr>
        </p:nvSpPr>
        <p:spPr>
          <a:xfrm>
            <a:off x="3258950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Stay informed about social media trends and adapt your strategies to remain relevant and engaging.</a:t>
            </a:r>
            <a:endParaRPr sz="1100"/>
          </a:p>
        </p:txBody>
      </p:sp>
      <p:sp>
        <p:nvSpPr>
          <p:cNvPr descr="6" id="1950" name="Google Shape;1950;p270"/>
          <p:cNvSpPr txBox="1"/>
          <p:nvPr>
            <p:ph idx="9" type="body"/>
          </p:nvPr>
        </p:nvSpPr>
        <p:spPr>
          <a:xfrm>
            <a:off x="6060275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revisit your social media plan to ensure it aligns with your overall business or personal objectives.</a:t>
            </a:r>
            <a:endParaRPr sz="1100"/>
          </a:p>
        </p:txBody>
      </p:sp>
      <p:sp>
        <p:nvSpPr>
          <p:cNvPr id="1951" name="Google Shape;1951;p270"/>
          <p:cNvSpPr txBox="1"/>
          <p:nvPr>
            <p:ph idx="13" type="subTitle"/>
          </p:nvPr>
        </p:nvSpPr>
        <p:spPr>
          <a:xfrm>
            <a:off x="146117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1952" name="Google Shape;1952;p270"/>
          <p:cNvSpPr txBox="1"/>
          <p:nvPr>
            <p:ph idx="14" type="subTitle"/>
          </p:nvPr>
        </p:nvSpPr>
        <p:spPr>
          <a:xfrm>
            <a:off x="429267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5</a:t>
            </a:r>
            <a:endParaRPr/>
          </a:p>
        </p:txBody>
      </p:sp>
      <p:sp>
        <p:nvSpPr>
          <p:cNvPr id="1953" name="Google Shape;1953;p270"/>
          <p:cNvSpPr txBox="1"/>
          <p:nvPr>
            <p:ph idx="15" type="subTitle"/>
          </p:nvPr>
        </p:nvSpPr>
        <p:spPr>
          <a:xfrm>
            <a:off x="706442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6</a:t>
            </a:r>
            <a:endParaRPr/>
          </a:p>
        </p:txBody>
      </p:sp>
      <p:sp>
        <p:nvSpPr>
          <p:cNvPr id="1954" name="Google Shape;1954;p27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5" name="Google Shape;1955;p27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6" name="Google Shape;1956;p27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957" name="Google Shape;1957;p27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1" name="Shape 1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2" name="Google Shape;1962;p271"/>
          <p:cNvSpPr/>
          <p:nvPr/>
        </p:nvSpPr>
        <p:spPr>
          <a:xfrm>
            <a:off x="457200" y="1025825"/>
            <a:ext cx="2642700" cy="20481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63" name="Google Shape;1963;p271"/>
          <p:cNvSpPr/>
          <p:nvPr/>
        </p:nvSpPr>
        <p:spPr>
          <a:xfrm>
            <a:off x="3394575" y="1025825"/>
            <a:ext cx="2348100" cy="23967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64" name="Google Shape;1964;p271"/>
          <p:cNvSpPr/>
          <p:nvPr/>
        </p:nvSpPr>
        <p:spPr>
          <a:xfrm>
            <a:off x="6044075" y="1025825"/>
            <a:ext cx="2642700" cy="1891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965" name="Google Shape;1965;p2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Monitoring Your Progress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966" name="Google Shape;1966;p271"/>
          <p:cNvSpPr txBox="1"/>
          <p:nvPr>
            <p:ph idx="1" type="body"/>
          </p:nvPr>
        </p:nvSpPr>
        <p:spPr>
          <a:xfrm>
            <a:off x="457225" y="3437275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25%</a:t>
            </a:r>
            <a:endParaRPr sz="1100"/>
          </a:p>
        </p:txBody>
      </p:sp>
      <p:sp>
        <p:nvSpPr>
          <p:cNvPr descr="header_0" id="1967" name="Google Shape;1967;p271"/>
          <p:cNvSpPr txBox="1"/>
          <p:nvPr>
            <p:ph idx="3" type="subTitle"/>
          </p:nvPr>
        </p:nvSpPr>
        <p:spPr>
          <a:xfrm>
            <a:off x="457225" y="30813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Engagement Rate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968" name="Google Shape;1968;p271"/>
          <p:cNvPicPr preferRelativeResize="0"/>
          <p:nvPr/>
        </p:nvPicPr>
        <p:blipFill rotWithShape="1">
          <a:blip r:embed="rId3">
            <a:alphaModFix/>
          </a:blip>
          <a:srcRect b="0" l="11767" r="11767" t="0"/>
          <a:stretch/>
        </p:blipFill>
        <p:spPr>
          <a:xfrm>
            <a:off x="457200" y="1025825"/>
            <a:ext cx="2642693" cy="2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969" name="Google Shape;1969;p271"/>
          <p:cNvPicPr preferRelativeResize="0"/>
          <p:nvPr/>
        </p:nvPicPr>
        <p:blipFill rotWithShape="1">
          <a:blip r:embed="rId4">
            <a:alphaModFix/>
          </a:blip>
          <a:srcRect b="0" l="11644" r="11644" t="0"/>
          <a:stretch/>
        </p:blipFill>
        <p:spPr>
          <a:xfrm>
            <a:off x="3397950" y="1025825"/>
            <a:ext cx="2348099" cy="2396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970" name="Google Shape;1970;p271"/>
          <p:cNvPicPr preferRelativeResize="0"/>
          <p:nvPr/>
        </p:nvPicPr>
        <p:blipFill rotWithShape="1">
          <a:blip r:embed="rId5">
            <a:alphaModFix/>
          </a:blip>
          <a:srcRect b="0" l="11907" r="11907" t="0"/>
          <a:stretch/>
        </p:blipFill>
        <p:spPr>
          <a:xfrm>
            <a:off x="6044100" y="1025825"/>
            <a:ext cx="2642698" cy="18917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971" name="Google Shape;1971;p271"/>
          <p:cNvSpPr txBox="1"/>
          <p:nvPr>
            <p:ph idx="1" type="body"/>
          </p:nvPr>
        </p:nvSpPr>
        <p:spPr>
          <a:xfrm>
            <a:off x="3397900" y="3765275"/>
            <a:ext cx="24303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500K</a:t>
            </a:r>
            <a:endParaRPr sz="1100"/>
          </a:p>
        </p:txBody>
      </p:sp>
      <p:sp>
        <p:nvSpPr>
          <p:cNvPr descr="header_1" id="1972" name="Google Shape;1972;p271"/>
          <p:cNvSpPr txBox="1"/>
          <p:nvPr>
            <p:ph idx="3" type="subTitle"/>
          </p:nvPr>
        </p:nvSpPr>
        <p:spPr>
          <a:xfrm>
            <a:off x="3397927" y="3429938"/>
            <a:ext cx="23481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Reach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973" name="Google Shape;1973;p271"/>
          <p:cNvSpPr txBox="1"/>
          <p:nvPr>
            <p:ph idx="1" type="body"/>
          </p:nvPr>
        </p:nvSpPr>
        <p:spPr>
          <a:xfrm>
            <a:off x="6044025" y="3322550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10%</a:t>
            </a:r>
            <a:endParaRPr sz="1100"/>
          </a:p>
        </p:txBody>
      </p:sp>
      <p:sp>
        <p:nvSpPr>
          <p:cNvPr descr="header_2" id="1974" name="Google Shape;1974;p271"/>
          <p:cNvSpPr txBox="1"/>
          <p:nvPr>
            <p:ph idx="3" type="subTitle"/>
          </p:nvPr>
        </p:nvSpPr>
        <p:spPr>
          <a:xfrm>
            <a:off x="6044050" y="29457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Conversion Rate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975" name="Google Shape;1975;p271"/>
          <p:cNvSpPr/>
          <p:nvPr/>
        </p:nvSpPr>
        <p:spPr>
          <a:xfrm>
            <a:off x="457228" y="3074025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6" name="Google Shape;1976;p271"/>
          <p:cNvSpPr/>
          <p:nvPr/>
        </p:nvSpPr>
        <p:spPr>
          <a:xfrm>
            <a:off x="3397950" y="3425050"/>
            <a:ext cx="23481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7" name="Google Shape;1977;p271"/>
          <p:cNvSpPr/>
          <p:nvPr/>
        </p:nvSpPr>
        <p:spPr>
          <a:xfrm>
            <a:off x="6044075" y="2917550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8" name="Google Shape;1978;p27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9" name="Google Shape;1979;p27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0" name="Google Shape;1980;p27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981" name="Google Shape;1981;p27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5" name="Shape 1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986" name="Google Shape;1986;p272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Stay informed about current social media trends and adjust strategy to remain relevant.</a:t>
            </a:r>
            <a:endParaRPr sz="1300"/>
          </a:p>
        </p:txBody>
      </p:sp>
      <p:sp>
        <p:nvSpPr>
          <p:cNvPr descr="2" id="1987" name="Google Shape;1987;p272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Engage with audience feedback to understand preferences and adapt content accordingly.</a:t>
            </a:r>
            <a:endParaRPr sz="1300"/>
          </a:p>
        </p:txBody>
      </p:sp>
      <p:sp>
        <p:nvSpPr>
          <p:cNvPr id="1988" name="Google Shape;1988;p2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Adjusting Your Strategy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989" name="Google Shape;1989;p272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Regularly review metrics to assess performance and identify areas for improvement.</a:t>
            </a:r>
            <a:endParaRPr sz="1300"/>
          </a:p>
        </p:txBody>
      </p:sp>
      <p:cxnSp>
        <p:nvCxnSpPr>
          <p:cNvPr id="1990" name="Google Shape;1990;p272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91" name="Google Shape;1991;p272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92" name="Google Shape;1992;p272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993" name="Google Shape;1993;p272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Continuously iterate and optimize your approach to align with changing audience behaviors.</a:t>
            </a:r>
            <a:endParaRPr sz="1300"/>
          </a:p>
        </p:txBody>
      </p:sp>
      <p:cxnSp>
        <p:nvCxnSpPr>
          <p:cNvPr id="1994" name="Google Shape;1994;p272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95" name="Google Shape;1995;p27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6" name="Google Shape;1996;p27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7" name="Google Shape;1997;p27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998" name="Google Shape;1998;p27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2" name="Shape 2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3" name="Google Shape;2003;p273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{2957B9D1-7E67-4012-87AC-EA12CC07535A}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004" name="Google Shape;2004;p2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Practicing Digital Detox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05" name="Google Shape;2005;p273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Taking deliberate breaks from smartphones, computers, and social media to reduce screen time and digital distractions.</a:t>
            </a:r>
            <a:endParaRPr/>
          </a:p>
        </p:txBody>
      </p:sp>
      <p:sp>
        <p:nvSpPr>
          <p:cNvPr id="2006" name="Google Shape;2006;p273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Engaging in activities such as reading, outdoor walks, hobbies, and face-to-face interactions to rejuvenate and enhance well-being.</a:t>
            </a:r>
            <a:endParaRPr/>
          </a:p>
        </p:txBody>
      </p:sp>
      <p:sp>
        <p:nvSpPr>
          <p:cNvPr id="2007" name="Google Shape;2007;p273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Disconnecting from Digital Devices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008" name="Google Shape;2008;p273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Recharging and Reconnecting Offline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009" name="Google Shape;2009;p273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Fostering Mindfulness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010" name="Google Shape;2010;p273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Promoting a present-focused awareness by being fully engaged in the moment without digital interruptions, leading to increased clarity and mental balance.</a:t>
            </a:r>
            <a:endParaRPr/>
          </a:p>
        </p:txBody>
      </p:sp>
      <p:sp>
        <p:nvSpPr>
          <p:cNvPr id="2011" name="Google Shape;2011;p27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2" name="Google Shape;2012;p27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3" name="Google Shape;2013;p27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2014" name="Google Shape;2014;p27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9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p256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681" name="Google Shape;1681;p256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Strategies for Managing Social Media Accounts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682" name="Google Shape;1682;p256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Limiting Notifications to reduce distractions and improve focus on important tasks.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Engaging Mindfully by actively participating in conversations and fostering genuine connections.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Expressing Gratitude and Appreciation to build a positive and supportive online community.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Regularly Reviewing and Adjusting your content and engagement strategies to stay relevant and effective.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Monitoring Your Progress by tracking metrics and analyzing the performance of your social media activities.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683" name="Google Shape;1683;p256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Strategies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684" name="Google Shape;1684;p256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5" name="Google Shape;1685;p25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6" name="Google Shape;1686;p25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7" name="Google Shape;1687;p25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688" name="Google Shape;1688;p25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8" name="Shape 2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2019" name="Google Shape;2019;p274"/>
          <p:cNvSpPr txBox="1"/>
          <p:nvPr>
            <p:ph type="title"/>
          </p:nvPr>
        </p:nvSpPr>
        <p:spPr>
          <a:xfrm>
            <a:off x="457200" y="450600"/>
            <a:ext cx="41148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300">
                <a:latin typeface="Inter"/>
                <a:ea typeface="Inter"/>
                <a:cs typeface="Inter"/>
                <a:sym typeface="Inter"/>
              </a:rPr>
              <a:t>Benefits of Taking Breaks</a:t>
            </a:r>
            <a:endParaRPr sz="23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2020" name="Google Shape;2020;p274"/>
          <p:cNvSpPr txBox="1"/>
          <p:nvPr>
            <p:ph idx="1" type="body"/>
          </p:nvPr>
        </p:nvSpPr>
        <p:spPr>
          <a:xfrm>
            <a:off x="457250" y="1972100"/>
            <a:ext cx="41148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Taking breaks allows time to recharge, rejuvenate, and promotes reflection and mindfulness.</a:t>
            </a:r>
            <a:endParaRPr sz="1100"/>
          </a:p>
        </p:txBody>
      </p:sp>
      <p:sp>
        <p:nvSpPr>
          <p:cNvPr descr="detail_1" id="2021" name="Google Shape;2021;p274"/>
          <p:cNvSpPr txBox="1"/>
          <p:nvPr>
            <p:ph idx="2" type="body"/>
          </p:nvPr>
        </p:nvSpPr>
        <p:spPr>
          <a:xfrm>
            <a:off x="457250" y="3441825"/>
            <a:ext cx="41148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Encourages engagement in offline activities and promotes a healthy balance between digital and real-world interactions.</a:t>
            </a:r>
            <a:endParaRPr sz="1100"/>
          </a:p>
        </p:txBody>
      </p:sp>
      <p:sp>
        <p:nvSpPr>
          <p:cNvPr descr="header_0" id="2022" name="Google Shape;2022;p274"/>
          <p:cNvSpPr txBox="1"/>
          <p:nvPr>
            <p:ph idx="3" type="subTitle"/>
          </p:nvPr>
        </p:nvSpPr>
        <p:spPr>
          <a:xfrm>
            <a:off x="457250" y="1559225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Recharging and Reflection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2023" name="Google Shape;2023;p274"/>
          <p:cNvSpPr txBox="1"/>
          <p:nvPr>
            <p:ph idx="4" type="subTitle"/>
          </p:nvPr>
        </p:nvSpPr>
        <p:spPr>
          <a:xfrm>
            <a:off x="457250" y="3028950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Digital Balance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2024" name="Google Shape;2024;p274"/>
          <p:cNvPicPr preferRelativeResize="0"/>
          <p:nvPr/>
        </p:nvPicPr>
        <p:blipFill rotWithShape="1">
          <a:blip r:embed="rId3">
            <a:alphaModFix/>
          </a:blip>
          <a:srcRect b="26559" l="0" r="0" t="26564"/>
          <a:stretch/>
        </p:blipFill>
        <p:spPr>
          <a:xfrm>
            <a:off x="4793425" y="0"/>
            <a:ext cx="4350574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2025" name="Google Shape;2025;p274"/>
          <p:cNvPicPr preferRelativeResize="0"/>
          <p:nvPr/>
        </p:nvPicPr>
        <p:blipFill rotWithShape="1">
          <a:blip r:embed="rId4">
            <a:alphaModFix/>
          </a:blip>
          <a:srcRect b="26559" l="0" r="0" t="26564"/>
          <a:stretch/>
        </p:blipFill>
        <p:spPr>
          <a:xfrm>
            <a:off x="4793425" y="2571750"/>
            <a:ext cx="4350574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026" name="Google Shape;2026;p27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7" name="Google Shape;2027;p27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8" name="Google Shape;2028;p27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2029" name="Google Shape;2029;p27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3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2034" name="Google Shape;2034;p275"/>
          <p:cNvSpPr txBox="1"/>
          <p:nvPr>
            <p:ph idx="1" type="body"/>
          </p:nvPr>
        </p:nvSpPr>
        <p:spPr>
          <a:xfrm>
            <a:off x="457200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Browser extensions can track time spent on social media and set usage limits.</a:t>
            </a:r>
            <a:endParaRPr/>
          </a:p>
        </p:txBody>
      </p:sp>
      <p:sp>
        <p:nvSpPr>
          <p:cNvPr descr="2" id="2035" name="Google Shape;2035;p275"/>
          <p:cNvSpPr txBox="1"/>
          <p:nvPr>
            <p:ph idx="3" type="body"/>
          </p:nvPr>
        </p:nvSpPr>
        <p:spPr>
          <a:xfrm>
            <a:off x="2552933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Apps provide tools for blocking distracting websites during work hours.</a:t>
            </a:r>
            <a:endParaRPr/>
          </a:p>
        </p:txBody>
      </p:sp>
      <p:sp>
        <p:nvSpPr>
          <p:cNvPr descr="3" id="2036" name="Google Shape;2036;p275"/>
          <p:cNvSpPr txBox="1"/>
          <p:nvPr>
            <p:ph idx="5" type="body"/>
          </p:nvPr>
        </p:nvSpPr>
        <p:spPr>
          <a:xfrm>
            <a:off x="4648665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Monitor social media usage patterns to identify areas for improvement.</a:t>
            </a:r>
            <a:endParaRPr/>
          </a:p>
        </p:txBody>
      </p:sp>
      <p:sp>
        <p:nvSpPr>
          <p:cNvPr descr="4" id="2037" name="Google Shape;2037;p275"/>
          <p:cNvSpPr txBox="1"/>
          <p:nvPr>
            <p:ph idx="7" type="body"/>
          </p:nvPr>
        </p:nvSpPr>
        <p:spPr>
          <a:xfrm>
            <a:off x="6744400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 notifications to alert when exceeding preset social media usage thresholds.</a:t>
            </a:r>
            <a:endParaRPr/>
          </a:p>
        </p:txBody>
      </p:sp>
      <p:sp>
        <p:nvSpPr>
          <p:cNvPr id="2038" name="Google Shape;2038;p2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Tools for Monitoring and Moderation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039" name="Google Shape;2039;p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7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0" name="Google Shape;2040;p2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39842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1" name="Google Shape;2041;p2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4908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2" name="Google Shape;2042;p2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99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2043" name="Google Shape;2043;p27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4" name="Google Shape;2044;p27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5" name="Google Shape;2045;p27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2046" name="Google Shape;2046;p27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692" name="Shape 1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Google Shape;1693;p25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694" name="Google Shape;1694;p257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Striving for a clear and purposeful digital presence</a:t>
            </a:r>
            <a:endParaRPr/>
          </a:p>
        </p:txBody>
      </p:sp>
      <p:sp>
        <p:nvSpPr>
          <p:cNvPr descr="2" id="1695" name="Google Shape;1695;p257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Focusing on enhancing interactions and engagement</a:t>
            </a:r>
            <a:endParaRPr/>
          </a:p>
        </p:txBody>
      </p:sp>
      <p:sp>
        <p:nvSpPr>
          <p:cNvPr descr="1" id="1696" name="Google Shape;1696;p257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Transforming social media by streamlining accounts and content</a:t>
            </a:r>
            <a:endParaRPr sz="1400"/>
          </a:p>
        </p:txBody>
      </p:sp>
      <p:cxnSp>
        <p:nvCxnSpPr>
          <p:cNvPr id="1697" name="Google Shape;1697;p257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98" name="Google Shape;1698;p257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99" name="Google Shape;1699;p257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00" name="Google Shape;1700;p2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1" name="Google Shape;1701;p25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2" name="Google Shape;1702;p25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703" name="Google Shape;1703;p25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7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708" name="Google Shape;1708;p258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Assess the impact of your posts on audience sentiment and brand perception through feedback and analytics.</a:t>
            </a:r>
            <a:endParaRPr/>
          </a:p>
        </p:txBody>
      </p:sp>
      <p:sp>
        <p:nvSpPr>
          <p:cNvPr descr="2" id="1709" name="Google Shape;1709;p258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Monitor engagement metrics such as likes, comments, and shares to gauge audience interaction.</a:t>
            </a:r>
            <a:endParaRPr/>
          </a:p>
        </p:txBody>
      </p:sp>
      <p:sp>
        <p:nvSpPr>
          <p:cNvPr descr="1" id="1710" name="Google Shape;1710;p258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Evaluate the quality and relevance of your social media content to ensure it aligns with your goals.</a:t>
            </a:r>
            <a:endParaRPr/>
          </a:p>
        </p:txBody>
      </p:sp>
      <p:sp>
        <p:nvSpPr>
          <p:cNvPr id="1711" name="Google Shape;1711;p2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Evaluating Your Social Media Accounts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2" name="Google Shape;1712;p258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713" name="Google Shape;1713;p258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714" name="Google Shape;1714;p258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715" name="Google Shape;1715;p258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4" id="1716" name="Google Shape;1716;p258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Review and adjust privacy settings, manage followers, and analyze posting frequency and timing for optimization.</a:t>
            </a:r>
            <a:endParaRPr/>
          </a:p>
        </p:txBody>
      </p:sp>
      <p:sp>
        <p:nvSpPr>
          <p:cNvPr id="1717" name="Google Shape;1717;p25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8" name="Google Shape;1718;p25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9" name="Google Shape;1719;p25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720" name="Google Shape;1720;p25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4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" name="Google Shape;1725;p259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26" name="Google Shape;1726;p259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727" name="Google Shape;1727;p259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728" name="Google Shape;1728;p259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Assess Your Platforms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729" name="Google Shape;1729;p259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Evaluate engagement levels and success metrics on different platforms to prioritize impactful presence.</a:t>
            </a:r>
            <a:endParaRPr sz="1100"/>
          </a:p>
        </p:txBody>
      </p:sp>
      <p:sp>
        <p:nvSpPr>
          <p:cNvPr descr="detail_1" id="1730" name="Google Shape;1730;p259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Consider the type of content to share and match it with the most suitable platforms.</a:t>
            </a:r>
            <a:endParaRPr sz="1100"/>
          </a:p>
        </p:txBody>
      </p:sp>
      <p:sp>
        <p:nvSpPr>
          <p:cNvPr descr="header_0" id="1731" name="Google Shape;1731;p259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Engagement Levels Assessment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732" name="Google Shape;1732;p259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Content Suitability Analysis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733" name="Google Shape;1733;p259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734" name="Google Shape;1734;p259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735" name="Google Shape;1735;p259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736" name="Google Shape;1736;p259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Assess platform features and demographics to align with your target audience.</a:t>
            </a:r>
            <a:endParaRPr sz="1100"/>
          </a:p>
        </p:txBody>
      </p:sp>
      <p:sp>
        <p:nvSpPr>
          <p:cNvPr descr="header_2" id="1737" name="Google Shape;1737;p259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Audience Demographics Evaluation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738" name="Google Shape;1738;p2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9" name="Google Shape;1739;p25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0" name="Google Shape;1740;p25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741" name="Google Shape;1741;p2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5" name="Shape 1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6" name="Google Shape;1746;p26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Consolidating Accounts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7" name="Google Shape;1747;p260"/>
          <p:cNvSpPr txBox="1"/>
          <p:nvPr>
            <p:ph idx="1" type="body"/>
          </p:nvPr>
        </p:nvSpPr>
        <p:spPr>
          <a:xfrm>
            <a:off x="29915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Reduces duplication of content and efforts.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Creates a unified brand image.</a:t>
            </a:r>
            <a:endParaRPr sz="1100"/>
          </a:p>
        </p:txBody>
      </p:sp>
      <p:sp>
        <p:nvSpPr>
          <p:cNvPr id="1748" name="Google Shape;1748;p260"/>
          <p:cNvSpPr txBox="1"/>
          <p:nvPr>
            <p:ph idx="2" type="body"/>
          </p:nvPr>
        </p:nvSpPr>
        <p:spPr>
          <a:xfrm>
            <a:off x="464230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Identify accounts to merge or deactivate.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Transfer followers and content to main account.</a:t>
            </a:r>
            <a:endParaRPr sz="1100"/>
          </a:p>
        </p:txBody>
      </p:sp>
      <p:sp>
        <p:nvSpPr>
          <p:cNvPr id="1749" name="Google Shape;1749;p2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Benefits of Consolidation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750" name="Google Shape;1750;p2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Steps to Consolidate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751" name="Google Shape;1751;p260"/>
          <p:cNvCxnSpPr/>
          <p:nvPr/>
        </p:nvCxnSpPr>
        <p:spPr>
          <a:xfrm>
            <a:off x="551675" y="1798519"/>
            <a:ext cx="0" cy="26823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52" name="Google Shape;1752;p260"/>
          <p:cNvCxnSpPr/>
          <p:nvPr/>
        </p:nvCxnSpPr>
        <p:spPr>
          <a:xfrm>
            <a:off x="4904375" y="1737600"/>
            <a:ext cx="0" cy="27372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53" name="Google Shape;1753;p2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4" name="Google Shape;1754;p26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5" name="Google Shape;1755;p26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756" name="Google Shape;1756;p2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760" name="Shape 1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" name="Google Shape;1761;p26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Defining Purpose and Audience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762" name="Google Shape;1762;p261"/>
          <p:cNvSpPr txBox="1"/>
          <p:nvPr>
            <p:ph idx="2" type="body"/>
          </p:nvPr>
        </p:nvSpPr>
        <p:spPr>
          <a:xfrm>
            <a:off x="2749800" y="1154900"/>
            <a:ext cx="5937000" cy="833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Clearly define the specific aims and outcomes you want to achieve through your social media presence.</a:t>
            </a:r>
            <a:endParaRPr sz="1100"/>
          </a:p>
        </p:txBody>
      </p:sp>
      <p:sp>
        <p:nvSpPr>
          <p:cNvPr descr="2" id="1763" name="Google Shape;1763;p261"/>
          <p:cNvSpPr txBox="1"/>
          <p:nvPr>
            <p:ph idx="5" type="body"/>
          </p:nvPr>
        </p:nvSpPr>
        <p:spPr>
          <a:xfrm>
            <a:off x="2749800" y="2090800"/>
            <a:ext cx="5937000" cy="833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measurable milestones and key performance indicators (KPIs) to track progress towards your goals.</a:t>
            </a:r>
            <a:endParaRPr sz="1100"/>
          </a:p>
        </p:txBody>
      </p:sp>
      <p:sp>
        <p:nvSpPr>
          <p:cNvPr descr="1" id="1764" name="Google Shape;1764;p261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Goals Clarity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765" name="Google Shape;1765;p261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Objectives Setting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766" name="Google Shape;1766;p261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Audience Identification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767" name="Google Shape;1767;p261"/>
          <p:cNvSpPr txBox="1"/>
          <p:nvPr>
            <p:ph idx="4" type="body"/>
          </p:nvPr>
        </p:nvSpPr>
        <p:spPr>
          <a:xfrm>
            <a:off x="2749800" y="3026700"/>
            <a:ext cx="5937000" cy="833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understand the demographics, interests, and preferences of your target audience to tailor content effectively.</a:t>
            </a:r>
            <a:endParaRPr sz="1100"/>
          </a:p>
        </p:txBody>
      </p:sp>
      <p:sp>
        <p:nvSpPr>
          <p:cNvPr descr="4" id="1768" name="Google Shape;1768;p261"/>
          <p:cNvSpPr txBox="1"/>
          <p:nvPr>
            <p:ph idx="7" type="body"/>
          </p:nvPr>
        </p:nvSpPr>
        <p:spPr>
          <a:xfrm>
            <a:off x="2749800" y="3962600"/>
            <a:ext cx="5937000" cy="833100"/>
          </a:xfrm>
          <a:prstGeom prst="rect">
            <a:avLst/>
          </a:prstGeom>
        </p:spPr>
        <p:txBody>
          <a:bodyPr anchorCtr="0" anchor="ctr" bIns="91425" lIns="36575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that your goals, objectives, and content strategy align with the needs and expectations of your target audience.</a:t>
            </a:r>
            <a:endParaRPr/>
          </a:p>
        </p:txBody>
      </p:sp>
      <p:sp>
        <p:nvSpPr>
          <p:cNvPr descr="4" id="1769" name="Google Shape;1769;p261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Purpose Alignment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770" name="Google Shape;1770;p261"/>
          <p:cNvSpPr/>
          <p:nvPr/>
        </p:nvSpPr>
        <p:spPr>
          <a:xfrm>
            <a:off x="2531975" y="150380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1" name="Google Shape;1771;p261"/>
          <p:cNvSpPr/>
          <p:nvPr/>
        </p:nvSpPr>
        <p:spPr>
          <a:xfrm>
            <a:off x="2531975" y="243970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2" name="Google Shape;1772;p261"/>
          <p:cNvSpPr/>
          <p:nvPr/>
        </p:nvSpPr>
        <p:spPr>
          <a:xfrm>
            <a:off x="2531975" y="3375838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3" name="Google Shape;1773;p261"/>
          <p:cNvSpPr/>
          <p:nvPr/>
        </p:nvSpPr>
        <p:spPr>
          <a:xfrm>
            <a:off x="2531975" y="4311488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4" name="Google Shape;1774;p2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5" name="Google Shape;1775;p26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6" name="Google Shape;1776;p26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777" name="Google Shape;1777;p2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782" name="Google Shape;1782;p262"/>
          <p:cNvSpPr txBox="1"/>
          <p:nvPr>
            <p:ph idx="3" type="body"/>
          </p:nvPr>
        </p:nvSpPr>
        <p:spPr>
          <a:xfrm>
            <a:off x="446800" y="2369737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Organize your content in a clear and logical manner for easy consumption.</a:t>
            </a:r>
            <a:endParaRPr sz="1300"/>
          </a:p>
        </p:txBody>
      </p:sp>
      <p:sp>
        <p:nvSpPr>
          <p:cNvPr descr="4" id="1783" name="Google Shape;1783;p262"/>
          <p:cNvSpPr txBox="1"/>
          <p:nvPr>
            <p:ph idx="2" type="body"/>
          </p:nvPr>
        </p:nvSpPr>
        <p:spPr>
          <a:xfrm>
            <a:off x="4613401" y="1143663"/>
            <a:ext cx="4073400" cy="9711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Use a mix of formats like videos, images, and text to cater to different preferences.</a:t>
            </a:r>
            <a:endParaRPr sz="1300"/>
          </a:p>
        </p:txBody>
      </p:sp>
      <p:sp>
        <p:nvSpPr>
          <p:cNvPr id="1784" name="Google Shape;1784;p2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Curating Your Content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785" name="Google Shape;1785;p262"/>
          <p:cNvSpPr txBox="1"/>
          <p:nvPr>
            <p:ph idx="1" type="body"/>
          </p:nvPr>
        </p:nvSpPr>
        <p:spPr>
          <a:xfrm>
            <a:off x="457175" y="1143663"/>
            <a:ext cx="4073400" cy="9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Carefully select content that resonates with your audience's interests and needs.</a:t>
            </a:r>
            <a:endParaRPr sz="1300"/>
          </a:p>
        </p:txBody>
      </p:sp>
      <p:cxnSp>
        <p:nvCxnSpPr>
          <p:cNvPr id="1786" name="Google Shape;1786;p262"/>
          <p:cNvCxnSpPr/>
          <p:nvPr/>
        </p:nvCxnSpPr>
        <p:spPr>
          <a:xfrm>
            <a:off x="457175" y="1139725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87" name="Google Shape;1787;p262"/>
          <p:cNvCxnSpPr/>
          <p:nvPr/>
        </p:nvCxnSpPr>
        <p:spPr>
          <a:xfrm>
            <a:off x="4613401" y="1139725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88" name="Google Shape;1788;p262"/>
          <p:cNvCxnSpPr/>
          <p:nvPr/>
        </p:nvCxnSpPr>
        <p:spPr>
          <a:xfrm>
            <a:off x="446800" y="2365799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5" id="1789" name="Google Shape;1789;p262"/>
          <p:cNvSpPr txBox="1"/>
          <p:nvPr>
            <p:ph idx="3" type="body"/>
          </p:nvPr>
        </p:nvSpPr>
        <p:spPr>
          <a:xfrm>
            <a:off x="4608290" y="2369737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Create a consistent tone and style across your content for brand coherence.</a:t>
            </a:r>
            <a:endParaRPr sz="1300"/>
          </a:p>
        </p:txBody>
      </p:sp>
      <p:cxnSp>
        <p:nvCxnSpPr>
          <p:cNvPr id="1790" name="Google Shape;1790;p262"/>
          <p:cNvCxnSpPr/>
          <p:nvPr/>
        </p:nvCxnSpPr>
        <p:spPr>
          <a:xfrm>
            <a:off x="4608290" y="2365799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3" id="1791" name="Google Shape;1791;p262"/>
          <p:cNvSpPr txBox="1"/>
          <p:nvPr>
            <p:ph idx="3" type="body"/>
          </p:nvPr>
        </p:nvSpPr>
        <p:spPr>
          <a:xfrm>
            <a:off x="446800" y="3595801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Ensure the content you present is relevant, valuable, and aligns with your brand identity.</a:t>
            </a:r>
            <a:endParaRPr sz="1300"/>
          </a:p>
        </p:txBody>
      </p:sp>
      <p:cxnSp>
        <p:nvCxnSpPr>
          <p:cNvPr id="1792" name="Google Shape;1792;p262"/>
          <p:cNvCxnSpPr/>
          <p:nvPr/>
        </p:nvCxnSpPr>
        <p:spPr>
          <a:xfrm>
            <a:off x="446800" y="3591863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6" id="1793" name="Google Shape;1793;p262"/>
          <p:cNvSpPr txBox="1"/>
          <p:nvPr>
            <p:ph idx="3" type="body"/>
          </p:nvPr>
        </p:nvSpPr>
        <p:spPr>
          <a:xfrm>
            <a:off x="4608290" y="3595801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Regularly review and update your content to keep it fresh and engaging.</a:t>
            </a:r>
            <a:endParaRPr sz="1300"/>
          </a:p>
        </p:txBody>
      </p:sp>
      <p:cxnSp>
        <p:nvCxnSpPr>
          <p:cNvPr id="1794" name="Google Shape;1794;p262"/>
          <p:cNvCxnSpPr/>
          <p:nvPr/>
        </p:nvCxnSpPr>
        <p:spPr>
          <a:xfrm>
            <a:off x="4608290" y="3591863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95" name="Google Shape;1795;p2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6" name="Google Shape;1796;p26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7" name="Google Shape;1797;p26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798" name="Google Shape;1798;p2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2" name="Shape 1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3" name="Google Shape;1803;p263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04" name="Google Shape;1804;p263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805" name="Google Shape;1805;p2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Quality Over Quantity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806" name="Google Shape;1806;p263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Focus on creating engaging and relevant content that resonates with your audience. Quality content builds credibility and trust with your followers.</a:t>
            </a:r>
            <a:endParaRPr sz="1100"/>
          </a:p>
        </p:txBody>
      </p:sp>
      <p:sp>
        <p:nvSpPr>
          <p:cNvPr descr="detail_1" id="1807" name="Google Shape;1807;p263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Posting too often can lead to content fatigue and lower engagement rates. Quality should always take precedence over quantity when it comes to social media posts.</a:t>
            </a:r>
            <a:endParaRPr sz="1100"/>
          </a:p>
        </p:txBody>
      </p:sp>
      <p:sp>
        <p:nvSpPr>
          <p:cNvPr descr="header_0" id="1808" name="Google Shape;1808;p263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Quality Content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809" name="Google Shape;1809;p263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Frequent Posting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810" name="Google Shape;1810;p263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811" name="Google Shape;1811;p263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812" name="Google Shape;1812;p2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3" name="Google Shape;1813;p26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4" name="Google Shape;1814;p26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Streamlining Social Media</a:t>
            </a:r>
            <a:endParaRPr b="1" sz="1600"/>
          </a:p>
        </p:txBody>
      </p:sp>
      <p:sp>
        <p:nvSpPr>
          <p:cNvPr id="1815" name="Google Shape;1815;p2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