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88.xml"/>
  <Override ContentType="application/vnd.openxmlformats-officedocument.presentationml.slideLayout+xml" PartName="/ppt/slideLayouts/slideLayout165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8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193.xml"/>
  <Override ContentType="application/vnd.openxmlformats-officedocument.presentationml.slideLayout+xml" PartName="/ppt/slideLayouts/slideLayout185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57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61.xml"/>
  <Override ContentType="application/vnd.openxmlformats-officedocument.presentationml.slideLayout+xml" PartName="/ppt/slideLayouts/slideLayout172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6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89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80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6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95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177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184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7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9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156.xml"/>
  <Override ContentType="application/vnd.openxmlformats-officedocument.presentationml.slideLayout+xml" PartName="/ppt/slideLayouts/slideLayout173.xml"/>
  <Override ContentType="application/vnd.openxmlformats-officedocument.presentationml.slideLayout+xml" PartName="/ppt/slideLayouts/slideLayout171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163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78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94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5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83.xml"/>
  <Override ContentType="application/vnd.openxmlformats-officedocument.presentationml.slideLayout+xml" PartName="/ppt/slideLayouts/slideLayout166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74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87.xml"/>
  <Override ContentType="application/vnd.openxmlformats-officedocument.presentationml.slideLayout+xml" PartName="/ppt/slideLayouts/slideLayout191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170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7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82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16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5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192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75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69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86.xml"/>
  <Override ContentType="application/vnd.openxmlformats-officedocument.presentationml.slideLayout+xml" PartName="/ppt/slideLayouts/slideLayout160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9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theme+xml" PartName="/ppt/theme/theme10.xml"/>
  <Override ContentType="application/vnd.openxmlformats-officedocument.theme+xml" PartName="/ppt/theme/theme9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843" r:id="rId4"/>
    <p:sldMasterId id="2147483844" r:id="rId5"/>
    <p:sldMasterId id="2147483845" r:id="rId6"/>
    <p:sldMasterId id="2147483846" r:id="rId7"/>
    <p:sldMasterId id="2147483847" r:id="rId8"/>
    <p:sldMasterId id="2147483848" r:id="rId9"/>
    <p:sldMasterId id="2147483849" r:id="rId10"/>
    <p:sldMasterId id="2147483850" r:id="rId11"/>
    <p:sldMasterId id="2147483851" r:id="rId12"/>
  </p:sldMasterIdLst>
  <p:notesMasterIdLst>
    <p:notesMasterId r:id="rId13"/>
  </p:notesMasterIdLst>
  <p:sldIdLst>
    <p:sldId id="256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</p:sldIdLst>
  <p:sldSz cy="5143500" cx="9144000"/>
  <p:notesSz cx="6858000" cy="9144000"/>
  <p:embeddedFontLst>
    <p:embeddedFont>
      <p:font typeface="Hanken Grotesk"/>
      <p:regular r:id="rId26"/>
      <p:bold r:id="rId27"/>
      <p:italic r:id="rId28"/>
      <p:boldItalic r:id="rId29"/>
    </p:embeddedFont>
    <p:embeddedFont>
      <p:font typeface="Inter SemiBold"/>
      <p:regular r:id="rId30"/>
      <p:bold r:id="rId31"/>
    </p:embeddedFont>
    <p:embeddedFont>
      <p:font typeface="Hanken Grotesk SemiBold"/>
      <p:regular r:id="rId32"/>
      <p:bold r:id="rId33"/>
      <p:italic r:id="rId34"/>
      <p:boldItalic r:id="rId35"/>
    </p:embeddedFont>
    <p:embeddedFont>
      <p:font typeface="Inter"/>
      <p:regular r:id="rId36"/>
      <p:bold r:id="rId37"/>
    </p:embeddedFont>
    <p:embeddedFont>
      <p:font typeface="Helvetica Neue"/>
      <p:regular r:id="rId38"/>
      <p:bold r:id="rId39"/>
      <p:italic r:id="rId40"/>
      <p:boldItalic r:id="rId41"/>
    </p:embeddedFont>
    <p:embeddedFont>
      <p:font typeface="Helvetica Neue Light"/>
      <p:regular r:id="rId42"/>
      <p:bold r:id="rId43"/>
      <p:italic r:id="rId44"/>
      <p:boldItalic r:id="rId45"/>
    </p:embeddedFont>
    <p:embeddedFont>
      <p:font typeface="Inter Black"/>
      <p:bold r:id="rId4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-italic.fntdata"/><Relationship Id="rId20" Type="http://schemas.openxmlformats.org/officeDocument/2006/relationships/slide" Target="slides/slide7.xml"/><Relationship Id="rId42" Type="http://schemas.openxmlformats.org/officeDocument/2006/relationships/font" Target="fonts/HelveticaNeueLight-regular.fntdata"/><Relationship Id="rId41" Type="http://schemas.openxmlformats.org/officeDocument/2006/relationships/font" Target="fonts/HelveticaNeue-boldItalic.fntdata"/><Relationship Id="rId22" Type="http://schemas.openxmlformats.org/officeDocument/2006/relationships/slide" Target="slides/slide9.xml"/><Relationship Id="rId44" Type="http://schemas.openxmlformats.org/officeDocument/2006/relationships/font" Target="fonts/HelveticaNeueLight-italic.fntdata"/><Relationship Id="rId21" Type="http://schemas.openxmlformats.org/officeDocument/2006/relationships/slide" Target="slides/slide8.xml"/><Relationship Id="rId43" Type="http://schemas.openxmlformats.org/officeDocument/2006/relationships/font" Target="fonts/HelveticaNeueLight-bold.fntdata"/><Relationship Id="rId24" Type="http://schemas.openxmlformats.org/officeDocument/2006/relationships/slide" Target="slides/slide11.xml"/><Relationship Id="rId46" Type="http://schemas.openxmlformats.org/officeDocument/2006/relationships/font" Target="fonts/InterBlack-bold.fntdata"/><Relationship Id="rId23" Type="http://schemas.openxmlformats.org/officeDocument/2006/relationships/slide" Target="slides/slide10.xml"/><Relationship Id="rId45" Type="http://schemas.openxmlformats.org/officeDocument/2006/relationships/font" Target="fonts/HelveticaNeueLight-boldItalic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26" Type="http://schemas.openxmlformats.org/officeDocument/2006/relationships/font" Target="fonts/HankenGrotesk-regular.fntdata"/><Relationship Id="rId25" Type="http://schemas.openxmlformats.org/officeDocument/2006/relationships/slide" Target="slides/slide12.xml"/><Relationship Id="rId28" Type="http://schemas.openxmlformats.org/officeDocument/2006/relationships/font" Target="fonts/HankenGrotesk-italic.fntdata"/><Relationship Id="rId27" Type="http://schemas.openxmlformats.org/officeDocument/2006/relationships/font" Target="fonts/HankenGrotesk-bold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HankenGrotesk-boldItalic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InterSemiBold-bold.fntdata"/><Relationship Id="rId30" Type="http://schemas.openxmlformats.org/officeDocument/2006/relationships/font" Target="fonts/InterSemiBold-regular.fntdata"/><Relationship Id="rId11" Type="http://schemas.openxmlformats.org/officeDocument/2006/relationships/slideMaster" Target="slideMasters/slideMaster8.xml"/><Relationship Id="rId33" Type="http://schemas.openxmlformats.org/officeDocument/2006/relationships/font" Target="fonts/HankenGroteskSemiBold-bold.fntdata"/><Relationship Id="rId10" Type="http://schemas.openxmlformats.org/officeDocument/2006/relationships/slideMaster" Target="slideMasters/slideMaster7.xml"/><Relationship Id="rId32" Type="http://schemas.openxmlformats.org/officeDocument/2006/relationships/font" Target="fonts/HankenGroteskSemiBold-regular.fntdata"/><Relationship Id="rId13" Type="http://schemas.openxmlformats.org/officeDocument/2006/relationships/notesMaster" Target="notesMasters/notesMaster1.xml"/><Relationship Id="rId35" Type="http://schemas.openxmlformats.org/officeDocument/2006/relationships/font" Target="fonts/HankenGroteskSemiBold-boldItalic.fntdata"/><Relationship Id="rId12" Type="http://schemas.openxmlformats.org/officeDocument/2006/relationships/slideMaster" Target="slideMasters/slideMaster9.xml"/><Relationship Id="rId34" Type="http://schemas.openxmlformats.org/officeDocument/2006/relationships/font" Target="fonts/HankenGroteskSemiBold-italic.fntdata"/><Relationship Id="rId15" Type="http://schemas.openxmlformats.org/officeDocument/2006/relationships/slide" Target="slides/slide2.xml"/><Relationship Id="rId37" Type="http://schemas.openxmlformats.org/officeDocument/2006/relationships/font" Target="fonts/Inter-bold.fntdata"/><Relationship Id="rId14" Type="http://schemas.openxmlformats.org/officeDocument/2006/relationships/slide" Target="slides/slide1.xml"/><Relationship Id="rId36" Type="http://schemas.openxmlformats.org/officeDocument/2006/relationships/font" Target="fonts/Inter-regular.fntdata"/><Relationship Id="rId17" Type="http://schemas.openxmlformats.org/officeDocument/2006/relationships/slide" Target="slides/slide4.xml"/><Relationship Id="rId39" Type="http://schemas.openxmlformats.org/officeDocument/2006/relationships/font" Target="fonts/HelveticaNeue-bold.fntdata"/><Relationship Id="rId16" Type="http://schemas.openxmlformats.org/officeDocument/2006/relationships/slide" Target="slides/slide3.xml"/><Relationship Id="rId38" Type="http://schemas.openxmlformats.org/officeDocument/2006/relationships/font" Target="fonts/HelveticaNeue-regular.fntdata"/><Relationship Id="rId19" Type="http://schemas.openxmlformats.org/officeDocument/2006/relationships/slide" Target="slides/slide6.xml"/><Relationship Id="rId18" Type="http://schemas.openxmlformats.org/officeDocument/2006/relationships/slide" Target="slides/slide5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1" name="Shape 1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" name="Google Shape;1312;SLIDES_API155252814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3" name="Google Shape;1313;SLIDES_API155252814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1" name="Shape 1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" name="Google Shape;1472;SLIDES_API210180025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3" name="Google Shape;1473;SLIDES_API210180025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2" name="Shape 1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3" name="Google Shape;1493;SLIDES_API1552528140_16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4" name="Google Shape;1494;SLIDES_API1552528140_16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7" name="Shape 1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8" name="Google Shape;1508;SLIDES_API1552528140_18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9" name="Google Shape;1509;SLIDES_API1552528140_18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0" name="Shape 1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" name="Google Shape;1321;SLIDES_API1978225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2" name="Google Shape;1322;SLIDES_API1978225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3" name="Shape 1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" name="Google Shape;1334;SLIDES_API1552528140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5" name="Google Shape;1335;SLIDES_API1552528140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8" name="Shape 1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" name="Google Shape;1349;SLIDES_API1552528140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0" name="Google Shape;1350;SLIDES_API1552528140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1" name="Shape 1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" name="Google Shape;1362;SLIDES_API1552528140_6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3" name="Google Shape;1363;SLIDES_API1552528140_6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6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SLIDES_API1552528140_8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8" name="Google Shape;1378;SLIDES_API1552528140_8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8" name="Shape 1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" name="Google Shape;1399;SLIDES_API167184553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0" name="Google Shape;1400;SLIDES_API167184553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9" name="Shape 1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" name="Google Shape;1420;SLIDES_API1552528140_11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1" name="Google Shape;1421;SLIDES_API1552528140_11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4" name="Shape 1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" name="Google Shape;1445;SLIDES_API1552528140_1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6" name="Google Shape;1446;SLIDES_API1552528140_1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105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3" name="Google Shape;663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4" name="Google Shape;664;p105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106"/>
          <p:cNvSpPr txBox="1"/>
          <p:nvPr>
            <p:ph idx="1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67" name="Google Shape;667;p10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8" name="Google Shape;668;p106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69" name="Google Shape;669;p106"/>
          <p:cNvSpPr txBox="1"/>
          <p:nvPr>
            <p:ph idx="4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0" name="Google Shape;670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75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10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7" name="Google Shape;677;p10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678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p1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0" name="Google Shape;680;p10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1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3" name="Google Shape;683;p11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6" name="Google Shape;686;p11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87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11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9" name="Google Shape;689;p11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0" name="Google Shape;690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1" name="Google Shape;691;p11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11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4" name="Google Shape;694;p11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5" name="Google Shape;695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6" name="Google Shape;696;p11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9" name="Google Shape;699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0" name="Google Shape;700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1" name="Google Shape;701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2" name="Google Shape;702;p11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03" name="Google Shape;703;p11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04" name="Google Shape;704;p11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11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7" name="Google Shape;707;p11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8" name="Google Shape;708;p11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9" name="Google Shape;709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10" name="Google Shape;710;p115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11" name="Google Shape;711;p115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12" name="Google Shape;712;p115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13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11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15" name="Google Shape;715;p116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6" name="Google Shape;716;p116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7" name="Google Shape;717;p116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18" name="Google Shape;718;p116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19" name="Google Shape;719;p116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0" name="Google Shape;720;p116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21" name="Google Shape;721;p116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2" name="Google Shape;722;p116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3" name="Google Shape;723;p116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6" name="Google Shape;726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7" name="Google Shape;727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8" name="Google Shape;728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729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p118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1" name="Google Shape;731;p118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2" name="Google Shape;732;p118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3" name="Google Shape;733;p118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4" name="Google Shape;734;p118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5" name="Google Shape;735;p118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6" name="Google Shape;736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737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p119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39" name="Google Shape;739;p119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40" name="Google Shape;740;p119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1" name="Google Shape;741;p119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42" name="Google Shape;742;p119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3" name="Google Shape;743;p119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44" name="Google Shape;744;p119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5" name="Google Shape;745;p119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6" name="Google Shape;746;p119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7" name="Google Shape;747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120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0" name="Google Shape;750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1" name="Google Shape;751;p120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2" name="Google Shape;752;p120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3" name="Google Shape;753;p120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4" name="Google Shape;754;p120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5" name="Google Shape;755;p120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121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58" name="Google Shape;758;p121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59" name="Google Shape;759;p121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60" name="Google Shape;760;p121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1" name="Google Shape;761;p121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2" name="Google Shape;762;p121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3" name="Google Shape;763;p121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4" name="Google Shape;764;p121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5" name="Google Shape;765;p121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6" name="Google Shape;766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122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9" name="Google Shape;769;p122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0" name="Google Shape;770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71" name="Google Shape;771;p122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2" name="Google Shape;772;p122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3" name="Google Shape;773;p122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4" name="Google Shape;774;p122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123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7" name="Google Shape;777;p123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8" name="Google Shape;778;p123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9" name="Google Shape;779;p123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0" name="Google Shape;780;p123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1" name="Google Shape;781;p1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82" name="Google Shape;782;p123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124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85" name="Google Shape;785;p124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6" name="Google Shape;786;p124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7" name="Google Shape;787;p124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8" name="Google Shape;788;p124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9" name="Google Shape;789;p124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0" name="Google Shape;790;p124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1" name="Google Shape;791;p124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2" name="Google Shape;792;p124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3" name="Google Shape;793;p124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4" name="Google Shape;794;p124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5" name="Google Shape;795;p124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6" name="Google Shape;796;p124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797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125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99" name="Google Shape;799;p12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0" name="Google Shape;800;p12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1" name="Google Shape;801;p12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02" name="Google Shape;802;p12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03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1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5" name="Google Shape;805;p12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6" name="Google Shape;806;p126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07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9" name="Google Shape;809;p127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0" name="Google Shape;810;p127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1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3" name="Google Shape;813;p128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4" name="Google Shape;814;p128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17" name="Google Shape;817;p12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8" name="Google Shape;818;p12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9" name="Google Shape;819;p12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20" name="Google Shape;820;p12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25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Google Shape;826;p131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27" name="Google Shape;827;p1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28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1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0" name="Google Shape;830;p1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3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Google Shape;832;p1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3" name="Google Shape;833;p133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34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p1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6" name="Google Shape;836;p134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37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p13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9" name="Google Shape;839;p13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0" name="Google Shape;840;p1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1" name="Google Shape;841;p13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2" name="Google Shape;842;p135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3" name="Google Shape;843;p135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4" name="Google Shape;844;p135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45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p136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7" name="Google Shape;847;p136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8" name="Google Shape;848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9" name="Google Shape;849;p136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850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Google Shape;851;p13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2" name="Google Shape;852;p13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3" name="Google Shape;853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4" name="Google Shape;854;p13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5" name="Google Shape;855;p137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56" name="Google Shape;856;p137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57" name="Google Shape;857;p137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58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Google Shape;859;p138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0" name="Google Shape;860;p138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1" name="Google Shape;861;p138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2" name="Google Shape;862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63" name="Google Shape;863;p138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64" name="Google Shape;864;p138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65" name="Google Shape;865;p138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6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p139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68" name="Google Shape;868;p139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9" name="Google Shape;869;p139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0" name="Google Shape;870;p139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71" name="Google Shape;871;p139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2" name="Google Shape;872;p139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3" name="Google Shape;873;p139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74" name="Google Shape;874;p139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5" name="Google Shape;875;p139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6" name="Google Shape;876;p139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877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Google Shape;878;p14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9" name="Google Shape;879;p14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0" name="Google Shape;880;p14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1" name="Google Shape;881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882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p141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4" name="Google Shape;884;p141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5" name="Google Shape;885;p141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6" name="Google Shape;886;p141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87" name="Google Shape;887;p141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88" name="Google Shape;888;p141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89" name="Google Shape;889;p1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p142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2" name="Google Shape;892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93" name="Google Shape;893;p142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4" name="Google Shape;894;p142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5" name="Google Shape;895;p142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6" name="Google Shape;896;p142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7" name="Google Shape;897;p142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898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Google Shape;899;p143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00" name="Google Shape;900;p143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01" name="Google Shape;901;p143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02" name="Google Shape;902;p143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3" name="Google Shape;903;p143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4" name="Google Shape;904;p143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5" name="Google Shape;905;p143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6" name="Google Shape;906;p143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7" name="Google Shape;907;p143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8" name="Google Shape;908;p1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09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p144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1" name="Google Shape;911;p144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2" name="Google Shape;912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13" name="Google Shape;913;p144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4" name="Google Shape;914;p144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5" name="Google Shape;915;p144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6" name="Google Shape;916;p144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17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Google Shape;918;p14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9" name="Google Shape;919;p14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0" name="Google Shape;920;p14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1" name="Google Shape;921;p14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2" name="Google Shape;922;p14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3" name="Google Shape;923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24" name="Google Shape;924;p14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25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p14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27" name="Google Shape;927;p146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8" name="Google Shape;928;p146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9" name="Google Shape;929;p146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0" name="Google Shape;930;p146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1" name="Google Shape;931;p146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2" name="Google Shape;932;p146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3" name="Google Shape;933;p146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4" name="Google Shape;934;p146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5" name="Google Shape;935;p146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6" name="Google Shape;936;p146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7" name="Google Shape;937;p146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8" name="Google Shape;938;p146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939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" name="Google Shape;940;p14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41" name="Google Shape;941;p14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2" name="Google Shape;942;p14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3" name="Google Shape;943;p14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44" name="Google Shape;944;p14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945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1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47" name="Google Shape;947;p14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8" name="Google Shape;948;p148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949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p1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51" name="Google Shape;951;p149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2" name="Google Shape;952;p149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953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" name="Google Shape;954;p1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55" name="Google Shape;955;p150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6" name="Google Shape;956;p150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957" name="Shape 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Google Shape;958;p1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59" name="Google Shape;959;p15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0" name="Google Shape;960;p15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1" name="Google Shape;961;p15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62" name="Google Shape;962;p15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963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65" name="Google Shape;965;p15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6" name="Google Shape;966;p15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7" name="Google Shape;967;p15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68" name="Google Shape;968;p15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p153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971" name="Google Shape;971;p153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72" name="Google Shape;972;p153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973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p154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5" name="Google Shape;975;p154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76" name="Google Shape;976;p154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7" name="Google Shape;977;p154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82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" name="Google Shape;983;p156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84" name="Google Shape;984;p15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985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p1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87" name="Google Shape;987;p1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988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1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0" name="Google Shape;990;p158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99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p1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3" name="Google Shape;993;p159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994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Google Shape;995;p16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6" name="Google Shape;996;p16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7" name="Google Shape;997;p1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8" name="Google Shape;998;p16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999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p161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1" name="Google Shape;1001;p161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2" name="Google Shape;1002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03" name="Google Shape;1003;p161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004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p16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6" name="Google Shape;1006;p16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7" name="Google Shape;1007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08" name="Google Shape;1008;p16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9" name="Google Shape;1009;p162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10" name="Google Shape;1010;p162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11" name="Google Shape;1011;p162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012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" name="Google Shape;1013;p16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4" name="Google Shape;1014;p16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5" name="Google Shape;1015;p16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6" name="Google Shape;1016;p1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017" name="Google Shape;1017;p163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18" name="Google Shape;1018;p163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19" name="Google Shape;1019;p163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020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p164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22" name="Google Shape;1022;p164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3" name="Google Shape;1023;p164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4" name="Google Shape;1024;p164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25" name="Google Shape;1025;p164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6" name="Google Shape;1026;p164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7" name="Google Shape;1027;p164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28" name="Google Shape;1028;p164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9" name="Google Shape;1029;p164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0" name="Google Shape;1030;p164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3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Google Shape;1032;p165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3" name="Google Shape;1033;p165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4" name="Google Shape;1034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35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Google Shape;1036;p166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7" name="Google Shape;1037;p166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8" name="Google Shape;1038;p166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9" name="Google Shape;1039;p166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0" name="Google Shape;1040;p166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1" name="Google Shape;1041;p166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2" name="Google Shape;1042;p1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043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Google Shape;1044;p167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45" name="Google Shape;1045;p167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46" name="Google Shape;1046;p167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47" name="Google Shape;1047;p167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48" name="Google Shape;1048;p167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49" name="Google Shape;1049;p167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50" name="Google Shape;1050;p167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1" name="Google Shape;1051;p167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2" name="Google Shape;1052;p167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3" name="Google Shape;1053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" name="Google Shape;71;p18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8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18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054" name="Shape 1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Google Shape;1055;p168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6" name="Google Shape;1056;p1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57" name="Google Shape;1057;p168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58" name="Google Shape;1058;p168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59" name="Google Shape;1059;p168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60" name="Google Shape;1060;p168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1" name="Google Shape;1061;p168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062" name="Shape 10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Google Shape;1063;p169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4" name="Google Shape;1064;p169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5" name="Google Shape;1065;p169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6" name="Google Shape;1066;p169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7" name="Google Shape;1067;p169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8" name="Google Shape;1068;p169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9" name="Google Shape;1069;p1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70" name="Google Shape;1070;p169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1" name="Google Shape;1071;p169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1072" name="Shape 1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" name="Google Shape;1073;p170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74" name="Google Shape;1074;p170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075" name="Google Shape;1075;p170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6" name="Google Shape;1076;p170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7" name="Google Shape;1077;p170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8" name="Google Shape;1078;p170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9" name="Google Shape;1079;p1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80" name="Google Shape;1080;p170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81" name="Google Shape;1081;p170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082" name="Google Shape;1082;p170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3" name="Google Shape;1083;p170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4" name="Google Shape;1084;p170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5" name="Google Shape;1085;p170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086" name="Shape 10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" name="Google Shape;1087;p171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8" name="Google Shape;1088;p171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9" name="Google Shape;1089;p1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90" name="Google Shape;1090;p171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1" name="Google Shape;1091;p171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2" name="Google Shape;1092;p171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3" name="Google Shape;1093;p171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4" name="Google Shape;1094;p171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5" name="Google Shape;1095;p171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1096" name="Shape 1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" name="Google Shape;1097;p172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8" name="Google Shape;1098;p172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9" name="Google Shape;1099;p1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00" name="Google Shape;1100;p172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1" name="Google Shape;1101;p172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2" name="Google Shape;1102;p172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3" name="Google Shape;1103;p172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4" name="Google Shape;1104;p172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5" name="Google Shape;1105;p172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106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" name="Google Shape;1107;p173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8" name="Google Shape;1108;p173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9" name="Google Shape;1109;p173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0" name="Google Shape;1110;p173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1" name="Google Shape;1111;p173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2" name="Google Shape;1112;p1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13" name="Google Shape;1113;p173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4" name="Google Shape;1114;p173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5" name="Google Shape;1115;p173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116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p174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18" name="Google Shape;1118;p174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9" name="Google Shape;1119;p174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0" name="Google Shape;1120;p174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1" name="Google Shape;1121;p174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2" name="Google Shape;1122;p174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3" name="Google Shape;1123;p174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4" name="Google Shape;1124;p174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5" name="Google Shape;1125;p174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6" name="Google Shape;1126;p174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7" name="Google Shape;1127;p174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8" name="Google Shape;1128;p174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9" name="Google Shape;1129;p174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130" name="Shape 1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" name="Google Shape;1131;p175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32" name="Google Shape;1132;p17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3" name="Google Shape;1133;p17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4" name="Google Shape;1134;p17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35" name="Google Shape;1135;p17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136" name="Shape 1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" name="Google Shape;1137;p1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38" name="Google Shape;1138;p17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9" name="Google Shape;1139;p176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140" name="Shape 1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" name="Google Shape;1141;p1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42" name="Google Shape;1142;p177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3" name="Google Shape;1143;p177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" name="Google Shape;76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" name="Google Shape;77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8" name="Google Shape;78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144" name="Shape 1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Google Shape;1145;p1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46" name="Google Shape;1146;p178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7" name="Google Shape;1147;p178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148" name="Shape 1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" name="Google Shape;1149;p1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50" name="Google Shape;1150;p17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1" name="Google Shape;1151;p17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2" name="Google Shape;1152;p17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53" name="Google Shape;1153;p17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58" name="Shape 1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" name="Google Shape;1159;p181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60" name="Google Shape;1160;p18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1161" name="Shape 1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" name="Google Shape;1162;p1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63" name="Google Shape;1163;p18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1164" name="Shape 1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" name="Google Shape;1165;p1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66" name="Google Shape;1166;p183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1167" name="Shape 1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" name="Google Shape;1168;p1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69" name="Google Shape;1169;p184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1170" name="Shape 1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" name="Google Shape;1171;p18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2" name="Google Shape;1172;p18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3" name="Google Shape;1173;p1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74" name="Google Shape;1174;p18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5" name="Google Shape;1175;p185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6" name="Google Shape;1176;p185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7" name="Google Shape;1177;p185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178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Google Shape;1179;p186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0" name="Google Shape;1180;p186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1" name="Google Shape;1181;p1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82" name="Google Shape;1182;p186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183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Google Shape;1184;p18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5" name="Google Shape;1185;p18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6" name="Google Shape;1186;p1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87" name="Google Shape;1187;p18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8" name="Google Shape;1188;p187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89" name="Google Shape;1189;p187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0" name="Google Shape;1190;p187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191" name="Shape 1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" name="Google Shape;1192;p188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93" name="Google Shape;1193;p188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94" name="Google Shape;1194;p188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95" name="Google Shape;1195;p1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196" name="Google Shape;1196;p188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97" name="Google Shape;1197;p188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98" name="Google Shape;1198;p188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" name="Google Shape;81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" name="Google Shape;82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" name="Google Shape;83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0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5" name="Google Shape;85;p20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6" name="Google Shape;86;p20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199" name="Shape 1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" name="Google Shape;1200;p189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01" name="Google Shape;1201;p189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2" name="Google Shape;1202;p189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3" name="Google Shape;1203;p189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04" name="Google Shape;1204;p189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05" name="Google Shape;1205;p189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06" name="Google Shape;1206;p189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07" name="Google Shape;1207;p189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08" name="Google Shape;1208;p189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09" name="Google Shape;1209;p189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210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p19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2" name="Google Shape;1212;p19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3" name="Google Shape;1213;p19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4" name="Google Shape;1214;p1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215" name="Shape 1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" name="Google Shape;1216;p191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7" name="Google Shape;1217;p191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8" name="Google Shape;1218;p191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9" name="Google Shape;1219;p191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20" name="Google Shape;1220;p191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21" name="Google Shape;1221;p191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22" name="Google Shape;1222;p1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23" name="Shape 1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Google Shape;1224;p192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25" name="Google Shape;1225;p1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26" name="Google Shape;1226;p192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27" name="Google Shape;1227;p192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28" name="Google Shape;1228;p192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29" name="Google Shape;1229;p192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0" name="Google Shape;1230;p192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231" name="Shape 1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" name="Google Shape;1232;p193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33" name="Google Shape;1233;p193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234" name="Google Shape;1234;p193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35" name="Google Shape;1235;p193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6" name="Google Shape;1236;p193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7" name="Google Shape;1237;p193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8" name="Google Shape;1238;p193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9" name="Google Shape;1239;p193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0" name="Google Shape;1240;p193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1" name="Google Shape;1241;p1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242" name="Shape 1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" name="Google Shape;1243;p194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4" name="Google Shape;1244;p194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5" name="Google Shape;1245;p1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46" name="Google Shape;1246;p194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7" name="Google Shape;1247;p194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8" name="Google Shape;1248;p194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9" name="Google Shape;1249;p194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250" name="Shape 1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" name="Google Shape;1251;p19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2" name="Google Shape;1252;p19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3" name="Google Shape;1253;p19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4" name="Google Shape;1254;p19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5" name="Google Shape;1255;p19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6" name="Google Shape;1256;p1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57" name="Google Shape;1257;p19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258" name="Shape 1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" name="Google Shape;1259;p19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260" name="Google Shape;1260;p196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1" name="Google Shape;1261;p196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2" name="Google Shape;1262;p196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3" name="Google Shape;1263;p196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4" name="Google Shape;1264;p196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5" name="Google Shape;1265;p196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6" name="Google Shape;1266;p196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7" name="Google Shape;1267;p196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8" name="Google Shape;1268;p196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9" name="Google Shape;1269;p196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0" name="Google Shape;1270;p196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1" name="Google Shape;1271;p196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272" name="Shape 1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" name="Google Shape;1273;p19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74" name="Google Shape;1274;p19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5" name="Google Shape;1275;p19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6" name="Google Shape;1276;p19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277" name="Google Shape;1277;p19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278" name="Shape 1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" name="Google Shape;1279;p1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80" name="Google Shape;1280;p19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1" name="Google Shape;1281;p198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" name="Google Shape;90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" name="Google Shape;91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92" name="Google Shape;92;p21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3" name="Google Shape;93;p21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21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282" name="Shape 1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" name="Google Shape;1283;p1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84" name="Google Shape;1284;p199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5" name="Google Shape;1285;p199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286" name="Shape 1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" name="Google Shape;1287;p2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88" name="Google Shape;1288;p200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9" name="Google Shape;1289;p200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290" name="Shape 1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" name="Google Shape;1291;p2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92" name="Google Shape;1292;p20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3" name="Google Shape;1293;p20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4" name="Google Shape;1294;p20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295" name="Google Shape;1295;p20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296" name="Shape 1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" name="Google Shape;1297;p2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98" name="Google Shape;1298;p20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9" name="Google Shape;1299;p20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00" name="Google Shape;1300;p20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301" name="Google Shape;1301;p20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302" name="Shape 1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" name="Google Shape;1303;p203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304" name="Google Shape;1304;p203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305" name="Google Shape;1305;p203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306" name="Shape 1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" name="Google Shape;1307;p204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8" name="Google Shape;1308;p204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309" name="Google Shape;1309;p204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0" name="Google Shape;1310;p204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7" name="Google Shape;97;p22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22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22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0" name="Google Shape;100;p22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1" name="Google Shape;101;p22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" name="Google Shape;102;p22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3" name="Google Shape;103;p22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" name="Google Shape;104;p22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" name="Google Shape;105;p22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" name="Google Shape;108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" name="Google Shape;109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4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" name="Google Shape;115;p24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6" name="Google Shape;116;p24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4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8" name="Google Shape;118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5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" name="Google Shape;121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2" name="Google Shape;122;p25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3" name="Google Shape;123;p25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4" name="Google Shape;124;p25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5" name="Google Shape;125;p25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6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9" name="Google Shape;129;p26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30" name="Google Shape;130;p26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1" name="Google Shape;131;p26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2" name="Google Shape;132;p26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3" name="Google Shape;133;p26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4" name="Google Shape;134;p26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6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26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7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0" name="Google Shape;140;p27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2" name="Google Shape;142;p27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3" name="Google Shape;143;p27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27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" name="Google Shape;145;p27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8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8" name="Google Shape;148;p28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9" name="Google Shape;149;p28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28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8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3" name="Google Shape;153;p28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9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56" name="Google Shape;156;p29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29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8" name="Google Shape;158;p29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9" name="Google Shape;159;p29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29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" name="Google Shape;161;p29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29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3" name="Google Shape;163;p29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4" name="Google Shape;164;p29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5" name="Google Shape;165;p29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29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29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0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0" name="Google Shape;170;p3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3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2" name="Google Shape;172;p3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73" name="Google Shape;173;p3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6" name="Google Shape;176;p3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1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0" name="Google Shape;180;p32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1" name="Google Shape;181;p32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4" name="Google Shape;184;p33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5" name="Google Shape;185;p33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88" name="Google Shape;188;p3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0" name="Google Shape;190;p3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91" name="Google Shape;191;p3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94" name="Google Shape;194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5" name="Google Shape;195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6" name="Google Shape;196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97" name="Google Shape;197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6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200" name="Google Shape;200;p3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1" name="Google Shape;201;p36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7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37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5" name="Google Shape;205;p37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6" name="Google Shape;206;p37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9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3" name="Google Shape;213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6" name="Google Shape;216;p4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9" name="Google Shape;219;p41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2" name="Google Shape;222;p42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5" name="Google Shape;225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6" name="Google Shape;226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7" name="Google Shape;227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44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0" name="Google Shape;230;p44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1" name="Google Shape;231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2" name="Google Shape;232;p44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5" name="Google Shape;235;p4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6" name="Google Shape;236;p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7" name="Google Shape;237;p4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0" name="Google Shape;240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1" name="Google Shape;241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2" name="Google Shape;242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7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47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6" name="Google Shape;246;p47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7" name="Google Shape;247;p47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47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47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0" name="Google Shape;250;p47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1" name="Google Shape;251;p47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2" name="Google Shape;252;p47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3" name="Google Shape;253;p47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4" name="Google Shape;254;p47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7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56" name="Google Shape;256;p47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8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8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0" name="Google Shape;260;p48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1" name="Google Shape;261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9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64" name="Google Shape;264;p49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65" name="Google Shape;265;p49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66" name="Google Shape;266;p49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7" name="Google Shape;267;p49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8" name="Google Shape;268;p49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9" name="Google Shape;269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70" name="Google Shape;270;p49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71" name="Google Shape;271;p49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50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4" name="Google Shape;274;p50"/>
          <p:cNvSpPr txBox="1"/>
          <p:nvPr>
            <p:ph idx="2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5" name="Google Shape;275;p50"/>
          <p:cNvSpPr txBox="1"/>
          <p:nvPr>
            <p:ph idx="3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6" name="Google Shape;276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77" name="Google Shape;277;p50"/>
          <p:cNvSpPr txBox="1"/>
          <p:nvPr>
            <p:ph idx="4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51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0" name="Google Shape;280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1" name="Google Shape;281;p51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2" name="Google Shape;282;p51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3" name="Google Shape;283;p51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4" name="Google Shape;284;p51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5" name="Google Shape;285;p51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6" name="Google Shape;286;p51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7" name="Google Shape;287;p51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0" name="Google Shape;290;p5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291" name="Google Shape;291;p5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2" name="Google Shape;292;p5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3" name="Google Shape;293;p5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4" name="Google Shape;294;p5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5" name="Google Shape;295;p5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6" name="Google Shape;296;p5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7" name="Google Shape;297;p5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8" name="Google Shape;298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5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1" name="Google Shape;301;p5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2" name="Google Shape;302;p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3" name="Google Shape;303;p5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4" name="Google Shape;304;p5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5" name="Google Shape;305;p5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6" name="Google Shape;306;p5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5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9" name="Google Shape;309;p5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0" name="Google Shape;310;p5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1" name="Google Shape;311;p5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2" name="Google Shape;312;p5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3" name="Google Shape;313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14" name="Google Shape;314;p5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5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17" name="Google Shape;317;p5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p5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9" name="Google Shape;319;p5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0" name="Google Shape;320;p5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5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2" name="Google Shape;322;p5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5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4" name="Google Shape;324;p5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5" name="Google Shape;325;p5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6" name="Google Shape;326;p5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Google Shape;327;p5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5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5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1" name="Google Shape;331;p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2" name="Google Shape;332;p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3" name="Google Shape;333;p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34" name="Google Shape;334;p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7" name="Google Shape;337;p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8" name="Google Shape;338;p5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1" name="Google Shape;341;p5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2" name="Google Shape;342;p5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5" name="Google Shape;345;p5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6" name="Google Shape;346;p5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49" name="Google Shape;349;p6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0" name="Google Shape;350;p6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6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2" name="Google Shape;352;p6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9" name="Google Shape;359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2" name="Google Shape;362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5" name="Google Shape;365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8" name="Google Shape;368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1" name="Google Shape;371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2" name="Google Shape;372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3" name="Google Shape;373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6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6" name="Google Shape;376;p6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7" name="Google Shape;377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8" name="Google Shape;378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1" name="Google Shape;381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2" name="Google Shape;382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3" name="Google Shape;383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6" name="Google Shape;386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7" name="Google Shape;387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8" name="Google Shape;388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70"/>
          <p:cNvSpPr/>
          <p:nvPr/>
        </p:nvSpPr>
        <p:spPr>
          <a:xfrm>
            <a:off x="3258712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p70"/>
          <p:cNvSpPr/>
          <p:nvPr/>
        </p:nvSpPr>
        <p:spPr>
          <a:xfrm>
            <a:off x="6060337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p70"/>
          <p:cNvSpPr/>
          <p:nvPr/>
        </p:nvSpPr>
        <p:spPr>
          <a:xfrm>
            <a:off x="457163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70"/>
          <p:cNvSpPr/>
          <p:nvPr/>
        </p:nvSpPr>
        <p:spPr>
          <a:xfrm>
            <a:off x="3258787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70"/>
          <p:cNvSpPr/>
          <p:nvPr/>
        </p:nvSpPr>
        <p:spPr>
          <a:xfrm>
            <a:off x="6060412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70"/>
          <p:cNvSpPr txBox="1"/>
          <p:nvPr>
            <p:ph idx="1" type="body"/>
          </p:nvPr>
        </p:nvSpPr>
        <p:spPr>
          <a:xfrm>
            <a:off x="3258712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6" name="Google Shape;396;p70"/>
          <p:cNvSpPr txBox="1"/>
          <p:nvPr>
            <p:ph idx="2" type="body"/>
          </p:nvPr>
        </p:nvSpPr>
        <p:spPr>
          <a:xfrm>
            <a:off x="6060337" y="3093278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7" name="Google Shape;397;p70"/>
          <p:cNvSpPr txBox="1"/>
          <p:nvPr>
            <p:ph idx="3" type="body"/>
          </p:nvPr>
        </p:nvSpPr>
        <p:spPr>
          <a:xfrm>
            <a:off x="457163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8" name="Google Shape;398;p70"/>
          <p:cNvSpPr txBox="1"/>
          <p:nvPr>
            <p:ph idx="4" type="body"/>
          </p:nvPr>
        </p:nvSpPr>
        <p:spPr>
          <a:xfrm>
            <a:off x="3258787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9" name="Google Shape;399;p70"/>
          <p:cNvSpPr txBox="1"/>
          <p:nvPr>
            <p:ph idx="5" type="body"/>
          </p:nvPr>
        </p:nvSpPr>
        <p:spPr>
          <a:xfrm>
            <a:off x="6060412" y="1269253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0" name="Google Shape;400;p70"/>
          <p:cNvSpPr/>
          <p:nvPr/>
        </p:nvSpPr>
        <p:spPr>
          <a:xfrm>
            <a:off x="457088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p70"/>
          <p:cNvSpPr txBox="1"/>
          <p:nvPr>
            <p:ph idx="6" type="body"/>
          </p:nvPr>
        </p:nvSpPr>
        <p:spPr>
          <a:xfrm>
            <a:off x="457088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402" name="Google Shape;402;p70"/>
          <p:cNvCxnSpPr/>
          <p:nvPr/>
        </p:nvCxnSpPr>
        <p:spPr>
          <a:xfrm flipH="1" rot="10800000">
            <a:off x="457088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3" name="Google Shape;403;p70"/>
          <p:cNvCxnSpPr/>
          <p:nvPr/>
        </p:nvCxnSpPr>
        <p:spPr>
          <a:xfrm flipH="1" rot="10800000">
            <a:off x="3258712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4" name="Google Shape;404;p70"/>
          <p:cNvCxnSpPr/>
          <p:nvPr/>
        </p:nvCxnSpPr>
        <p:spPr>
          <a:xfrm flipH="1" rot="10800000">
            <a:off x="6060337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05" name="Google Shape;405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406" name="Google Shape;406;p70"/>
          <p:cNvCxnSpPr/>
          <p:nvPr/>
        </p:nvCxnSpPr>
        <p:spPr>
          <a:xfrm flipH="1" rot="10800000">
            <a:off x="457163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7" name="Google Shape;407;p70"/>
          <p:cNvCxnSpPr/>
          <p:nvPr/>
        </p:nvCxnSpPr>
        <p:spPr>
          <a:xfrm flipH="1" rot="10800000">
            <a:off x="3258787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8" name="Google Shape;408;p70"/>
          <p:cNvCxnSpPr/>
          <p:nvPr/>
        </p:nvCxnSpPr>
        <p:spPr>
          <a:xfrm flipH="1" rot="10800000">
            <a:off x="6060412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7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1" name="Google Shape;411;p7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2" name="Google Shape;412;p7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3" name="Google Shape;413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72"/>
          <p:cNvSpPr txBox="1"/>
          <p:nvPr>
            <p:ph idx="1" type="subTitle"/>
          </p:nvPr>
        </p:nvSpPr>
        <p:spPr>
          <a:xfrm>
            <a:off x="3258748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6" name="Google Shape;416;p72"/>
          <p:cNvSpPr txBox="1"/>
          <p:nvPr>
            <p:ph idx="2" type="subTitle"/>
          </p:nvPr>
        </p:nvSpPr>
        <p:spPr>
          <a:xfrm>
            <a:off x="6060222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7" name="Google Shape;417;p72"/>
          <p:cNvSpPr txBox="1"/>
          <p:nvPr>
            <p:ph idx="3" type="subTitle"/>
          </p:nvPr>
        </p:nvSpPr>
        <p:spPr>
          <a:xfrm>
            <a:off x="457263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8" name="Google Shape;418;p72"/>
          <p:cNvSpPr txBox="1"/>
          <p:nvPr>
            <p:ph idx="4" type="body"/>
          </p:nvPr>
        </p:nvSpPr>
        <p:spPr>
          <a:xfrm>
            <a:off x="457288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9" name="Google Shape;419;p72"/>
          <p:cNvSpPr txBox="1"/>
          <p:nvPr>
            <p:ph idx="5" type="body"/>
          </p:nvPr>
        </p:nvSpPr>
        <p:spPr>
          <a:xfrm>
            <a:off x="3258762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0" name="Google Shape;420;p72"/>
          <p:cNvSpPr txBox="1"/>
          <p:nvPr>
            <p:ph idx="6" type="body"/>
          </p:nvPr>
        </p:nvSpPr>
        <p:spPr>
          <a:xfrm>
            <a:off x="6060236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1" name="Google Shape;421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22" name="Google Shape;422;p72"/>
          <p:cNvSpPr txBox="1"/>
          <p:nvPr>
            <p:ph idx="7" type="subTitle"/>
          </p:nvPr>
        </p:nvSpPr>
        <p:spPr>
          <a:xfrm>
            <a:off x="3258748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3" name="Google Shape;423;p72"/>
          <p:cNvSpPr txBox="1"/>
          <p:nvPr>
            <p:ph idx="8" type="subTitle"/>
          </p:nvPr>
        </p:nvSpPr>
        <p:spPr>
          <a:xfrm>
            <a:off x="6060222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4" name="Google Shape;424;p72"/>
          <p:cNvSpPr txBox="1"/>
          <p:nvPr>
            <p:ph idx="9" type="subTitle"/>
          </p:nvPr>
        </p:nvSpPr>
        <p:spPr>
          <a:xfrm>
            <a:off x="457263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5" name="Google Shape;425;p72"/>
          <p:cNvSpPr txBox="1"/>
          <p:nvPr>
            <p:ph idx="13" type="body"/>
          </p:nvPr>
        </p:nvSpPr>
        <p:spPr>
          <a:xfrm>
            <a:off x="457288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6" name="Google Shape;426;p72"/>
          <p:cNvSpPr txBox="1"/>
          <p:nvPr>
            <p:ph idx="14" type="body"/>
          </p:nvPr>
        </p:nvSpPr>
        <p:spPr>
          <a:xfrm>
            <a:off x="3258762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7" name="Google Shape;427;p72"/>
          <p:cNvSpPr txBox="1"/>
          <p:nvPr>
            <p:ph idx="15" type="body"/>
          </p:nvPr>
        </p:nvSpPr>
        <p:spPr>
          <a:xfrm>
            <a:off x="6060236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73"/>
          <p:cNvSpPr txBox="1"/>
          <p:nvPr>
            <p:ph idx="1" type="body"/>
          </p:nvPr>
        </p:nvSpPr>
        <p:spPr>
          <a:xfrm>
            <a:off x="457238" y="227032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0" name="Google Shape;430;p73"/>
          <p:cNvSpPr txBox="1"/>
          <p:nvPr>
            <p:ph idx="2" type="body"/>
          </p:nvPr>
        </p:nvSpPr>
        <p:spPr>
          <a:xfrm>
            <a:off x="3258938" y="227032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1" name="Google Shape;431;p73"/>
          <p:cNvSpPr txBox="1"/>
          <p:nvPr>
            <p:ph idx="3" type="body"/>
          </p:nvPr>
        </p:nvSpPr>
        <p:spPr>
          <a:xfrm>
            <a:off x="6011063" y="227032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2" name="Google Shape;432;p73"/>
          <p:cNvSpPr txBox="1"/>
          <p:nvPr>
            <p:ph idx="4" type="subTitle"/>
          </p:nvPr>
        </p:nvSpPr>
        <p:spPr>
          <a:xfrm>
            <a:off x="12994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33" name="Google Shape;433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34" name="Google Shape;434;p73"/>
          <p:cNvSpPr txBox="1"/>
          <p:nvPr>
            <p:ph idx="5" type="subTitle"/>
          </p:nvPr>
        </p:nvSpPr>
        <p:spPr>
          <a:xfrm>
            <a:off x="41368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35" name="Google Shape;435;p73"/>
          <p:cNvSpPr txBox="1"/>
          <p:nvPr>
            <p:ph idx="6" type="subTitle"/>
          </p:nvPr>
        </p:nvSpPr>
        <p:spPr>
          <a:xfrm>
            <a:off x="6913613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36" name="Google Shape;436;p73"/>
          <p:cNvSpPr txBox="1"/>
          <p:nvPr>
            <p:ph idx="7" type="body"/>
          </p:nvPr>
        </p:nvSpPr>
        <p:spPr>
          <a:xfrm>
            <a:off x="457238" y="366317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7" name="Google Shape;437;p73"/>
          <p:cNvSpPr txBox="1"/>
          <p:nvPr>
            <p:ph idx="8" type="body"/>
          </p:nvPr>
        </p:nvSpPr>
        <p:spPr>
          <a:xfrm>
            <a:off x="3258938" y="36631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8" name="Google Shape;438;p73"/>
          <p:cNvSpPr txBox="1"/>
          <p:nvPr>
            <p:ph idx="9" type="body"/>
          </p:nvPr>
        </p:nvSpPr>
        <p:spPr>
          <a:xfrm>
            <a:off x="6011063" y="366317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9" name="Google Shape;439;p73"/>
          <p:cNvSpPr txBox="1"/>
          <p:nvPr>
            <p:ph idx="13" type="subTitle"/>
          </p:nvPr>
        </p:nvSpPr>
        <p:spPr>
          <a:xfrm>
            <a:off x="12994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0" name="Google Shape;440;p73"/>
          <p:cNvSpPr txBox="1"/>
          <p:nvPr>
            <p:ph idx="14" type="subTitle"/>
          </p:nvPr>
        </p:nvSpPr>
        <p:spPr>
          <a:xfrm>
            <a:off x="41368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1" name="Google Shape;441;p73"/>
          <p:cNvSpPr txBox="1"/>
          <p:nvPr>
            <p:ph idx="15" type="subTitle"/>
          </p:nvPr>
        </p:nvSpPr>
        <p:spPr>
          <a:xfrm>
            <a:off x="6913613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74"/>
          <p:cNvSpPr txBox="1"/>
          <p:nvPr>
            <p:ph idx="1" type="body"/>
          </p:nvPr>
        </p:nvSpPr>
        <p:spPr>
          <a:xfrm>
            <a:off x="45727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4" name="Google Shape;444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45" name="Google Shape;445;p74"/>
          <p:cNvSpPr/>
          <p:nvPr/>
        </p:nvSpPr>
        <p:spPr>
          <a:xfrm>
            <a:off x="457275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6" name="Google Shape;446;p74"/>
          <p:cNvSpPr/>
          <p:nvPr/>
        </p:nvSpPr>
        <p:spPr>
          <a:xfrm>
            <a:off x="3258903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7" name="Google Shape;447;p74"/>
          <p:cNvSpPr/>
          <p:nvPr/>
        </p:nvSpPr>
        <p:spPr>
          <a:xfrm>
            <a:off x="6060526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8" name="Google Shape;448;p74"/>
          <p:cNvSpPr txBox="1"/>
          <p:nvPr>
            <p:ph idx="2" type="body"/>
          </p:nvPr>
        </p:nvSpPr>
        <p:spPr>
          <a:xfrm>
            <a:off x="3258900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9" name="Google Shape;449;p74"/>
          <p:cNvSpPr txBox="1"/>
          <p:nvPr>
            <p:ph idx="3" type="body"/>
          </p:nvPr>
        </p:nvSpPr>
        <p:spPr>
          <a:xfrm>
            <a:off x="606052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0" name="Google Shape;450;p74"/>
          <p:cNvSpPr txBox="1"/>
          <p:nvPr>
            <p:ph idx="4" type="body"/>
          </p:nvPr>
        </p:nvSpPr>
        <p:spPr>
          <a:xfrm>
            <a:off x="45727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1" name="Google Shape;451;p74"/>
          <p:cNvSpPr/>
          <p:nvPr/>
        </p:nvSpPr>
        <p:spPr>
          <a:xfrm>
            <a:off x="457275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2" name="Google Shape;452;p74"/>
          <p:cNvSpPr/>
          <p:nvPr/>
        </p:nvSpPr>
        <p:spPr>
          <a:xfrm>
            <a:off x="3258903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5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3" name="Google Shape;453;p74"/>
          <p:cNvSpPr/>
          <p:nvPr/>
        </p:nvSpPr>
        <p:spPr>
          <a:xfrm>
            <a:off x="6060526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6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4" name="Google Shape;454;p74"/>
          <p:cNvSpPr txBox="1"/>
          <p:nvPr>
            <p:ph idx="5" type="body"/>
          </p:nvPr>
        </p:nvSpPr>
        <p:spPr>
          <a:xfrm>
            <a:off x="3258900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5" name="Google Shape;455;p74"/>
          <p:cNvSpPr txBox="1"/>
          <p:nvPr>
            <p:ph idx="6" type="body"/>
          </p:nvPr>
        </p:nvSpPr>
        <p:spPr>
          <a:xfrm>
            <a:off x="606052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7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58" name="Google Shape;458;p7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59" name="Google Shape;459;p7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0" name="Google Shape;460;p7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1" name="Google Shape;461;p7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2" name="Google Shape;462;p7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3" name="Google Shape;463;p7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4" name="Google Shape;464;p7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5" name="Google Shape;465;p7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6" name="Google Shape;466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7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9" name="Google Shape;469;p7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0" name="Google Shape;470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71" name="Google Shape;471;p7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2" name="Google Shape;472;p7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3" name="Google Shape;473;p7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4" name="Google Shape;474;p7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7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7" name="Google Shape;477;p7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8" name="Google Shape;478;p7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9" name="Google Shape;479;p7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0" name="Google Shape;480;p7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1" name="Google Shape;481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2" name="Google Shape;482;p7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7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85" name="Google Shape;485;p7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Google Shape;486;p7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7" name="Google Shape;487;p7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8" name="Google Shape;488;p7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Google Shape;489;p7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0" name="Google Shape;490;p7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1" name="Google Shape;491;p7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2" name="Google Shape;492;p7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7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4" name="Google Shape;494;p7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5" name="Google Shape;495;p7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6" name="Google Shape;496;p7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7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99" name="Google Shape;499;p7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0" name="Google Shape;500;p7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1" name="Google Shape;501;p7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02" name="Google Shape;502;p7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5" name="Google Shape;505;p8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6" name="Google Shape;506;p8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9" name="Google Shape;509;p8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0" name="Google Shape;510;p8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3" name="Google Shape;513;p8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4" name="Google Shape;514;p8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7" name="Google Shape;517;p8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8" name="Google Shape;518;p8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9" name="Google Shape;519;p8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20" name="Google Shape;520;p8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8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7" name="Google Shape;527;p8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0" name="Google Shape;530;p8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8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33" name="Google Shape;533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8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6" name="Google Shape;536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89"/>
          <p:cNvSpPr txBox="1"/>
          <p:nvPr>
            <p:ph idx="1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9" name="Google Shape;539;p89"/>
          <p:cNvSpPr txBox="1"/>
          <p:nvPr>
            <p:ph idx="2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0" name="Google Shape;540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1" name="Google Shape;541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90"/>
          <p:cNvSpPr txBox="1"/>
          <p:nvPr>
            <p:ph idx="1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4" name="Google Shape;544;p90"/>
          <p:cNvSpPr txBox="1"/>
          <p:nvPr>
            <p:ph idx="2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5" name="Google Shape;545;p9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6" name="Google Shape;546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9" name="Google Shape;549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0" name="Google Shape;550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1" name="Google Shape;551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2" name="Google Shape;552;p91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53" name="Google Shape;553;p91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54" name="Google Shape;554;p91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7" name="Google Shape;557;p92"/>
          <p:cNvSpPr txBox="1"/>
          <p:nvPr>
            <p:ph idx="1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558" name="Google Shape;558;p9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59" name="Google Shape;559;p92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0" name="Google Shape;560;p92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61" name="Google Shape;561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2" name="Google Shape;562;p92"/>
          <p:cNvSpPr txBox="1"/>
          <p:nvPr>
            <p:ph idx="3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4" name="Google Shape;564;p93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65" name="Google Shape;565;p93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566" name="Google Shape;566;p93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67" name="Google Shape;567;p93"/>
          <p:cNvSpPr txBox="1"/>
          <p:nvPr>
            <p:ph idx="2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8" name="Google Shape;568;p93"/>
          <p:cNvSpPr txBox="1"/>
          <p:nvPr>
            <p:ph idx="3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9" name="Google Shape;569;p9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70" name="Google Shape;570;p93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1" name="Google Shape;571;p93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72" name="Google Shape;572;p93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73" name="Google Shape;573;p93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6" name="Google Shape;576;p94"/>
          <p:cNvSpPr txBox="1"/>
          <p:nvPr>
            <p:ph idx="2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7" name="Google Shape;577;p94"/>
          <p:cNvSpPr txBox="1"/>
          <p:nvPr>
            <p:ph idx="3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8" name="Google Shape;578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95"/>
          <p:cNvSpPr txBox="1"/>
          <p:nvPr>
            <p:ph idx="1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1" name="Google Shape;581;p95"/>
          <p:cNvSpPr txBox="1"/>
          <p:nvPr>
            <p:ph idx="2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2" name="Google Shape;582;p95"/>
          <p:cNvSpPr txBox="1"/>
          <p:nvPr>
            <p:ph idx="3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3" name="Google Shape;583;p95"/>
          <p:cNvSpPr txBox="1"/>
          <p:nvPr>
            <p:ph idx="4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4" name="Google Shape;584;p95"/>
          <p:cNvSpPr txBox="1"/>
          <p:nvPr>
            <p:ph idx="5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5" name="Google Shape;585;p95"/>
          <p:cNvSpPr txBox="1"/>
          <p:nvPr>
            <p:ph idx="6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6" name="Google Shape;586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96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9" name="Google Shape;589;p96"/>
          <p:cNvSpPr txBox="1"/>
          <p:nvPr>
            <p:ph idx="1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90" name="Google Shape;590;p96"/>
          <p:cNvSpPr txBox="1"/>
          <p:nvPr>
            <p:ph idx="2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1" name="Google Shape;591;p96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92" name="Google Shape;592;p96"/>
          <p:cNvSpPr txBox="1"/>
          <p:nvPr>
            <p:ph idx="4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3" name="Google Shape;593;p96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4" name="Google Shape;594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5" name="Google Shape;595;p96"/>
          <p:cNvSpPr txBox="1"/>
          <p:nvPr>
            <p:ph idx="6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96" name="Google Shape;596;p96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7" name="Google Shape;597;p96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97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0" name="Google Shape;600;p97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1" name="Google Shape;601;p97"/>
          <p:cNvSpPr txBox="1"/>
          <p:nvPr>
            <p:ph idx="1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2" name="Google Shape;602;p97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3" name="Google Shape;603;p97"/>
          <p:cNvSpPr txBox="1"/>
          <p:nvPr>
            <p:ph idx="3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4" name="Google Shape;604;p97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5" name="Google Shape;605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98"/>
          <p:cNvSpPr txBox="1"/>
          <p:nvPr>
            <p:ph idx="1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8" name="Google Shape;608;p98"/>
          <p:cNvSpPr txBox="1"/>
          <p:nvPr>
            <p:ph idx="2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9" name="Google Shape;609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10" name="Google Shape;610;p98"/>
          <p:cNvSpPr txBox="1"/>
          <p:nvPr>
            <p:ph idx="3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1" name="Google Shape;611;p98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2" name="Google Shape;612;p98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3" name="Google Shape;613;p98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14" name="Google Shape;614;p98"/>
          <p:cNvSpPr txBox="1"/>
          <p:nvPr>
            <p:ph idx="4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5" name="Google Shape;615;p98"/>
          <p:cNvSpPr txBox="1"/>
          <p:nvPr>
            <p:ph idx="5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6" name="Google Shape;616;p98"/>
          <p:cNvSpPr txBox="1"/>
          <p:nvPr>
            <p:ph idx="6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99"/>
          <p:cNvSpPr txBox="1"/>
          <p:nvPr>
            <p:ph idx="1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9" name="Google Shape;619;p99"/>
          <p:cNvSpPr txBox="1"/>
          <p:nvPr>
            <p:ph idx="2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0" name="Google Shape;620;p99"/>
          <p:cNvSpPr txBox="1"/>
          <p:nvPr>
            <p:ph idx="3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1" name="Google Shape;621;p99"/>
          <p:cNvSpPr txBox="1"/>
          <p:nvPr>
            <p:ph idx="4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2" name="Google Shape;622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3" name="Google Shape;623;p99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4" name="Google Shape;624;p99"/>
          <p:cNvSpPr txBox="1"/>
          <p:nvPr>
            <p:ph idx="6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100"/>
          <p:cNvSpPr txBox="1"/>
          <p:nvPr>
            <p:ph idx="1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7" name="Google Shape;627;p100"/>
          <p:cNvSpPr txBox="1"/>
          <p:nvPr>
            <p:ph idx="2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8" name="Google Shape;628;p100"/>
          <p:cNvSpPr txBox="1"/>
          <p:nvPr>
            <p:ph idx="3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9" name="Google Shape;629;p100"/>
          <p:cNvSpPr txBox="1"/>
          <p:nvPr>
            <p:ph idx="4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0" name="Google Shape;630;p100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1" name="Google Shape;631;p100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2" name="Google Shape;632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101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5" name="Google Shape;635;p101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6" name="Google Shape;636;p101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7" name="Google Shape;637;p101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8" name="Google Shape;638;p101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9" name="Google Shape;639;p101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0" name="Google Shape;640;p101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1" name="Google Shape;641;p101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2" name="Google Shape;642;p101"/>
          <p:cNvSpPr txBox="1"/>
          <p:nvPr>
            <p:ph idx="5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3" name="Google Shape;643;p101"/>
          <p:cNvSpPr txBox="1"/>
          <p:nvPr>
            <p:ph idx="6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4" name="Google Shape;644;p101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45" name="Google Shape;645;p101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6" name="Google Shape;646;p101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10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9" name="Google Shape;649;p102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0" name="Google Shape;650;p10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1" name="Google Shape;651;p102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52" name="Google Shape;652;p102"/>
          <p:cNvSpPr txBox="1"/>
          <p:nvPr>
            <p:ph idx="4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5" name="Google Shape;655;p103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6" name="Google Shape;656;p10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9" name="Google Shape;659;p104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0" name="Google Shape;660;p104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25" Type="http://schemas.openxmlformats.org/officeDocument/2006/relationships/theme" Target="../theme/theme1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56.xml"/><Relationship Id="rId23" Type="http://schemas.openxmlformats.org/officeDocument/2006/relationships/theme" Target="../theme/theme6.xml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3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3" Type="http://schemas.openxmlformats.org/officeDocument/2006/relationships/theme" Target="../theme/theme7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9.xml"/><Relationship Id="rId22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00.xml"/><Relationship Id="rId23" Type="http://schemas.openxmlformats.org/officeDocument/2006/relationships/theme" Target="../theme/theme2.xml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97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1.xml"/><Relationship Id="rId22" Type="http://schemas.openxmlformats.org/officeDocument/2006/relationships/slideLayout" Target="../slideLayouts/slideLayout123.xml"/><Relationship Id="rId21" Type="http://schemas.openxmlformats.org/officeDocument/2006/relationships/slideLayout" Target="../slideLayouts/slideLayout122.xml"/><Relationship Id="rId23" Type="http://schemas.openxmlformats.org/officeDocument/2006/relationships/theme" Target="../theme/theme8.xml"/><Relationship Id="rId1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18.xml"/><Relationship Id="rId16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19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3.xml"/><Relationship Id="rId22" Type="http://schemas.openxmlformats.org/officeDocument/2006/relationships/slideLayout" Target="../slideLayouts/slideLayout145.xml"/><Relationship Id="rId21" Type="http://schemas.openxmlformats.org/officeDocument/2006/relationships/slideLayout" Target="../slideLayouts/slideLayout144.xml"/><Relationship Id="rId24" Type="http://schemas.openxmlformats.org/officeDocument/2006/relationships/slideLayout" Target="../slideLayouts/slideLayout147.xml"/><Relationship Id="rId23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Relationship Id="rId25" Type="http://schemas.openxmlformats.org/officeDocument/2006/relationships/theme" Target="../theme/theme9.xml"/><Relationship Id="rId5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4.xml"/><Relationship Id="rId10" Type="http://schemas.openxmlformats.org/officeDocument/2006/relationships/slideLayout" Target="../slideLayouts/slideLayout133.xml"/><Relationship Id="rId13" Type="http://schemas.openxmlformats.org/officeDocument/2006/relationships/slideLayout" Target="../slideLayouts/slideLayout136.xml"/><Relationship Id="rId12" Type="http://schemas.openxmlformats.org/officeDocument/2006/relationships/slideLayout" Target="../slideLayouts/slideLayout135.xml"/><Relationship Id="rId15" Type="http://schemas.openxmlformats.org/officeDocument/2006/relationships/slideLayout" Target="../slideLayouts/slideLayout138.xml"/><Relationship Id="rId14" Type="http://schemas.openxmlformats.org/officeDocument/2006/relationships/slideLayout" Target="../slideLayouts/slideLayout137.xml"/><Relationship Id="rId17" Type="http://schemas.openxmlformats.org/officeDocument/2006/relationships/slideLayout" Target="../slideLayouts/slideLayout140.xml"/><Relationship Id="rId16" Type="http://schemas.openxmlformats.org/officeDocument/2006/relationships/slideLayout" Target="../slideLayouts/slideLayout139.xml"/><Relationship Id="rId19" Type="http://schemas.openxmlformats.org/officeDocument/2006/relationships/slideLayout" Target="../slideLayouts/slideLayout142.xml"/><Relationship Id="rId18" Type="http://schemas.openxmlformats.org/officeDocument/2006/relationships/slideLayout" Target="../slideLayouts/slideLayout141.xml"/></Relationships>
</file>

<file path=ppt/slideMasters/_rels/slideMaster8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67.xml"/><Relationship Id="rId22" Type="http://schemas.openxmlformats.org/officeDocument/2006/relationships/slideLayout" Target="../slideLayouts/slideLayout169.xml"/><Relationship Id="rId21" Type="http://schemas.openxmlformats.org/officeDocument/2006/relationships/slideLayout" Target="../slideLayouts/slideLayout168.xml"/><Relationship Id="rId24" Type="http://schemas.openxmlformats.org/officeDocument/2006/relationships/slideLayout" Target="../slideLayouts/slideLayout171.xml"/><Relationship Id="rId23" Type="http://schemas.openxmlformats.org/officeDocument/2006/relationships/slideLayout" Target="../slideLayouts/slideLayout170.xml"/><Relationship Id="rId1" Type="http://schemas.openxmlformats.org/officeDocument/2006/relationships/slideLayout" Target="../slideLayouts/slideLayout148.xml"/><Relationship Id="rId2" Type="http://schemas.openxmlformats.org/officeDocument/2006/relationships/slideLayout" Target="../slideLayouts/slideLayout149.xml"/><Relationship Id="rId3" Type="http://schemas.openxmlformats.org/officeDocument/2006/relationships/slideLayout" Target="../slideLayouts/slideLayout150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Relationship Id="rId25" Type="http://schemas.openxmlformats.org/officeDocument/2006/relationships/theme" Target="../theme/theme1.xml"/><Relationship Id="rId5" Type="http://schemas.openxmlformats.org/officeDocument/2006/relationships/slideLayout" Target="../slideLayouts/slideLayout152.xml"/><Relationship Id="rId6" Type="http://schemas.openxmlformats.org/officeDocument/2006/relationships/slideLayout" Target="../slideLayouts/slideLayout153.xml"/><Relationship Id="rId7" Type="http://schemas.openxmlformats.org/officeDocument/2006/relationships/slideLayout" Target="../slideLayouts/slideLayout154.xml"/><Relationship Id="rId8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58.xml"/><Relationship Id="rId10" Type="http://schemas.openxmlformats.org/officeDocument/2006/relationships/slideLayout" Target="../slideLayouts/slideLayout157.xml"/><Relationship Id="rId13" Type="http://schemas.openxmlformats.org/officeDocument/2006/relationships/slideLayout" Target="../slideLayouts/slideLayout160.xml"/><Relationship Id="rId12" Type="http://schemas.openxmlformats.org/officeDocument/2006/relationships/slideLayout" Target="../slideLayouts/slideLayout159.xml"/><Relationship Id="rId15" Type="http://schemas.openxmlformats.org/officeDocument/2006/relationships/slideLayout" Target="../slideLayouts/slideLayout162.xml"/><Relationship Id="rId14" Type="http://schemas.openxmlformats.org/officeDocument/2006/relationships/slideLayout" Target="../slideLayouts/slideLayout161.xml"/><Relationship Id="rId17" Type="http://schemas.openxmlformats.org/officeDocument/2006/relationships/slideLayout" Target="../slideLayouts/slideLayout164.xml"/><Relationship Id="rId16" Type="http://schemas.openxmlformats.org/officeDocument/2006/relationships/slideLayout" Target="../slideLayouts/slideLayout163.xml"/><Relationship Id="rId19" Type="http://schemas.openxmlformats.org/officeDocument/2006/relationships/slideLayout" Target="../slideLayouts/slideLayout166.xml"/><Relationship Id="rId18" Type="http://schemas.openxmlformats.org/officeDocument/2006/relationships/slideLayout" Target="../slideLayouts/slideLayout165.xml"/></Relationships>
</file>

<file path=ppt/slideMasters/_rels/slideMaster9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1.xml"/><Relationship Id="rId22" Type="http://schemas.openxmlformats.org/officeDocument/2006/relationships/slideLayout" Target="../slideLayouts/slideLayout193.xml"/><Relationship Id="rId21" Type="http://schemas.openxmlformats.org/officeDocument/2006/relationships/slideLayout" Target="../slideLayouts/slideLayout192.xml"/><Relationship Id="rId24" Type="http://schemas.openxmlformats.org/officeDocument/2006/relationships/slideLayout" Target="../slideLayouts/slideLayout195.xml"/><Relationship Id="rId23" Type="http://schemas.openxmlformats.org/officeDocument/2006/relationships/slideLayout" Target="../slideLayouts/slideLayout194.xml"/><Relationship Id="rId1" Type="http://schemas.openxmlformats.org/officeDocument/2006/relationships/slideLayout" Target="../slideLayouts/slideLayout172.xml"/><Relationship Id="rId2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74.xml"/><Relationship Id="rId4" Type="http://schemas.openxmlformats.org/officeDocument/2006/relationships/slideLayout" Target="../slideLayouts/slideLayout175.xml"/><Relationship Id="rId9" Type="http://schemas.openxmlformats.org/officeDocument/2006/relationships/slideLayout" Target="../slideLayouts/slideLayout180.xml"/><Relationship Id="rId25" Type="http://schemas.openxmlformats.org/officeDocument/2006/relationships/theme" Target="../theme/theme5.xml"/><Relationship Id="rId5" Type="http://schemas.openxmlformats.org/officeDocument/2006/relationships/slideLayout" Target="../slideLayouts/slideLayout176.xml"/><Relationship Id="rId6" Type="http://schemas.openxmlformats.org/officeDocument/2006/relationships/slideLayout" Target="../slideLayouts/slideLayout177.xml"/><Relationship Id="rId7" Type="http://schemas.openxmlformats.org/officeDocument/2006/relationships/slideLayout" Target="../slideLayouts/slideLayout178.xml"/><Relationship Id="rId8" Type="http://schemas.openxmlformats.org/officeDocument/2006/relationships/slideLayout" Target="../slideLayouts/slideLayout179.xml"/><Relationship Id="rId11" Type="http://schemas.openxmlformats.org/officeDocument/2006/relationships/slideLayout" Target="../slideLayouts/slideLayout182.xml"/><Relationship Id="rId10" Type="http://schemas.openxmlformats.org/officeDocument/2006/relationships/slideLayout" Target="../slideLayouts/slideLayout181.xml"/><Relationship Id="rId13" Type="http://schemas.openxmlformats.org/officeDocument/2006/relationships/slideLayout" Target="../slideLayouts/slideLayout184.xml"/><Relationship Id="rId12" Type="http://schemas.openxmlformats.org/officeDocument/2006/relationships/slideLayout" Target="../slideLayouts/slideLayout183.xml"/><Relationship Id="rId15" Type="http://schemas.openxmlformats.org/officeDocument/2006/relationships/slideLayout" Target="../slideLayouts/slideLayout186.xml"/><Relationship Id="rId14" Type="http://schemas.openxmlformats.org/officeDocument/2006/relationships/slideLayout" Target="../slideLayouts/slideLayout185.xml"/><Relationship Id="rId17" Type="http://schemas.openxmlformats.org/officeDocument/2006/relationships/slideLayout" Target="../slideLayouts/slideLayout188.xml"/><Relationship Id="rId16" Type="http://schemas.openxmlformats.org/officeDocument/2006/relationships/slideLayout" Target="../slideLayouts/slideLayout187.xml"/><Relationship Id="rId19" Type="http://schemas.openxmlformats.org/officeDocument/2006/relationships/slideLayout" Target="../slideLayouts/slideLayout190.xml"/><Relationship Id="rId18" Type="http://schemas.openxmlformats.org/officeDocument/2006/relationships/slideLayout" Target="../slideLayouts/slideLayout1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9" name="Google Shape;209;p3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10" name="Google Shape;210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5" name="Google Shape;355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56" name="Google Shape;356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8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3" name="Google Shape;523;p8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24" name="Google Shape;524;p8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  <p:sldLayoutId id="2147483745" r:id="rId19"/>
    <p:sldLayoutId id="2147483746" r:id="rId20"/>
    <p:sldLayoutId id="2147483747" r:id="rId21"/>
    <p:sldLayoutId id="2147483748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10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3" name="Google Shape;673;p10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74" name="Google Shape;674;p10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  <p:sldLayoutId id="2147483768" r:id="rId20"/>
    <p:sldLayoutId id="2147483769" r:id="rId21"/>
    <p:sldLayoutId id="214748377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2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22" name="Google Shape;822;p1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23" name="Google Shape;823;p13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24" name="Google Shape;824;p1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785" r:id="rId15"/>
    <p:sldLayoutId id="2147483786" r:id="rId16"/>
    <p:sldLayoutId id="2147483787" r:id="rId17"/>
    <p:sldLayoutId id="2147483788" r:id="rId18"/>
    <p:sldLayoutId id="2147483789" r:id="rId19"/>
    <p:sldLayoutId id="2147483790" r:id="rId20"/>
    <p:sldLayoutId id="2147483791" r:id="rId21"/>
    <p:sldLayoutId id="2147483792" r:id="rId22"/>
    <p:sldLayoutId id="2147483793" r:id="rId23"/>
    <p:sldLayoutId id="2147483794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78" name="Shape 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" name="Google Shape;979;p15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80" name="Google Shape;980;p15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81" name="Google Shape;981;p15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  <p:sldLayoutId id="2147483808" r:id="rId14"/>
    <p:sldLayoutId id="2147483809" r:id="rId15"/>
    <p:sldLayoutId id="2147483810" r:id="rId16"/>
    <p:sldLayoutId id="2147483811" r:id="rId17"/>
    <p:sldLayoutId id="2147483812" r:id="rId18"/>
    <p:sldLayoutId id="2147483813" r:id="rId19"/>
    <p:sldLayoutId id="2147483814" r:id="rId20"/>
    <p:sldLayoutId id="2147483815" r:id="rId21"/>
    <p:sldLayoutId id="2147483816" r:id="rId22"/>
    <p:sldLayoutId id="2147483817" r:id="rId23"/>
    <p:sldLayoutId id="214748381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154" name="Shape 1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155" name="Google Shape;1155;p18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56" name="Google Shape;1156;p18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57" name="Google Shape;1157;p18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  <p:sldLayoutId id="2147483831" r:id="rId13"/>
    <p:sldLayoutId id="2147483832" r:id="rId14"/>
    <p:sldLayoutId id="2147483833" r:id="rId15"/>
    <p:sldLayoutId id="2147483834" r:id="rId16"/>
    <p:sldLayoutId id="2147483835" r:id="rId17"/>
    <p:sldLayoutId id="2147483836" r:id="rId18"/>
    <p:sldLayoutId id="2147483837" r:id="rId19"/>
    <p:sldLayoutId id="2147483838" r:id="rId20"/>
    <p:sldLayoutId id="2147483839" r:id="rId21"/>
    <p:sldLayoutId id="2147483840" r:id="rId22"/>
    <p:sldLayoutId id="2147483841" r:id="rId23"/>
    <p:sldLayoutId id="214748384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png"/><Relationship Id="rId4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6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9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Relationship Id="rId4" Type="http://schemas.openxmlformats.org/officeDocument/2006/relationships/image" Target="../media/image19.png"/><Relationship Id="rId5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Relationship Id="rId4" Type="http://schemas.openxmlformats.org/officeDocument/2006/relationships/image" Target="../media/image5.png"/><Relationship Id="rId5" Type="http://schemas.openxmlformats.org/officeDocument/2006/relationships/image" Target="../media/image8.png"/><Relationship Id="rId6" Type="http://schemas.openxmlformats.org/officeDocument/2006/relationships/image" Target="../media/image2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5" Type="http://schemas.openxmlformats.org/officeDocument/2006/relationships/image" Target="../media/image11.png"/><Relationship Id="rId6" Type="http://schemas.openxmlformats.org/officeDocument/2006/relationships/image" Target="../media/image2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Relationship Id="rId4" Type="http://schemas.openxmlformats.org/officeDocument/2006/relationships/image" Target="../media/image16.png"/><Relationship Id="rId5" Type="http://schemas.openxmlformats.org/officeDocument/2006/relationships/image" Target="../media/image3.png"/><Relationship Id="rId6" Type="http://schemas.openxmlformats.org/officeDocument/2006/relationships/image" Target="../media/image9.png"/><Relationship Id="rId7" Type="http://schemas.openxmlformats.org/officeDocument/2006/relationships/image" Target="../media/image22.png"/><Relationship Id="rId8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14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" name="Google Shape;1315;p205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Simple Choices to Make Life Easier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16" name="Google Shape;1316;p20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7" name="Google Shape;1317;p205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8" name="Google Shape;1318;p205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Choices To Make Life Easier</a:t>
            </a:r>
            <a:endParaRPr b="1" sz="1600"/>
          </a:p>
        </p:txBody>
      </p:sp>
      <p:sp>
        <p:nvSpPr>
          <p:cNvPr id="1319" name="Google Shape;1319;p20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4" name="Shape 1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" name="Google Shape;1475;p214"/>
          <p:cNvSpPr/>
          <p:nvPr/>
        </p:nvSpPr>
        <p:spPr>
          <a:xfrm>
            <a:off x="533400" y="110202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76" name="Google Shape;1476;p214"/>
          <p:cNvSpPr/>
          <p:nvPr/>
        </p:nvSpPr>
        <p:spPr>
          <a:xfrm>
            <a:off x="3474163" y="110207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77" name="Google Shape;1477;p214"/>
          <p:cNvSpPr/>
          <p:nvPr/>
        </p:nvSpPr>
        <p:spPr>
          <a:xfrm>
            <a:off x="6414888" y="110207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0" id="1478" name="Google Shape;1478;p2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550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479" name="Google Shape;1479;p2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3290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480" name="Google Shape;1480;p2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64029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1481" name="Google Shape;1481;p2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Benefits of a Strong Support Network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482" name="Google Shape;1482;p214"/>
          <p:cNvSpPr txBox="1"/>
          <p:nvPr>
            <p:ph idx="1" type="body"/>
          </p:nvPr>
        </p:nvSpPr>
        <p:spPr>
          <a:xfrm>
            <a:off x="457250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Building and maintaining meaningful connections with friends, family, and colleagues to enhance well-being and happiness.</a:t>
            </a:r>
            <a:endParaRPr sz="1100"/>
          </a:p>
        </p:txBody>
      </p:sp>
      <p:sp>
        <p:nvSpPr>
          <p:cNvPr descr="header_0" id="1483" name="Google Shape;1483;p214"/>
          <p:cNvSpPr txBox="1"/>
          <p:nvPr>
            <p:ph idx="3" type="subTitle"/>
          </p:nvPr>
        </p:nvSpPr>
        <p:spPr>
          <a:xfrm>
            <a:off x="457250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Nurturing Relationships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484" name="Google Shape;1484;p214"/>
          <p:cNvSpPr txBox="1"/>
          <p:nvPr>
            <p:ph idx="1" type="body"/>
          </p:nvPr>
        </p:nvSpPr>
        <p:spPr>
          <a:xfrm>
            <a:off x="3397977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Being there for others in times of need, offering help, empathy, and compassion to strengthen relationships and create a supportive community.</a:t>
            </a:r>
            <a:endParaRPr sz="1100"/>
          </a:p>
        </p:txBody>
      </p:sp>
      <p:sp>
        <p:nvSpPr>
          <p:cNvPr descr="header_1" id="1485" name="Google Shape;1485;p214"/>
          <p:cNvSpPr txBox="1"/>
          <p:nvPr>
            <p:ph idx="3" type="subTitle"/>
          </p:nvPr>
        </p:nvSpPr>
        <p:spPr>
          <a:xfrm>
            <a:off x="3397977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Offering Support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486" name="Google Shape;1486;p214"/>
          <p:cNvSpPr txBox="1"/>
          <p:nvPr>
            <p:ph idx="1" type="body"/>
          </p:nvPr>
        </p:nvSpPr>
        <p:spPr>
          <a:xfrm>
            <a:off x="6338675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Having a reliable network of individuals who provide emotional support, advice, and encouragement, leading to improved mental health and resilience.</a:t>
            </a:r>
            <a:endParaRPr sz="1100"/>
          </a:p>
        </p:txBody>
      </p:sp>
      <p:sp>
        <p:nvSpPr>
          <p:cNvPr descr="header_2" id="1487" name="Google Shape;1487;p214"/>
          <p:cNvSpPr txBox="1"/>
          <p:nvPr>
            <p:ph idx="3" type="subTitle"/>
          </p:nvPr>
        </p:nvSpPr>
        <p:spPr>
          <a:xfrm>
            <a:off x="6338675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Fostering Connections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488" name="Google Shape;1488;p21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9" name="Google Shape;1489;p214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0" name="Google Shape;1490;p214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Choices To Make Life Easier</a:t>
            </a:r>
            <a:endParaRPr b="1" sz="1600"/>
          </a:p>
        </p:txBody>
      </p:sp>
      <p:sp>
        <p:nvSpPr>
          <p:cNvPr id="1491" name="Google Shape;1491;p21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5" name="Shape 1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" name="Google Shape;1496;p215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Implementing Simple Choices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497" name="Google Shape;1497;p215"/>
          <p:cNvSpPr txBox="1"/>
          <p:nvPr>
            <p:ph idx="1" type="body"/>
          </p:nvPr>
        </p:nvSpPr>
        <p:spPr>
          <a:xfrm>
            <a:off x="457200" y="2364178"/>
            <a:ext cx="3776100" cy="220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34950" lvl="0" marL="342900" rtl="0" algn="l">
              <a:spcBef>
                <a:spcPts val="0"/>
              </a:spcBef>
              <a:spcAft>
                <a:spcPts val="0"/>
              </a:spcAft>
              <a:buSzPts val="1000"/>
              <a:buChar char="•"/>
            </a:pPr>
            <a:r>
              <a:rPr lang="en-GB" sz="1000"/>
              <a:t>Begin by choosing one or two simple habits to focus on, such as drinking more water or taking short walks daily.</a:t>
            </a:r>
            <a:endParaRPr sz="1000"/>
          </a:p>
          <a:p>
            <a:pPr indent="-234950" lvl="0" marL="342900" rtl="0" algn="l">
              <a:spcBef>
                <a:spcPts val="1000"/>
              </a:spcBef>
              <a:spcAft>
                <a:spcPts val="1000"/>
              </a:spcAft>
              <a:buSzPts val="1000"/>
              <a:buChar char="•"/>
            </a:pPr>
            <a:r>
              <a:rPr lang="en-GB" sz="1000"/>
              <a:t>Small changes can lead to big improvements over time and make it easier to stick to new routines.</a:t>
            </a:r>
            <a:endParaRPr sz="1000"/>
          </a:p>
        </p:txBody>
      </p:sp>
      <p:sp>
        <p:nvSpPr>
          <p:cNvPr descr="2" id="1498" name="Google Shape;1498;p215"/>
          <p:cNvSpPr txBox="1"/>
          <p:nvPr>
            <p:ph idx="2" type="body"/>
          </p:nvPr>
        </p:nvSpPr>
        <p:spPr>
          <a:xfrm>
            <a:off x="4800400" y="2364178"/>
            <a:ext cx="3776100" cy="220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3495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•"/>
            </a:pPr>
            <a:r>
              <a:rPr lang="en-GB" sz="1000"/>
              <a:t>Consistency is key to forming lasting habits, so aim to practice your chosen habits daily or weekly.</a:t>
            </a:r>
            <a:endParaRPr sz="1000"/>
          </a:p>
          <a:p>
            <a:pPr indent="-23495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000"/>
              <a:buChar char="•"/>
            </a:pPr>
            <a:r>
              <a:rPr lang="en-GB" sz="1000"/>
              <a:t>As you become more consistent, consider adding new simple choices to your routine to continue improving.</a:t>
            </a:r>
            <a:endParaRPr sz="1000"/>
          </a:p>
        </p:txBody>
      </p:sp>
      <p:sp>
        <p:nvSpPr>
          <p:cNvPr descr="1" id="1499" name="Google Shape;1499;p215"/>
          <p:cNvSpPr txBox="1"/>
          <p:nvPr>
            <p:ph idx="4" type="subTitle"/>
          </p:nvPr>
        </p:nvSpPr>
        <p:spPr>
          <a:xfrm>
            <a:off x="457200" y="1823875"/>
            <a:ext cx="3776100" cy="46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Start Small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500" name="Google Shape;1500;p215"/>
          <p:cNvSpPr txBox="1"/>
          <p:nvPr>
            <p:ph idx="3" type="subTitle"/>
          </p:nvPr>
        </p:nvSpPr>
        <p:spPr>
          <a:xfrm>
            <a:off x="4800400" y="1823875"/>
            <a:ext cx="3776100" cy="46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Build Consistency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501" name="Google Shape;1501;p2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3163" y="1367977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2" name="Google Shape;1502;p2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91013" y="1367977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503" name="Google Shape;1503;p21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4" name="Google Shape;1504;p215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5" name="Google Shape;1505;p215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Choices To Make Life Easier</a:t>
            </a:r>
            <a:endParaRPr b="1" sz="1600"/>
          </a:p>
        </p:txBody>
      </p:sp>
      <p:sp>
        <p:nvSpPr>
          <p:cNvPr id="1506" name="Google Shape;1506;p21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0" name="Shape 1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511" name="Google Shape;1511;p216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Motivate the audience to take the first steps towards a healthier and easier life through small, intentional changes.</a:t>
            </a:r>
            <a:endParaRPr/>
          </a:p>
        </p:txBody>
      </p:sp>
      <p:sp>
        <p:nvSpPr>
          <p:cNvPr descr="2" id="1512" name="Google Shape;1512;p216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Highlight the benefits of prioritizing well-being and nurturing relationships.</a:t>
            </a:r>
            <a:endParaRPr/>
          </a:p>
        </p:txBody>
      </p:sp>
      <p:sp>
        <p:nvSpPr>
          <p:cNvPr descr="1" id="1513" name="Google Shape;1513;p216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Encourage making simple choices in self-care for a more manageable and fulfilling life.</a:t>
            </a:r>
            <a:endParaRPr sz="1400"/>
          </a:p>
        </p:txBody>
      </p:sp>
      <p:sp>
        <p:nvSpPr>
          <p:cNvPr id="1514" name="Google Shape;1514;p2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Conclusion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15" name="Google Shape;1515;p216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02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516" name="Google Shape;1516;p216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03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517" name="Google Shape;1517;p216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01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518" name="Google Shape;1518;p21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9" name="Google Shape;1519;p216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0" name="Google Shape;1520;p216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Choices To Make Life Easier</a:t>
            </a:r>
            <a:endParaRPr b="1" sz="1600"/>
          </a:p>
        </p:txBody>
      </p:sp>
      <p:sp>
        <p:nvSpPr>
          <p:cNvPr id="1521" name="Google Shape;1521;p21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3" name="Shape 1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" name="Google Shape;1324;p206"/>
          <p:cNvSpPr/>
          <p:nvPr/>
        </p:nvSpPr>
        <p:spPr>
          <a:xfrm>
            <a:off x="634475" y="1161875"/>
            <a:ext cx="2861700" cy="3486600"/>
          </a:xfrm>
          <a:prstGeom prst="rect">
            <a:avLst/>
          </a:prstGeom>
          <a:solidFill>
            <a:srgbClr val="FF79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325" name="Google Shape;1325;p206"/>
          <p:cNvSpPr txBox="1"/>
          <p:nvPr>
            <p:ph type="title"/>
          </p:nvPr>
        </p:nvSpPr>
        <p:spPr>
          <a:xfrm>
            <a:off x="558275" y="440975"/>
            <a:ext cx="80142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Self-Care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326" name="Google Shape;1326;p206"/>
          <p:cNvSpPr txBox="1"/>
          <p:nvPr>
            <p:ph idx="4294967295" type="body"/>
          </p:nvPr>
        </p:nvSpPr>
        <p:spPr>
          <a:xfrm>
            <a:off x="3662200" y="1632625"/>
            <a:ext cx="49104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41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The Power of Sleep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Nutrition and Hydration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Benefits of Regular Exercise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Simplifying Your Environment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Cultivating Mindfulness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1327" name="Google Shape;1327;p206"/>
          <p:cNvSpPr txBox="1"/>
          <p:nvPr>
            <p:ph idx="1" type="subTitle"/>
          </p:nvPr>
        </p:nvSpPr>
        <p:spPr>
          <a:xfrm>
            <a:off x="3662200" y="1085550"/>
            <a:ext cx="49104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Self-Care Practices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328" name="Google Shape;1328;p206"/>
          <p:cNvPicPr preferRelativeResize="0"/>
          <p:nvPr/>
        </p:nvPicPr>
        <p:blipFill rotWithShape="1">
          <a:blip r:embed="rId3">
            <a:alphaModFix/>
          </a:blip>
          <a:srcRect b="0" l="8962" r="8962" t="0"/>
          <a:stretch/>
        </p:blipFill>
        <p:spPr>
          <a:xfrm>
            <a:off x="558275" y="1085550"/>
            <a:ext cx="2861700" cy="3486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9" name="Google Shape;1329;p20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0" name="Google Shape;1330;p206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1" name="Google Shape;1331;p206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Choices To Make Life Easier</a:t>
            </a:r>
            <a:endParaRPr b="1" sz="1600"/>
          </a:p>
        </p:txBody>
      </p:sp>
      <p:sp>
        <p:nvSpPr>
          <p:cNvPr id="1332" name="Google Shape;1332;p20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6" name="Shape 1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337" name="Google Shape;1337;p20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Prioritizing self-care can lead to increased energy, improved mood, and better stress management.</a:t>
            </a:r>
            <a:endParaRPr/>
          </a:p>
        </p:txBody>
      </p:sp>
      <p:sp>
        <p:nvSpPr>
          <p:cNvPr descr="2" id="1338" name="Google Shape;1338;p20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Key areas of self-care include focusing on sleep, nutrition, hydration, and exercise.</a:t>
            </a:r>
            <a:endParaRPr/>
          </a:p>
        </p:txBody>
      </p:sp>
      <p:sp>
        <p:nvSpPr>
          <p:cNvPr descr="1" id="1339" name="Google Shape;1339;p20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Self-care is crucial for overall well-being and mental health.</a:t>
            </a:r>
            <a:endParaRPr sz="1400"/>
          </a:p>
        </p:txBody>
      </p:sp>
      <p:sp>
        <p:nvSpPr>
          <p:cNvPr id="1340" name="Google Shape;1340;p20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Self-Care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41" name="Google Shape;1341;p207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2" name="Google Shape;1342;p207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3" name="Google Shape;1343;p207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4" name="Google Shape;1344;p20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5" name="Google Shape;1345;p207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6" name="Google Shape;1346;p207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Choices To Make Life Easier</a:t>
            </a:r>
            <a:endParaRPr b="1" sz="1600"/>
          </a:p>
        </p:txBody>
      </p:sp>
      <p:sp>
        <p:nvSpPr>
          <p:cNvPr id="1347" name="Google Shape;1347;p20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1" name="Shape 1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" name="Google Shape;1352;p208"/>
          <p:cNvSpPr/>
          <p:nvPr/>
        </p:nvSpPr>
        <p:spPr>
          <a:xfrm>
            <a:off x="634475" y="1161875"/>
            <a:ext cx="2861700" cy="3486600"/>
          </a:xfrm>
          <a:prstGeom prst="rect">
            <a:avLst/>
          </a:prstGeom>
          <a:solidFill>
            <a:srgbClr val="FF79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53" name="Google Shape;1353;p208"/>
          <p:cNvSpPr txBox="1"/>
          <p:nvPr>
            <p:ph type="title"/>
          </p:nvPr>
        </p:nvSpPr>
        <p:spPr>
          <a:xfrm>
            <a:off x="558275" y="440975"/>
            <a:ext cx="80142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Power of Sleep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54" name="Google Shape;1354;p208"/>
          <p:cNvSpPr txBox="1"/>
          <p:nvPr>
            <p:ph idx="4294967295" type="body"/>
          </p:nvPr>
        </p:nvSpPr>
        <p:spPr>
          <a:xfrm>
            <a:off x="3662200" y="1632625"/>
            <a:ext cx="49104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41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Quality sleep is essential for overall health and well-being.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Tips for a restful sleep environment include keeping the room dark, quiet, and at a comfortable temperature.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1355" name="Google Shape;1355;p208"/>
          <p:cNvSpPr txBox="1"/>
          <p:nvPr>
            <p:ph idx="1" type="subTitle"/>
          </p:nvPr>
        </p:nvSpPr>
        <p:spPr>
          <a:xfrm>
            <a:off x="3662200" y="1085550"/>
            <a:ext cx="49104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Significance of Quality Sleep and Tips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356" name="Google Shape;1356;p208"/>
          <p:cNvPicPr preferRelativeResize="0"/>
          <p:nvPr/>
        </p:nvPicPr>
        <p:blipFill rotWithShape="1">
          <a:blip r:embed="rId3">
            <a:alphaModFix/>
          </a:blip>
          <a:srcRect b="0" l="8962" r="8962" t="0"/>
          <a:stretch/>
        </p:blipFill>
        <p:spPr>
          <a:xfrm>
            <a:off x="558275" y="1085550"/>
            <a:ext cx="2861700" cy="3486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57" name="Google Shape;1357;p20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8" name="Google Shape;1358;p208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9" name="Google Shape;1359;p208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Choices To Make Life Easier</a:t>
            </a:r>
            <a:endParaRPr b="1" sz="1600"/>
          </a:p>
        </p:txBody>
      </p:sp>
      <p:sp>
        <p:nvSpPr>
          <p:cNvPr id="1360" name="Google Shape;1360;p20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4" name="Shape 1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" name="Google Shape;1365;p20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Nutrition and Hydration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66" name="Google Shape;1366;p209"/>
          <p:cNvSpPr txBox="1"/>
          <p:nvPr>
            <p:ph idx="1" type="body"/>
          </p:nvPr>
        </p:nvSpPr>
        <p:spPr>
          <a:xfrm>
            <a:off x="299150" y="1737600"/>
            <a:ext cx="39342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Include a variety of fruits, vegetables, whole grains, and lean proteins in your diet.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Limit processed foods, sugary drinks, and excessive salt intake.</a:t>
            </a:r>
            <a:endParaRPr sz="1100"/>
          </a:p>
        </p:txBody>
      </p:sp>
      <p:sp>
        <p:nvSpPr>
          <p:cNvPr id="1367" name="Google Shape;1367;p209"/>
          <p:cNvSpPr txBox="1"/>
          <p:nvPr>
            <p:ph idx="2" type="body"/>
          </p:nvPr>
        </p:nvSpPr>
        <p:spPr>
          <a:xfrm>
            <a:off x="4642300" y="1737600"/>
            <a:ext cx="39342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Drink water regularly throughout the day to maintain proper bodily functions.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Hydration helps with digestion, nutrient absorption, and overall energy levels.</a:t>
            </a:r>
            <a:endParaRPr sz="1100"/>
          </a:p>
        </p:txBody>
      </p:sp>
      <p:sp>
        <p:nvSpPr>
          <p:cNvPr id="1368" name="Google Shape;1368;p20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Healthy Food Choices</a:t>
            </a:r>
            <a:endParaRPr sz="14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369" name="Google Shape;1369;p20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Importance of Hydration</a:t>
            </a:r>
            <a:endParaRPr sz="14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cxnSp>
        <p:nvCxnSpPr>
          <p:cNvPr id="1370" name="Google Shape;1370;p209"/>
          <p:cNvCxnSpPr/>
          <p:nvPr/>
        </p:nvCxnSpPr>
        <p:spPr>
          <a:xfrm>
            <a:off x="551675" y="1798519"/>
            <a:ext cx="0" cy="26823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71" name="Google Shape;1371;p209"/>
          <p:cNvCxnSpPr/>
          <p:nvPr/>
        </p:nvCxnSpPr>
        <p:spPr>
          <a:xfrm>
            <a:off x="4904375" y="1737600"/>
            <a:ext cx="0" cy="27372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72" name="Google Shape;1372;p20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3" name="Google Shape;1373;p20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4" name="Google Shape;1374;p209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Choices To Make Life Easier</a:t>
            </a:r>
            <a:endParaRPr b="1" sz="1600"/>
          </a:p>
        </p:txBody>
      </p:sp>
      <p:sp>
        <p:nvSpPr>
          <p:cNvPr id="1375" name="Google Shape;1375;p20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9" name="Shape 1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1380" name="Google Shape;1380;p210"/>
          <p:cNvSpPr txBox="1"/>
          <p:nvPr>
            <p:ph idx="2" type="body"/>
          </p:nvPr>
        </p:nvSpPr>
        <p:spPr>
          <a:xfrm>
            <a:off x="3416991" y="2879275"/>
            <a:ext cx="2277000" cy="12954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Exercise releases endorphins, reducing stress, anxiety, and symptoms of depression, promoting overall mental wellness.</a:t>
            </a:r>
            <a:endParaRPr sz="1200"/>
          </a:p>
        </p:txBody>
      </p:sp>
      <p:sp>
        <p:nvSpPr>
          <p:cNvPr descr="3" id="1381" name="Google Shape;1381;p210"/>
          <p:cNvSpPr txBox="1"/>
          <p:nvPr>
            <p:ph idx="3" type="body"/>
          </p:nvPr>
        </p:nvSpPr>
        <p:spPr>
          <a:xfrm>
            <a:off x="6223958" y="2879275"/>
            <a:ext cx="2277000" cy="12954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Engaging in physical activity increases energy levels, improves sleep quality, and enhances cognitive function and productivity.</a:t>
            </a:r>
            <a:endParaRPr sz="1200"/>
          </a:p>
        </p:txBody>
      </p:sp>
      <p:sp>
        <p:nvSpPr>
          <p:cNvPr descr="1" id="1382" name="Google Shape;1382;p210"/>
          <p:cNvSpPr txBox="1"/>
          <p:nvPr>
            <p:ph idx="1" type="body"/>
          </p:nvPr>
        </p:nvSpPr>
        <p:spPr>
          <a:xfrm>
            <a:off x="643039" y="2879275"/>
            <a:ext cx="2277000" cy="12954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Regular exercise improves cardiovascular health, boosts immunity, and enhances muscle strength and flexibility.</a:t>
            </a:r>
            <a:endParaRPr sz="1200"/>
          </a:p>
        </p:txBody>
      </p:sp>
      <p:sp>
        <p:nvSpPr>
          <p:cNvPr descr="3" id="1383" name="Google Shape;1383;p210"/>
          <p:cNvSpPr txBox="1"/>
          <p:nvPr/>
        </p:nvSpPr>
        <p:spPr>
          <a:xfrm>
            <a:off x="6218347" y="2285275"/>
            <a:ext cx="22860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Increased Energy Levels</a:t>
            </a:r>
            <a:endParaRPr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1" id="1384" name="Google Shape;1384;p210"/>
          <p:cNvSpPr txBox="1"/>
          <p:nvPr/>
        </p:nvSpPr>
        <p:spPr>
          <a:xfrm>
            <a:off x="639663" y="2285275"/>
            <a:ext cx="22860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Physical Health Benefits</a:t>
            </a:r>
            <a:endParaRPr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385" name="Google Shape;1385;p210"/>
          <p:cNvSpPr txBox="1"/>
          <p:nvPr/>
        </p:nvSpPr>
        <p:spPr>
          <a:xfrm>
            <a:off x="3413613" y="2285275"/>
            <a:ext cx="22860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Mental Well-being</a:t>
            </a:r>
            <a:endParaRPr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cxnSp>
        <p:nvCxnSpPr>
          <p:cNvPr id="1386" name="Google Shape;1386;p210"/>
          <p:cNvCxnSpPr/>
          <p:nvPr/>
        </p:nvCxnSpPr>
        <p:spPr>
          <a:xfrm>
            <a:off x="-11700" y="1863250"/>
            <a:ext cx="9167400" cy="0"/>
          </a:xfrm>
          <a:prstGeom prst="straightConnector1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87" name="Google Shape;1387;p210"/>
          <p:cNvSpPr/>
          <p:nvPr/>
        </p:nvSpPr>
        <p:spPr>
          <a:xfrm>
            <a:off x="4251287" y="1627751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88" name="Google Shape;1388;p210"/>
          <p:cNvSpPr/>
          <p:nvPr/>
        </p:nvSpPr>
        <p:spPr>
          <a:xfrm>
            <a:off x="7125850" y="1631439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89" name="Google Shape;1389;p210"/>
          <p:cNvSpPr/>
          <p:nvPr/>
        </p:nvSpPr>
        <p:spPr>
          <a:xfrm>
            <a:off x="1547225" y="1627739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90" name="Google Shape;1390;p2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Benefits of Regular Exercise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391" name="Google Shape;1391;p2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4125" y="1716490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2" name="Google Shape;1392;p2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38188" y="1714665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3" name="Google Shape;1393;p2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12750" y="1718352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394" name="Google Shape;1394;p21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5" name="Google Shape;1395;p21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6" name="Google Shape;1396;p210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Choices To Make Life Easier</a:t>
            </a:r>
            <a:endParaRPr b="1" sz="1600"/>
          </a:p>
        </p:txBody>
      </p:sp>
      <p:sp>
        <p:nvSpPr>
          <p:cNvPr id="1397" name="Google Shape;1397;p21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1" name="Shape 1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0" id="1402" name="Google Shape;1402;p211"/>
          <p:cNvSpPr txBox="1"/>
          <p:nvPr>
            <p:ph idx="1" type="body"/>
          </p:nvPr>
        </p:nvSpPr>
        <p:spPr>
          <a:xfrm>
            <a:off x="491125" y="2001950"/>
            <a:ext cx="3958800" cy="92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 well-organized and aesthetically pleasing environment can positively influence mood and overall well-being.</a:t>
            </a:r>
            <a:endParaRPr/>
          </a:p>
        </p:txBody>
      </p:sp>
      <p:sp>
        <p:nvSpPr>
          <p:cNvPr descr="detail_1" id="1403" name="Google Shape;1403;p211"/>
          <p:cNvSpPr txBox="1"/>
          <p:nvPr>
            <p:ph idx="3" type="body"/>
          </p:nvPr>
        </p:nvSpPr>
        <p:spPr>
          <a:xfrm>
            <a:off x="4762035" y="2001950"/>
            <a:ext cx="3958800" cy="92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Minimizing distractions like excessive noise or clutter can enhance focus and productivity.</a:t>
            </a:r>
            <a:endParaRPr/>
          </a:p>
        </p:txBody>
      </p:sp>
      <p:sp>
        <p:nvSpPr>
          <p:cNvPr descr="detail_2" id="1404" name="Google Shape;1404;p211"/>
          <p:cNvSpPr txBox="1"/>
          <p:nvPr>
            <p:ph idx="5" type="body"/>
          </p:nvPr>
        </p:nvSpPr>
        <p:spPr>
          <a:xfrm>
            <a:off x="491125" y="3730575"/>
            <a:ext cx="3958800" cy="92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Decluttering your space can promote mental clarity and reduce stress.</a:t>
            </a:r>
            <a:endParaRPr/>
          </a:p>
        </p:txBody>
      </p:sp>
      <p:sp>
        <p:nvSpPr>
          <p:cNvPr descr="header_0" id="1405" name="Google Shape;1405;p211"/>
          <p:cNvSpPr txBox="1"/>
          <p:nvPr>
            <p:ph idx="2" type="subTitle"/>
          </p:nvPr>
        </p:nvSpPr>
        <p:spPr>
          <a:xfrm>
            <a:off x="491113" y="1707062"/>
            <a:ext cx="3958800" cy="259500"/>
          </a:xfrm>
          <a:prstGeom prst="rect">
            <a:avLst/>
          </a:prstGeom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000">
                <a:latin typeface="Inter SemiBold"/>
                <a:ea typeface="Inter SemiBold"/>
                <a:cs typeface="Inter SemiBold"/>
                <a:sym typeface="Inter SemiBold"/>
              </a:rPr>
              <a:t>Well-organized Environment</a:t>
            </a:r>
            <a:endParaRPr sz="10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406" name="Google Shape;1406;p211"/>
          <p:cNvSpPr txBox="1"/>
          <p:nvPr>
            <p:ph idx="4" type="subTitle"/>
          </p:nvPr>
        </p:nvSpPr>
        <p:spPr>
          <a:xfrm>
            <a:off x="4762031" y="1707062"/>
            <a:ext cx="3958800" cy="259500"/>
          </a:xfrm>
          <a:prstGeom prst="rect">
            <a:avLst/>
          </a:prstGeom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Inter SemiBold"/>
                <a:ea typeface="Inter SemiBold"/>
                <a:cs typeface="Inter SemiBold"/>
                <a:sym typeface="Inter SemiBold"/>
              </a:rPr>
              <a:t>Minimize Distractions</a:t>
            </a:r>
            <a:endParaRPr sz="10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2" id="1407" name="Google Shape;1407;p211"/>
          <p:cNvSpPr txBox="1"/>
          <p:nvPr>
            <p:ph idx="6" type="subTitle"/>
          </p:nvPr>
        </p:nvSpPr>
        <p:spPr>
          <a:xfrm>
            <a:off x="491125" y="3435717"/>
            <a:ext cx="3958800" cy="259500"/>
          </a:xfrm>
          <a:prstGeom prst="rect">
            <a:avLst/>
          </a:prstGeom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000">
                <a:latin typeface="Inter SemiBold"/>
                <a:ea typeface="Inter SemiBold"/>
                <a:cs typeface="Inter SemiBold"/>
                <a:sym typeface="Inter SemiBold"/>
              </a:rPr>
              <a:t>Declutter for Clarity</a:t>
            </a:r>
            <a:endParaRPr sz="10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3" id="1408" name="Google Shape;1408;p211"/>
          <p:cNvSpPr txBox="1"/>
          <p:nvPr>
            <p:ph idx="7" type="body"/>
          </p:nvPr>
        </p:nvSpPr>
        <p:spPr>
          <a:xfrm>
            <a:off x="4762048" y="3730575"/>
            <a:ext cx="3958800" cy="92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Creating a conducive workspace can improve efficiency and motivation while working.</a:t>
            </a:r>
            <a:endParaRPr/>
          </a:p>
        </p:txBody>
      </p:sp>
      <p:sp>
        <p:nvSpPr>
          <p:cNvPr descr="title" id="1409" name="Google Shape;1409;p2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Simplifying Your Environment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header_3" id="1410" name="Google Shape;1410;p211"/>
          <p:cNvSpPr txBox="1"/>
          <p:nvPr>
            <p:ph idx="8" type="subTitle"/>
          </p:nvPr>
        </p:nvSpPr>
        <p:spPr>
          <a:xfrm>
            <a:off x="4762043" y="3435717"/>
            <a:ext cx="3958800" cy="259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000">
                <a:latin typeface="Inter SemiBold"/>
                <a:ea typeface="Inter SemiBold"/>
                <a:cs typeface="Inter SemiBold"/>
                <a:sym typeface="Inter SemiBold"/>
              </a:rPr>
              <a:t>Conducive Workspace</a:t>
            </a:r>
            <a:endParaRPr sz="10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411" name="Google Shape;1411;p2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0400" y="1209550"/>
            <a:ext cx="301752" cy="301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2" name="Google Shape;1412;p2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44825" y="1209538"/>
            <a:ext cx="301752" cy="301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3" name="Google Shape;1413;p2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0400" y="2931625"/>
            <a:ext cx="301752" cy="301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4" name="Google Shape;1414;p2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44825" y="2931613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415" name="Google Shape;1415;p21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6" name="Google Shape;1416;p211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7" name="Google Shape;1417;p211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Choices To Make Life Easier</a:t>
            </a:r>
            <a:endParaRPr b="1" sz="1600"/>
          </a:p>
        </p:txBody>
      </p:sp>
      <p:sp>
        <p:nvSpPr>
          <p:cNvPr id="1418" name="Google Shape;1418;p21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22" name="Shape 1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" name="Google Shape;1423;p212"/>
          <p:cNvSpPr/>
          <p:nvPr/>
        </p:nvSpPr>
        <p:spPr>
          <a:xfrm>
            <a:off x="5154544" y="1578275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24" name="Google Shape;1424;p212"/>
          <p:cNvSpPr/>
          <p:nvPr/>
        </p:nvSpPr>
        <p:spPr>
          <a:xfrm>
            <a:off x="3072644" y="1578275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25" name="Google Shape;1425;p212"/>
          <p:cNvSpPr/>
          <p:nvPr/>
        </p:nvSpPr>
        <p:spPr>
          <a:xfrm>
            <a:off x="990744" y="1578275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26" name="Google Shape;1426;p212"/>
          <p:cNvSpPr/>
          <p:nvPr/>
        </p:nvSpPr>
        <p:spPr>
          <a:xfrm>
            <a:off x="7236444" y="1578275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4" id="1427" name="Google Shape;1427;p212"/>
          <p:cNvSpPr txBox="1"/>
          <p:nvPr>
            <p:ph idx="4" type="body"/>
          </p:nvPr>
        </p:nvSpPr>
        <p:spPr>
          <a:xfrm>
            <a:off x="6734874" y="3280125"/>
            <a:ext cx="1951800" cy="12954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Promoting awareness of food choices, savoring each bite, and cultivating a healthy relationship with eating for overall well-being.</a:t>
            </a:r>
            <a:endParaRPr/>
          </a:p>
        </p:txBody>
      </p:sp>
      <p:sp>
        <p:nvSpPr>
          <p:cNvPr descr="2" id="1428" name="Google Shape;1428;p212"/>
          <p:cNvSpPr txBox="1"/>
          <p:nvPr>
            <p:ph idx="2" type="body"/>
          </p:nvPr>
        </p:nvSpPr>
        <p:spPr>
          <a:xfrm>
            <a:off x="2571076" y="3280125"/>
            <a:ext cx="1951800" cy="12954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Emphasizing the importance of focusing on the current moment, enhancing awareness and reducing stress from overthinking.</a:t>
            </a:r>
            <a:endParaRPr/>
          </a:p>
        </p:txBody>
      </p:sp>
      <p:sp>
        <p:nvSpPr>
          <p:cNvPr descr="3" id="1429" name="Google Shape;1429;p212"/>
          <p:cNvSpPr txBox="1"/>
          <p:nvPr>
            <p:ph idx="3" type="body"/>
          </p:nvPr>
        </p:nvSpPr>
        <p:spPr>
          <a:xfrm>
            <a:off x="4653003" y="3280125"/>
            <a:ext cx="1951800" cy="12954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Demonstrating the benefits of controlled breathing techniques in calming the mind, reducing anxiety, and promoting relaxation.</a:t>
            </a:r>
            <a:endParaRPr/>
          </a:p>
        </p:txBody>
      </p:sp>
      <p:sp>
        <p:nvSpPr>
          <p:cNvPr id="1430" name="Google Shape;1430;p2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Cultivating Mindfulness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431" name="Google Shape;1431;p212"/>
          <p:cNvSpPr txBox="1"/>
          <p:nvPr>
            <p:ph idx="1" type="body"/>
          </p:nvPr>
        </p:nvSpPr>
        <p:spPr>
          <a:xfrm>
            <a:off x="489150" y="3280125"/>
            <a:ext cx="1951800" cy="12954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Encouraging the habit of acknowledging and appreciating the positive aspects of life, fostering a sense of contentment.</a:t>
            </a:r>
            <a:endParaRPr/>
          </a:p>
        </p:txBody>
      </p:sp>
      <p:pic>
        <p:nvPicPr>
          <p:cNvPr id="1432" name="Google Shape;1432;p2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9300" y="1846888"/>
            <a:ext cx="379600" cy="37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3" name="Google Shape;1433;p2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39025" y="1844650"/>
            <a:ext cx="384048" cy="384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4" name="Google Shape;1434;p21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20925" y="1844650"/>
            <a:ext cx="384048" cy="384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5" name="Google Shape;1435;p21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502825" y="1844650"/>
            <a:ext cx="384048" cy="384048"/>
          </a:xfrm>
          <a:prstGeom prst="rect">
            <a:avLst/>
          </a:prstGeom>
          <a:noFill/>
          <a:ln>
            <a:noFill/>
          </a:ln>
        </p:spPr>
      </p:pic>
      <p:sp>
        <p:nvSpPr>
          <p:cNvPr descr="3" id="1436" name="Google Shape;1436;p212"/>
          <p:cNvSpPr txBox="1"/>
          <p:nvPr/>
        </p:nvSpPr>
        <p:spPr>
          <a:xfrm>
            <a:off x="4647175" y="2590600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254DB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Deep Breathing Exercises</a:t>
            </a:r>
            <a:endParaRPr>
              <a:solidFill>
                <a:srgbClr val="0254DB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1" id="1437" name="Google Shape;1437;p212"/>
          <p:cNvSpPr txBox="1"/>
          <p:nvPr/>
        </p:nvSpPr>
        <p:spPr>
          <a:xfrm>
            <a:off x="485238" y="2590600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254DB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Gratitude Practice</a:t>
            </a:r>
            <a:endParaRPr>
              <a:solidFill>
                <a:srgbClr val="0254DB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438" name="Google Shape;1438;p212"/>
          <p:cNvSpPr txBox="1"/>
          <p:nvPr/>
        </p:nvSpPr>
        <p:spPr>
          <a:xfrm>
            <a:off x="2567163" y="2590600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254DB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Being Present</a:t>
            </a:r>
            <a:endParaRPr>
              <a:solidFill>
                <a:srgbClr val="0254DB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4" id="1439" name="Google Shape;1439;p212"/>
          <p:cNvSpPr txBox="1"/>
          <p:nvPr/>
        </p:nvSpPr>
        <p:spPr>
          <a:xfrm>
            <a:off x="6727188" y="2590600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rgbClr val="0254DB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Mindful Eating</a:t>
            </a:r>
            <a:endParaRPr>
              <a:solidFill>
                <a:srgbClr val="0254DB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440" name="Google Shape;1440;p21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1" name="Google Shape;1441;p212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2" name="Google Shape;1442;p212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Choices To Make Life Easier</a:t>
            </a:r>
            <a:endParaRPr b="1" sz="1600"/>
          </a:p>
        </p:txBody>
      </p:sp>
      <p:sp>
        <p:nvSpPr>
          <p:cNvPr id="1443" name="Google Shape;1443;p21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7" name="Shape 1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" name="Google Shape;1448;p213"/>
          <p:cNvSpPr/>
          <p:nvPr/>
        </p:nvSpPr>
        <p:spPr>
          <a:xfrm>
            <a:off x="457200" y="1275950"/>
            <a:ext cx="2495100" cy="14259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49" name="Google Shape;1449;p2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Simplifying Decision-Making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450" name="Google Shape;1450;p213"/>
          <p:cNvSpPr txBox="1"/>
          <p:nvPr>
            <p:ph idx="1" type="body"/>
          </p:nvPr>
        </p:nvSpPr>
        <p:spPr>
          <a:xfrm>
            <a:off x="460300" y="1792650"/>
            <a:ext cx="2495100" cy="9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4570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100"/>
              <a:t>Prioritize tasks based on importance and urgency to focus on key objectives.</a:t>
            </a:r>
            <a:endParaRPr sz="1100"/>
          </a:p>
        </p:txBody>
      </p:sp>
      <p:pic>
        <p:nvPicPr>
          <p:cNvPr id="1451" name="Google Shape;1451;p2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9525" y="1437250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452" name="Google Shape;1452;p213"/>
          <p:cNvSpPr/>
          <p:nvPr/>
        </p:nvSpPr>
        <p:spPr>
          <a:xfrm>
            <a:off x="3321350" y="1275900"/>
            <a:ext cx="2495100" cy="14259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2" id="1453" name="Google Shape;1453;p213"/>
          <p:cNvSpPr txBox="1"/>
          <p:nvPr>
            <p:ph idx="1" type="body"/>
          </p:nvPr>
        </p:nvSpPr>
        <p:spPr>
          <a:xfrm>
            <a:off x="3324450" y="1792600"/>
            <a:ext cx="2495100" cy="9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4570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100"/>
              <a:t>Delegate tasks effectively to optimize time and resources.</a:t>
            </a:r>
            <a:endParaRPr sz="1100"/>
          </a:p>
        </p:txBody>
      </p:sp>
      <p:pic>
        <p:nvPicPr>
          <p:cNvPr id="1454" name="Google Shape;1454;p2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63675" y="1437200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455" name="Google Shape;1455;p213"/>
          <p:cNvSpPr/>
          <p:nvPr/>
        </p:nvSpPr>
        <p:spPr>
          <a:xfrm>
            <a:off x="6188600" y="1276000"/>
            <a:ext cx="2495100" cy="14259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3" id="1456" name="Google Shape;1456;p213"/>
          <p:cNvSpPr txBox="1"/>
          <p:nvPr>
            <p:ph idx="1" type="body"/>
          </p:nvPr>
        </p:nvSpPr>
        <p:spPr>
          <a:xfrm>
            <a:off x="6191700" y="1792700"/>
            <a:ext cx="2495100" cy="9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4570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100"/>
              <a:t>Set clear boundaries to maintain work-life balance and avoid overwhelm.</a:t>
            </a:r>
            <a:endParaRPr sz="1100"/>
          </a:p>
        </p:txBody>
      </p:sp>
      <p:pic>
        <p:nvPicPr>
          <p:cNvPr id="1457" name="Google Shape;1457;p2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30925" y="1437300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458" name="Google Shape;1458;p213"/>
          <p:cNvSpPr/>
          <p:nvPr/>
        </p:nvSpPr>
        <p:spPr>
          <a:xfrm>
            <a:off x="457200" y="3046250"/>
            <a:ext cx="2495100" cy="14259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4" id="1459" name="Google Shape;1459;p213"/>
          <p:cNvSpPr txBox="1"/>
          <p:nvPr>
            <p:ph idx="1" type="body"/>
          </p:nvPr>
        </p:nvSpPr>
        <p:spPr>
          <a:xfrm>
            <a:off x="460300" y="3562950"/>
            <a:ext cx="2495100" cy="9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4570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100"/>
              <a:t>Break down complex decisions into smaller, manageable steps for clarity.</a:t>
            </a:r>
            <a:endParaRPr sz="1100"/>
          </a:p>
        </p:txBody>
      </p:sp>
      <p:pic>
        <p:nvPicPr>
          <p:cNvPr id="1460" name="Google Shape;1460;p2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9525" y="3201788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461" name="Google Shape;1461;p213"/>
          <p:cNvSpPr/>
          <p:nvPr/>
        </p:nvSpPr>
        <p:spPr>
          <a:xfrm>
            <a:off x="3321350" y="3046200"/>
            <a:ext cx="2495100" cy="14259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5" id="1462" name="Google Shape;1462;p213"/>
          <p:cNvSpPr txBox="1"/>
          <p:nvPr>
            <p:ph idx="1" type="body"/>
          </p:nvPr>
        </p:nvSpPr>
        <p:spPr>
          <a:xfrm>
            <a:off x="3324450" y="3562900"/>
            <a:ext cx="2495100" cy="9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4570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100"/>
              <a:t>Use tools like decision matrices or pros and cons lists for structured decision-making.</a:t>
            </a:r>
            <a:endParaRPr sz="1100"/>
          </a:p>
        </p:txBody>
      </p:sp>
      <p:pic>
        <p:nvPicPr>
          <p:cNvPr id="1463" name="Google Shape;1463;p2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463675" y="3201738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464" name="Google Shape;1464;p213"/>
          <p:cNvSpPr/>
          <p:nvPr/>
        </p:nvSpPr>
        <p:spPr>
          <a:xfrm>
            <a:off x="6188600" y="3046300"/>
            <a:ext cx="2495100" cy="14259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6" id="1465" name="Google Shape;1465;p213"/>
          <p:cNvSpPr txBox="1"/>
          <p:nvPr>
            <p:ph idx="1" type="body"/>
          </p:nvPr>
        </p:nvSpPr>
        <p:spPr>
          <a:xfrm>
            <a:off x="6191700" y="3563000"/>
            <a:ext cx="2495100" cy="9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4570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100"/>
              <a:t>Practice self-reflection to align decisions with personal values and goals.</a:t>
            </a:r>
            <a:endParaRPr sz="1100"/>
          </a:p>
        </p:txBody>
      </p:sp>
      <p:pic>
        <p:nvPicPr>
          <p:cNvPr id="1466" name="Google Shape;1466;p2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327825" y="3201788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467" name="Google Shape;1467;p21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8" name="Google Shape;1468;p213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9" name="Google Shape;1469;p213"/>
          <p:cNvSpPr txBox="1"/>
          <p:nvPr/>
        </p:nvSpPr>
        <p:spPr>
          <a:xfrm>
            <a:off x="5979300" y="202925"/>
            <a:ext cx="3164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Choices To Make Life Easier</a:t>
            </a:r>
            <a:endParaRPr b="1" sz="1600"/>
          </a:p>
        </p:txBody>
      </p:sp>
      <p:sp>
        <p:nvSpPr>
          <p:cNvPr id="1470" name="Google Shape;1470;p21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