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2.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171.xml"/>
  <Override ContentType="application/vnd.openxmlformats-officedocument.presentationml.slideLayout+xml" PartName="/ppt/slideLayouts/slideLayout129.xml"/>
  <Override ContentType="application/vnd.openxmlformats-officedocument.presentationml.slideLayout+xml" PartName="/ppt/slideLayouts/slideLayout29.xml"/>
  <Override ContentType="application/vnd.openxmlformats-officedocument.presentationml.slideLayout+xml" PartName="/ppt/slideLayouts/slideLayout137.xml"/>
  <Override ContentType="application/vnd.openxmlformats-officedocument.presentationml.slideLayout+xml" PartName="/ppt/slideLayouts/slideLayout120.xml"/>
  <Override ContentType="application/vnd.openxmlformats-officedocument.presentationml.slideLayout+xml" PartName="/ppt/slideLayouts/slideLayout96.xml"/>
  <Override ContentType="application/vnd.openxmlformats-officedocument.presentationml.slideLayout+xml" PartName="/ppt/slideLayouts/slideLayout163.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98.xml"/>
  <Override ContentType="application/vnd.openxmlformats-officedocument.presentationml.slideLayout+xml" PartName="/ppt/slideLayouts/slideLayout110.xml"/>
  <Override ContentType="application/vnd.openxmlformats-officedocument.presentationml.slideLayout+xml" PartName="/ppt/slideLayouts/slideLayout153.xml"/>
  <Override ContentType="application/vnd.openxmlformats-officedocument.presentationml.slideLayout+xml" PartName="/ppt/slideLayouts/slideLayout61.xml"/>
  <Override ContentType="application/vnd.openxmlformats-officedocument.presentationml.slideLayout+xml" PartName="/ppt/slideLayouts/slideLayout145.xml"/>
  <Override ContentType="application/vnd.openxmlformats-officedocument.presentationml.slideLayout+xml" PartName="/ppt/slideLayouts/slideLayout12.xml"/>
  <Override ContentType="application/vnd.openxmlformats-officedocument.presentationml.slideLayout+xml" PartName="/ppt/slideLayouts/slideLayout102.xml"/>
  <Override ContentType="application/vnd.openxmlformats-officedocument.presentationml.slideLayout+xml" PartName="/ppt/slideLayouts/slideLayout119.xml"/>
  <Override ContentType="application/vnd.openxmlformats-officedocument.presentationml.slideLayout+xml" PartName="/ppt/slideLayouts/slideLayout47.xml"/>
  <Override ContentType="application/vnd.openxmlformats-officedocument.presentationml.slideLayout+xml" PartName="/ppt/slideLayouts/slideLayout165.xml"/>
  <Override ContentType="application/vnd.openxmlformats-officedocument.presentationml.slideLayout+xml" PartName="/ppt/slideLayouts/slideLayout5.xml"/>
  <Override ContentType="application/vnd.openxmlformats-officedocument.presentationml.slideLayout+xml" PartName="/ppt/slideLayouts/slideLayout78.xml"/>
  <Override ContentType="application/vnd.openxmlformats-officedocument.presentationml.slideLayout+xml" PartName="/ppt/slideLayouts/slideLayout65.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135.xml"/>
  <Override ContentType="application/vnd.openxmlformats-officedocument.presentationml.slideLayout+xml" PartName="/ppt/slideLayouts/slideLayout122.xml"/>
  <Override ContentType="application/vnd.openxmlformats-officedocument.presentationml.slideLayout+xml" PartName="/ppt/slideLayouts/slideLayout49.xml"/>
  <Override ContentType="application/vnd.openxmlformats-officedocument.presentationml.slideLayout+xml" PartName="/ppt/slideLayouts/slideLayout104.xml"/>
  <Override ContentType="application/vnd.openxmlformats-officedocument.presentationml.slideLayout+xml" PartName="/ppt/slideLayouts/slideLayout19.xml"/>
  <Override ContentType="application/vnd.openxmlformats-officedocument.presentationml.slideLayout+xml" PartName="/ppt/slideLayouts/slideLayout147.xml"/>
  <Override ContentType="application/vnd.openxmlformats-officedocument.presentationml.slideLayout+xml" PartName="/ppt/slideLayouts/slideLayout117.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71.xml"/>
  <Override ContentType="application/vnd.openxmlformats-officedocument.presentationml.slideLayout+xml" PartName="/ppt/slideLayouts/slideLayout41.xml"/>
  <Override ContentType="application/vnd.openxmlformats-officedocument.presentationml.slideLayout+xml" PartName="/ppt/slideLayouts/slideLayout151.xml"/>
  <Override ContentType="application/vnd.openxmlformats-officedocument.presentationml.slideLayout+xml" PartName="/ppt/slideLayouts/slideLayout84.xml"/>
  <Override ContentType="application/vnd.openxmlformats-officedocument.presentationml.slideLayout+xml" PartName="/ppt/slideLayouts/slideLayout24.xml"/>
  <Override ContentType="application/vnd.openxmlformats-officedocument.presentationml.slideLayout+xml" PartName="/ppt/slideLayouts/slideLayout159.xml"/>
  <Override ContentType="application/vnd.openxmlformats-officedocument.presentationml.slideLayout+xml" PartName="/ppt/slideLayouts/slideLayout67.xml"/>
  <Override ContentType="application/vnd.openxmlformats-officedocument.presentationml.slideLayout+xml" PartName="/ppt/slideLayouts/slideLayout92.xml"/>
  <Override ContentType="application/vnd.openxmlformats-officedocument.presentationml.slideLayout+xml" PartName="/ppt/slideLayouts/slideLayout116.xml"/>
  <Override ContentType="application/vnd.openxmlformats-officedocument.presentationml.slideLayout+xml" PartName="/ppt/slideLayouts/slideLayout83.xml"/>
  <Override ContentType="application/vnd.openxmlformats-officedocument.presentationml.slideLayout+xml" PartName="/ppt/slideLayouts/slideLayout150.xml"/>
  <Override ContentType="application/vnd.openxmlformats-officedocument.presentationml.slideLayout+xml" PartName="/ppt/slideLayouts/slideLayout40.xml"/>
  <Override ContentType="application/vnd.openxmlformats-officedocument.presentationml.slideLayout+xml" PartName="/ppt/slideLayouts/slideLayout133.xml"/>
  <Override ContentType="application/vnd.openxmlformats-officedocument.presentationml.slideLayout+xml" PartName="/ppt/slideLayouts/slideLayout17.xml"/>
  <Override ContentType="application/vnd.openxmlformats-officedocument.presentationml.slideLayout+xml" PartName="/ppt/slideLayouts/slideLayout166.xml"/>
  <Override ContentType="application/vnd.openxmlformats-officedocument.presentationml.slideLayout+xml" PartName="/ppt/slideLayouts/slideLayout140.xml"/>
  <Override ContentType="application/vnd.openxmlformats-officedocument.presentationml.slideLayout+xml" PartName="/ppt/slideLayouts/slideLayout34.xml"/>
  <Override ContentType="application/vnd.openxmlformats-officedocument.presentationml.slideLayout+xml" PartName="/ppt/slideLayouts/slideLayout149.xml"/>
  <Override ContentType="application/vnd.openxmlformats-officedocument.presentationml.slideLayout+xml" PartName="/ppt/slideLayouts/slideLayout90.xml"/>
  <Override ContentType="application/vnd.openxmlformats-officedocument.presentationml.slideLayout+xml" PartName="/ppt/slideLayouts/slideLayout6.xml"/>
  <Override ContentType="application/vnd.openxmlformats-officedocument.presentationml.slideLayout+xml" PartName="/ppt/slideLayouts/slideLayout106.xml"/>
  <Override ContentType="application/vnd.openxmlformats-officedocument.presentationml.slideLayout+xml" PartName="/ppt/slideLayouts/slideLayout77.xml"/>
  <Override ContentType="application/vnd.openxmlformats-officedocument.presentationml.slideLayout+xml" PartName="/ppt/slideLayouts/slideLayout30.xml"/>
  <Override ContentType="application/vnd.openxmlformats-officedocument.presentationml.slideLayout+xml" PartName="/ppt/slideLayouts/slideLayout73.xml"/>
  <Override ContentType="application/vnd.openxmlformats-officedocument.presentationml.slideLayout+xml" PartName="/ppt/slideLayouts/slideLayout123.xml"/>
  <Override ContentType="application/vnd.openxmlformats-officedocument.presentationml.slideLayout+xml" PartName="/ppt/slideLayouts/slideLayout86.xml"/>
  <Override ContentType="application/vnd.openxmlformats-officedocument.presentationml.slideLayout+xml" PartName="/ppt/slideLayouts/slideLayout56.xml"/>
  <Override ContentType="application/vnd.openxmlformats-officedocument.presentationml.slideLayout+xml" PartName="/ppt/slideLayouts/slideLayout81.xml"/>
  <Override ContentType="application/vnd.openxmlformats-officedocument.presentationml.slideLayout+xml" PartName="/ppt/slideLayouts/slideLayout127.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157.xml"/>
  <Override ContentType="application/vnd.openxmlformats-officedocument.presentationml.slideLayout+xml" PartName="/ppt/slideLayouts/slideLayout69.xml"/>
  <Override ContentType="application/vnd.openxmlformats-officedocument.presentationml.slideLayout+xml" PartName="/ppt/slideLayouts/slideLayout94.xml"/>
  <Override ContentType="application/vnd.openxmlformats-officedocument.presentationml.slideLayout+xml" PartName="/ppt/slideLayouts/slideLayout114.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174.xml"/>
  <Override ContentType="application/vnd.openxmlformats-officedocument.presentationml.slideLayout+xml" PartName="/ppt/slideLayouts/slideLayout39.xml"/>
  <Override ContentType="application/vnd.openxmlformats-officedocument.presentationml.slideLayout+xml" PartName="/ppt/slideLayouts/slideLayout144.xml"/>
  <Override ContentType="application/vnd.openxmlformats-officedocument.presentationml.slideLayout+xml" PartName="/ppt/slideLayouts/slideLayout131.xml"/>
  <Override ContentType="application/vnd.openxmlformats-officedocument.presentationml.slideLayout+xml" PartName="/ppt/slideLayouts/slideLayout161.xml"/>
  <Override ContentType="application/vnd.openxmlformats-officedocument.presentationml.slideLayout+xml" PartName="/ppt/slideLayouts/slideLayout172.xml"/>
  <Override ContentType="application/vnd.openxmlformats-officedocument.presentationml.slideLayout+xml" PartName="/ppt/slideLayouts/slideLayout28.xml"/>
  <Override ContentType="application/vnd.openxmlformats-officedocument.presentationml.slideLayout+xml" PartName="/ppt/slideLayouts/slideLayout155.xml"/>
  <Override ContentType="application/vnd.openxmlformats-officedocument.presentationml.slideLayout+xml" PartName="/ppt/slideLayouts/slideLayout142.xml"/>
  <Override ContentType="application/vnd.openxmlformats-officedocument.presentationml.slideLayout+xml" PartName="/ppt/slideLayouts/slideLayout58.xml"/>
  <Override ContentType="application/vnd.openxmlformats-officedocument.presentationml.slideLayout+xml" PartName="/ppt/slideLayouts/slideLayout125.xml"/>
  <Override ContentType="application/vnd.openxmlformats-officedocument.presentationml.slideLayout+xml" PartName="/ppt/slideLayouts/slideLayout15.xml"/>
  <Override ContentType="application/vnd.openxmlformats-officedocument.presentationml.slideLayout+xml" PartName="/ppt/slideLayouts/slideLayout88.xml"/>
  <Override ContentType="application/vnd.openxmlformats-officedocument.presentationml.slideLayout+xml" PartName="/ppt/slideLayouts/slideLayout168.xml"/>
  <Override ContentType="application/vnd.openxmlformats-officedocument.presentationml.slideLayout+xml" PartName="/ppt/slideLayouts/slideLayout112.xml"/>
  <Override ContentType="application/vnd.openxmlformats-officedocument.presentationml.slideLayout+xml" PartName="/ppt/slideLayouts/slideLayout8.xml"/>
  <Override ContentType="application/vnd.openxmlformats-officedocument.presentationml.slideLayout+xml" PartName="/ppt/slideLayouts/slideLayout75.xml"/>
  <Override ContentType="application/vnd.openxmlformats-officedocument.presentationml.slideLayout+xml" PartName="/ppt/slideLayouts/slideLayout108.xml"/>
  <Override ContentType="application/vnd.openxmlformats-officedocument.presentationml.slideLayout+xml" PartName="/ppt/slideLayouts/slideLayout45.xml"/>
  <Override ContentType="application/vnd.openxmlformats-officedocument.presentationml.slideLayout+xml" PartName="/ppt/slideLayouts/slideLayout138.xml"/>
  <Override ContentType="application/vnd.openxmlformats-officedocument.presentationml.slideLayout+xml" PartName="/ppt/slideLayouts/slideLayout32.xml"/>
  <Override ContentType="application/vnd.openxmlformats-officedocument.presentationml.slideLayout+xml" PartName="/ppt/slideLayouts/slideLayout97.xml"/>
  <Override ContentType="application/vnd.openxmlformats-officedocument.presentationml.slideLayout+xml" PartName="/ppt/slideLayouts/slideLayout111.xml"/>
  <Override ContentType="application/vnd.openxmlformats-officedocument.presentationml.slideLayout+xml" PartName="/ppt/slideLayouts/slideLayout62.xml"/>
  <Override ContentType="application/vnd.openxmlformats-officedocument.presentationml.slideLayout+xml" PartName="/ppt/slideLayouts/slideLayout146.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154.xml"/>
  <Override ContentType="application/vnd.openxmlformats-officedocument.presentationml.slideLayout+xml" PartName="/ppt/slideLayouts/slideLayout103.xml"/>
  <Override ContentType="application/vnd.openxmlformats-officedocument.presentationml.slideLayout+xml" PartName="/ppt/slideLayouts/slideLayout46.xml"/>
  <Override ContentType="application/vnd.openxmlformats-officedocument.presentationml.slideLayout+xml" PartName="/ppt/slideLayouts/slideLayout89.xml"/>
  <Override ContentType="application/vnd.openxmlformats-officedocument.presentationml.slideLayout+xml" PartName="/ppt/slideLayouts/slideLayout70.xml"/>
  <Override ContentType="application/vnd.openxmlformats-officedocument.presentationml.slideLayout+xml" PartName="/ppt/slideLayouts/slideLayout128.xml"/>
  <Override ContentType="application/vnd.openxmlformats-officedocument.presentationml.slideLayout+xml" PartName="/ppt/slideLayouts/slideLayout38.xml"/>
  <Override ContentType="application/vnd.openxmlformats-officedocument.presentationml.slideLayout+xml" PartName="/ppt/slideLayouts/slideLayout170.xml"/>
  <Override ContentType="application/vnd.openxmlformats-officedocument.presentationml.slideLayout+xml" PartName="/ppt/slideLayouts/slideLayout2.xml"/>
  <Override ContentType="application/vnd.openxmlformats-officedocument.presentationml.slideLayout+xml" PartName="/ppt/slideLayouts/slideLayout52.xml"/>
  <Override ContentType="application/vnd.openxmlformats-officedocument.presentationml.slideLayout+xml" PartName="/ppt/slideLayouts/slideLayout95.xml"/>
  <Override ContentType="application/vnd.openxmlformats-officedocument.presentationml.slideLayout+xml" PartName="/ppt/slideLayouts/slideLayout101.xml"/>
  <Override ContentType="application/vnd.openxmlformats-officedocument.presentationml.slideLayout+xml" PartName="/ppt/slideLayouts/slideLayout162.xml"/>
  <Override ContentType="application/vnd.openxmlformats-officedocument.presentationml.slideLayout+xml" PartName="/ppt/slideLayouts/slideLayout64.xml"/>
  <Override ContentType="application/vnd.openxmlformats-officedocument.presentationml.slideLayout+xml" PartName="/ppt/slideLayouts/slideLayout99.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136.xml"/>
  <Override ContentType="application/vnd.openxmlformats-officedocument.presentationml.slideLayout+xml" PartName="/ppt/slideLayouts/slideLayout152.xml"/>
  <Override ContentType="application/vnd.openxmlformats-officedocument.presentationml.slideLayout+xml" PartName="/ppt/slideLayouts/slideLayout18.xml"/>
  <Override ContentType="application/vnd.openxmlformats-officedocument.presentationml.slideLayout+xml" PartName="/ppt/slideLayouts/slideLayout105.xml"/>
  <Override ContentType="application/vnd.openxmlformats-officedocument.presentationml.slideLayout+xml" PartName="/ppt/slideLayouts/slideLayout118.xml"/>
  <Override ContentType="application/vnd.openxmlformats-officedocument.presentationml.slideLayout+xml" PartName="/ppt/slideLayouts/slideLayout148.xml"/>
  <Override ContentType="application/vnd.openxmlformats-officedocument.presentationml.slideLayout+xml" PartName="/ppt/slideLayouts/slideLayout48.xml"/>
  <Override ContentType="application/vnd.openxmlformats-officedocument.presentationml.slideLayout+xml" PartName="/ppt/slideLayouts/slideLayout85.xml"/>
  <Override ContentType="application/vnd.openxmlformats-officedocument.presentationml.slideLayout+xml" PartName="/ppt/slideLayouts/slideLayout72.xml"/>
  <Override ContentType="application/vnd.openxmlformats-officedocument.presentationml.slideLayout+xml" PartName="/ppt/slideLayouts/slideLayout79.xml"/>
  <Override ContentType="application/vnd.openxmlformats-officedocument.presentationml.slideLayout+xml" PartName="/ppt/slideLayouts/slideLayout134.xml"/>
  <Override ContentType="application/vnd.openxmlformats-officedocument.presentationml.slideLayout+xml" PartName="/ppt/slideLayouts/slideLayout36.xml"/>
  <Override ContentType="application/vnd.openxmlformats-officedocument.presentationml.slideLayout+xml" PartName="/ppt/slideLayouts/slideLayout164.xml"/>
  <Override ContentType="application/vnd.openxmlformats-officedocument.presentationml.slideLayout+xml" PartName="/ppt/slideLayouts/slideLayout4.xml"/>
  <Override ContentType="application/vnd.openxmlformats-officedocument.presentationml.slideLayout+xml" PartName="/ppt/slideLayouts/slideLayout66.xml"/>
  <Override ContentType="application/vnd.openxmlformats-officedocument.presentationml.slideLayout+xml" PartName="/ppt/slideLayouts/slideLayout23.xml"/>
  <Override ContentType="application/vnd.openxmlformats-officedocument.presentationml.slideLayout+xml" PartName="/ppt/slideLayouts/slideLayout121.xml"/>
  <Override ContentType="application/vnd.openxmlformats-officedocument.presentationml.slideLayout+xml" PartName="/ppt/slideLayouts/slideLayout14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167.xml"/>
  <Override ContentType="application/vnd.openxmlformats-officedocument.presentationml.slideLayout+xml" PartName="/ppt/slideLayouts/slideLayout76.xml"/>
  <Override ContentType="application/vnd.openxmlformats-officedocument.presentationml.slideLayout+xml" PartName="/ppt/slideLayouts/slideLayout107.xml"/>
  <Override ContentType="application/vnd.openxmlformats-officedocument.presentationml.slideLayout+xml" PartName="/ppt/slideLayouts/slideLayout59.xml"/>
  <Override ContentType="application/vnd.openxmlformats-officedocument.presentationml.slideLayout+xml" PartName="/ppt/slideLayouts/slideLayout124.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74.xml"/>
  <Override ContentType="application/vnd.openxmlformats-officedocument.presentationml.slideLayout+xml" PartName="/ppt/slideLayouts/slideLayout109.xml"/>
  <Override ContentType="application/vnd.openxmlformats-officedocument.presentationml.slideLayout+xml" PartName="/ppt/slideLayouts/slideLayout158.xml"/>
  <Override ContentType="application/vnd.openxmlformats-officedocument.presentationml.slideLayout+xml" PartName="/ppt/slideLayouts/slideLayout42.xml"/>
  <Override ContentType="application/vnd.openxmlformats-officedocument.presentationml.slideLayout+xml" PartName="/ppt/slideLayouts/slideLayout91.xml"/>
  <Override ContentType="application/vnd.openxmlformats-officedocument.presentationml.slideLayout+xml" PartName="/ppt/slideLayouts/slideLayout68.xml"/>
  <Override ContentType="application/vnd.openxmlformats-officedocument.presentationml.slideLayout+xml" PartName="/ppt/slideLayouts/slideLayout115.xml"/>
  <Override ContentType="application/vnd.openxmlformats-officedocument.presentationml.slideLayout+xml" PartName="/ppt/slideLayouts/slideLayout82.xml"/>
  <Override ContentType="application/vnd.openxmlformats-officedocument.presentationml.slideLayout+xml" PartName="/ppt/slideLayouts/slideLayout132.xml"/>
  <Override ContentType="application/vnd.openxmlformats-officedocument.presentationml.slideLayout+xml" PartName="/ppt/slideLayouts/slideLayout175.xml"/>
  <Override ContentType="application/vnd.openxmlformats-officedocument.presentationml.slideLayout+xml" PartName="/ppt/slideLayouts/slideLayout100.xml"/>
  <Override ContentType="application/vnd.openxmlformats-officedocument.presentationml.slideLayout+xml" PartName="/ppt/slideLayouts/slideLayout130.xml"/>
  <Override ContentType="application/vnd.openxmlformats-officedocument.presentationml.slideLayout+xml" PartName="/ppt/slideLayouts/slideLayout143.xml"/>
  <Override ContentType="application/vnd.openxmlformats-officedocument.presentationml.slideLayout+xml" PartName="/ppt/slideLayouts/slideLayout113.xml"/>
  <Override ContentType="application/vnd.openxmlformats-officedocument.presentationml.slideLayout+xml" PartName="/ppt/slideLayouts/slideLayout57.xml"/>
  <Override ContentType="application/vnd.openxmlformats-officedocument.presentationml.slideLayout+xml" PartName="/ppt/slideLayouts/slideLayout126.xml"/>
  <Override ContentType="application/vnd.openxmlformats-officedocument.presentationml.slideLayout+xml" PartName="/ppt/slideLayouts/slideLayout8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80.xml"/>
  <Override ContentType="application/vnd.openxmlformats-officedocument.presentationml.slideLayout+xml" PartName="/ppt/slideLayouts/slideLayout44.xml"/>
  <Override ContentType="application/vnd.openxmlformats-officedocument.presentationml.slideLayout+xml" PartName="/ppt/slideLayouts/slideLayout139.xml"/>
  <Override ContentType="application/vnd.openxmlformats-officedocument.presentationml.slideLayout+xml" PartName="/ppt/slideLayouts/slideLayout14.xml"/>
  <Override ContentType="application/vnd.openxmlformats-officedocument.presentationml.slideLayout+xml" PartName="/ppt/slideLayouts/slideLayout63.xml"/>
  <Override ContentType="application/vnd.openxmlformats-officedocument.presentationml.slideLayout+xml" PartName="/ppt/slideLayouts/slideLayout169.xml"/>
  <Override ContentType="application/vnd.openxmlformats-officedocument.presentationml.slideLayout+xml" PartName="/ppt/slideLayouts/slideLayout93.xml"/>
  <Override ContentType="application/vnd.openxmlformats-officedocument.presentationml.slideLayout+xml" PartName="/ppt/slideLayouts/slideLayout27.xml"/>
  <Override ContentType="application/vnd.openxmlformats-officedocument.presentationml.slideLayout+xml" PartName="/ppt/slideLayouts/slideLayout156.xml"/>
  <Override ContentType="application/vnd.openxmlformats-officedocument.presentationml.slideLayout+xml" PartName="/ppt/slideLayouts/slideLayout173.xml"/>
  <Override ContentType="application/vnd.openxmlformats-officedocument.presentationml.slideLayout+xml" PartName="/ppt/slideLayouts/slideLayout160.xml"/>
  <Override ContentType="application/vnd.openxmlformats-officedocument.presentationml.slideMaster+xml" PartName="/ppt/slideMasters/slideMaster8.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Master+xml" PartName="/ppt/slideMasters/slideMaster4.xml"/>
  <Override ContentType="application/vnd.openxmlformats-officedocument.presentationml.slideMaster+xml" PartName="/ppt/slideMasters/slideMaster7.xml"/>
  <Override ContentType="application/vnd.openxmlformats-officedocument.presentationml.slideMaster+xml" PartName="/ppt/slideMasters/slideMaster6.xml"/>
  <Override ContentType="application/vnd.openxmlformats-officedocument.presentationml.slideMaster+xml" PartName="/ppt/slideMasters/slideMaster5.xml"/>
  <Override ContentType="application/vnd.openxmlformats-officedocument.presentationml.slide+xml" PartName="/ppt/slides/slide12.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7.xml"/>
  <Override ContentType="application/vnd.openxmlformats-officedocument.theme+xml" PartName="/ppt/theme/theme6.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theme+xml" PartName="/ppt/theme/theme5.xml"/>
  <Override ContentType="application/vnd.openxmlformats-officedocument.theme+xml" PartName="/ppt/theme/theme8.xml"/>
  <Override ContentType="application/vnd.openxmlformats-officedocument.theme+xml" PartName="/ppt/theme/theme9.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823" r:id="rId4"/>
    <p:sldMasterId id="2147483824" r:id="rId5"/>
    <p:sldMasterId id="2147483825" r:id="rId6"/>
    <p:sldMasterId id="2147483826" r:id="rId7"/>
    <p:sldMasterId id="2147483827" r:id="rId8"/>
    <p:sldMasterId id="2147483828" r:id="rId9"/>
    <p:sldMasterId id="2147483829" r:id="rId10"/>
    <p:sldMasterId id="2147483830" r:id="rId11"/>
  </p:sldMasterIdLst>
  <p:notesMasterIdLst>
    <p:notesMasterId r:id="rId12"/>
  </p:notesMasterIdLst>
  <p:sldIdLst>
    <p:sldId id="256" r:id="rId13"/>
    <p:sldId id="257" r:id="rId14"/>
    <p:sldId id="258" r:id="rId15"/>
    <p:sldId id="259" r:id="rId16"/>
    <p:sldId id="260" r:id="rId17"/>
    <p:sldId id="261" r:id="rId18"/>
    <p:sldId id="262" r:id="rId19"/>
    <p:sldId id="263" r:id="rId20"/>
    <p:sldId id="264" r:id="rId21"/>
    <p:sldId id="265" r:id="rId22"/>
    <p:sldId id="266" r:id="rId23"/>
    <p:sldId id="267" r:id="rId24"/>
  </p:sldIdLst>
  <p:sldSz cy="5143500" cx="9144000"/>
  <p:notesSz cx="6858000" cy="9144000"/>
  <p:embeddedFontLst>
    <p:embeddedFont>
      <p:font typeface="Hanken Grotesk"/>
      <p:regular r:id="rId25"/>
      <p:bold r:id="rId26"/>
      <p:italic r:id="rId27"/>
      <p:boldItalic r:id="rId28"/>
    </p:embeddedFont>
    <p:embeddedFont>
      <p:font typeface="Inter SemiBold"/>
      <p:regular r:id="rId29"/>
      <p:bold r:id="rId30"/>
    </p:embeddedFont>
    <p:embeddedFont>
      <p:font typeface="Hanken Grotesk SemiBold"/>
      <p:regular r:id="rId31"/>
      <p:bold r:id="rId32"/>
      <p:italic r:id="rId33"/>
      <p:boldItalic r:id="rId34"/>
    </p:embeddedFont>
    <p:embeddedFont>
      <p:font typeface="Inter"/>
      <p:regular r:id="rId35"/>
      <p:bold r:id="rId36"/>
    </p:embeddedFont>
    <p:embeddedFont>
      <p:font typeface="Helvetica Neue"/>
      <p:regular r:id="rId37"/>
      <p:bold r:id="rId38"/>
      <p:italic r:id="rId39"/>
      <p:boldItalic r:id="rId40"/>
    </p:embeddedFont>
    <p:embeddedFont>
      <p:font typeface="Helvetica Neue Light"/>
      <p:regular r:id="rId41"/>
      <p:bold r:id="rId42"/>
      <p:italic r:id="rId43"/>
      <p:boldItalic r:id="rId44"/>
    </p:embeddedFont>
    <p:embeddedFont>
      <p:font typeface="Inter Black"/>
      <p:bold r:id="rId4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HelveticaNeue-boldItalic.fntdata"/><Relationship Id="rId20" Type="http://schemas.openxmlformats.org/officeDocument/2006/relationships/slide" Target="slides/slide8.xml"/><Relationship Id="rId42" Type="http://schemas.openxmlformats.org/officeDocument/2006/relationships/font" Target="fonts/HelveticaNeueLight-bold.fntdata"/><Relationship Id="rId41" Type="http://schemas.openxmlformats.org/officeDocument/2006/relationships/font" Target="fonts/HelveticaNeueLight-regular.fntdata"/><Relationship Id="rId22" Type="http://schemas.openxmlformats.org/officeDocument/2006/relationships/slide" Target="slides/slide10.xml"/><Relationship Id="rId44" Type="http://schemas.openxmlformats.org/officeDocument/2006/relationships/font" Target="fonts/HelveticaNeueLight-boldItalic.fntdata"/><Relationship Id="rId21" Type="http://schemas.openxmlformats.org/officeDocument/2006/relationships/slide" Target="slides/slide9.xml"/><Relationship Id="rId43" Type="http://schemas.openxmlformats.org/officeDocument/2006/relationships/font" Target="fonts/HelveticaNeueLight-italic.fntdata"/><Relationship Id="rId24" Type="http://schemas.openxmlformats.org/officeDocument/2006/relationships/slide" Target="slides/slide12.xml"/><Relationship Id="rId23" Type="http://schemas.openxmlformats.org/officeDocument/2006/relationships/slide" Target="slides/slide11.xml"/><Relationship Id="rId45" Type="http://schemas.openxmlformats.org/officeDocument/2006/relationships/font" Target="fonts/InterBlack-bold.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Master" Target="slideMasters/slideMaster6.xml"/><Relationship Id="rId26" Type="http://schemas.openxmlformats.org/officeDocument/2006/relationships/font" Target="fonts/HankenGrotesk-bold.fntdata"/><Relationship Id="rId25" Type="http://schemas.openxmlformats.org/officeDocument/2006/relationships/font" Target="fonts/HankenGrotesk-regular.fntdata"/><Relationship Id="rId28" Type="http://schemas.openxmlformats.org/officeDocument/2006/relationships/font" Target="fonts/HankenGrotesk-boldItalic.fntdata"/><Relationship Id="rId27" Type="http://schemas.openxmlformats.org/officeDocument/2006/relationships/font" Target="fonts/HankenGrotesk-italic.fntdata"/><Relationship Id="rId5" Type="http://schemas.openxmlformats.org/officeDocument/2006/relationships/slideMaster" Target="slideMasters/slideMaster2.xml"/><Relationship Id="rId6" Type="http://schemas.openxmlformats.org/officeDocument/2006/relationships/slideMaster" Target="slideMasters/slideMaster3.xml"/><Relationship Id="rId29" Type="http://schemas.openxmlformats.org/officeDocument/2006/relationships/font" Target="fonts/InterSemiBold-regular.fntdata"/><Relationship Id="rId7" Type="http://schemas.openxmlformats.org/officeDocument/2006/relationships/slideMaster" Target="slideMasters/slideMaster4.xml"/><Relationship Id="rId8" Type="http://schemas.openxmlformats.org/officeDocument/2006/relationships/slideMaster" Target="slideMasters/slideMaster5.xml"/><Relationship Id="rId31" Type="http://schemas.openxmlformats.org/officeDocument/2006/relationships/font" Target="fonts/HankenGroteskSemiBold-regular.fntdata"/><Relationship Id="rId30" Type="http://schemas.openxmlformats.org/officeDocument/2006/relationships/font" Target="fonts/InterSemiBold-bold.fntdata"/><Relationship Id="rId11" Type="http://schemas.openxmlformats.org/officeDocument/2006/relationships/slideMaster" Target="slideMasters/slideMaster8.xml"/><Relationship Id="rId33" Type="http://schemas.openxmlformats.org/officeDocument/2006/relationships/font" Target="fonts/HankenGroteskSemiBold-italic.fntdata"/><Relationship Id="rId10" Type="http://schemas.openxmlformats.org/officeDocument/2006/relationships/slideMaster" Target="slideMasters/slideMaster7.xml"/><Relationship Id="rId32" Type="http://schemas.openxmlformats.org/officeDocument/2006/relationships/font" Target="fonts/HankenGroteskSemiBold-bold.fntdata"/><Relationship Id="rId13" Type="http://schemas.openxmlformats.org/officeDocument/2006/relationships/slide" Target="slides/slide1.xml"/><Relationship Id="rId35" Type="http://schemas.openxmlformats.org/officeDocument/2006/relationships/font" Target="fonts/Inter-regular.fntdata"/><Relationship Id="rId12" Type="http://schemas.openxmlformats.org/officeDocument/2006/relationships/notesMaster" Target="notesMasters/notesMaster1.xml"/><Relationship Id="rId34" Type="http://schemas.openxmlformats.org/officeDocument/2006/relationships/font" Target="fonts/HankenGroteskSemiBold-boldItalic.fntdata"/><Relationship Id="rId15" Type="http://schemas.openxmlformats.org/officeDocument/2006/relationships/slide" Target="slides/slide3.xml"/><Relationship Id="rId37" Type="http://schemas.openxmlformats.org/officeDocument/2006/relationships/font" Target="fonts/HelveticaNeue-regular.fntdata"/><Relationship Id="rId14" Type="http://schemas.openxmlformats.org/officeDocument/2006/relationships/slide" Target="slides/slide2.xml"/><Relationship Id="rId36" Type="http://schemas.openxmlformats.org/officeDocument/2006/relationships/font" Target="fonts/Inter-bold.fntdata"/><Relationship Id="rId17" Type="http://schemas.openxmlformats.org/officeDocument/2006/relationships/slide" Target="slides/slide5.xml"/><Relationship Id="rId39" Type="http://schemas.openxmlformats.org/officeDocument/2006/relationships/font" Target="fonts/HelveticaNeue-italic.fntdata"/><Relationship Id="rId16" Type="http://schemas.openxmlformats.org/officeDocument/2006/relationships/slide" Target="slides/slide4.xml"/><Relationship Id="rId38" Type="http://schemas.openxmlformats.org/officeDocument/2006/relationships/font" Target="fonts/HelveticaNeue-bold.fntdata"/><Relationship Id="rId19" Type="http://schemas.openxmlformats.org/officeDocument/2006/relationships/slide" Target="slides/slide7.xml"/><Relationship Id="rId1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1" name="Shape 1191"/>
        <p:cNvGrpSpPr/>
        <p:nvPr/>
      </p:nvGrpSpPr>
      <p:grpSpPr>
        <a:xfrm>
          <a:off x="0" y="0"/>
          <a:ext cx="0" cy="0"/>
          <a:chOff x="0" y="0"/>
          <a:chExt cx="0" cy="0"/>
        </a:xfrm>
      </p:grpSpPr>
      <p:sp>
        <p:nvSpPr>
          <p:cNvPr id="1192" name="Google Shape;1192;SLIDES_API141554326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93" name="Google Shape;1193;SLIDES_API141554326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6" name="Shape 1336"/>
        <p:cNvGrpSpPr/>
        <p:nvPr/>
      </p:nvGrpSpPr>
      <p:grpSpPr>
        <a:xfrm>
          <a:off x="0" y="0"/>
          <a:ext cx="0" cy="0"/>
          <a:chOff x="0" y="0"/>
          <a:chExt cx="0" cy="0"/>
        </a:xfrm>
      </p:grpSpPr>
      <p:sp>
        <p:nvSpPr>
          <p:cNvPr id="1337" name="Google Shape;1337;SLIDES_API1415543261_154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38" name="Google Shape;1338;SLIDES_API1415543261_15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51" name="Shape 1351"/>
        <p:cNvGrpSpPr/>
        <p:nvPr/>
      </p:nvGrpSpPr>
      <p:grpSpPr>
        <a:xfrm>
          <a:off x="0" y="0"/>
          <a:ext cx="0" cy="0"/>
          <a:chOff x="0" y="0"/>
          <a:chExt cx="0" cy="0"/>
        </a:xfrm>
      </p:grpSpPr>
      <p:sp>
        <p:nvSpPr>
          <p:cNvPr id="1352" name="Google Shape;1352;SLIDES_API1415543261_17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53" name="Google Shape;1353;SLIDES_API1415543261_17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78" name="Shape 1378"/>
        <p:cNvGrpSpPr/>
        <p:nvPr/>
      </p:nvGrpSpPr>
      <p:grpSpPr>
        <a:xfrm>
          <a:off x="0" y="0"/>
          <a:ext cx="0" cy="0"/>
          <a:chOff x="0" y="0"/>
          <a:chExt cx="0" cy="0"/>
        </a:xfrm>
      </p:grpSpPr>
      <p:sp>
        <p:nvSpPr>
          <p:cNvPr id="1379" name="Google Shape;1379;SLIDES_API2054885839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80" name="Google Shape;1380;SLIDES_API2054885839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0" name="Shape 1200"/>
        <p:cNvGrpSpPr/>
        <p:nvPr/>
      </p:nvGrpSpPr>
      <p:grpSpPr>
        <a:xfrm>
          <a:off x="0" y="0"/>
          <a:ext cx="0" cy="0"/>
          <a:chOff x="0" y="0"/>
          <a:chExt cx="0" cy="0"/>
        </a:xfrm>
      </p:grpSpPr>
      <p:sp>
        <p:nvSpPr>
          <p:cNvPr id="1201" name="Google Shape;1201;SLIDES_API1698182534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02" name="Google Shape;1202;SLIDES_API1698182534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3" name="Shape 1213"/>
        <p:cNvGrpSpPr/>
        <p:nvPr/>
      </p:nvGrpSpPr>
      <p:grpSpPr>
        <a:xfrm>
          <a:off x="0" y="0"/>
          <a:ext cx="0" cy="0"/>
          <a:chOff x="0" y="0"/>
          <a:chExt cx="0" cy="0"/>
        </a:xfrm>
      </p:grpSpPr>
      <p:sp>
        <p:nvSpPr>
          <p:cNvPr id="1214" name="Google Shape;1214;SLIDES_API1415543261_3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15" name="Google Shape;1215;SLIDES_API1415543261_3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8" name="Shape 1228"/>
        <p:cNvGrpSpPr/>
        <p:nvPr/>
      </p:nvGrpSpPr>
      <p:grpSpPr>
        <a:xfrm>
          <a:off x="0" y="0"/>
          <a:ext cx="0" cy="0"/>
          <a:chOff x="0" y="0"/>
          <a:chExt cx="0" cy="0"/>
        </a:xfrm>
      </p:grpSpPr>
      <p:sp>
        <p:nvSpPr>
          <p:cNvPr id="1229" name="Google Shape;1229;SLIDES_API1415543261_48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30" name="Google Shape;1230;SLIDES_API1415543261_48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0" name="Shape 1240"/>
        <p:cNvGrpSpPr/>
        <p:nvPr/>
      </p:nvGrpSpPr>
      <p:grpSpPr>
        <a:xfrm>
          <a:off x="0" y="0"/>
          <a:ext cx="0" cy="0"/>
          <a:chOff x="0" y="0"/>
          <a:chExt cx="0" cy="0"/>
        </a:xfrm>
      </p:grpSpPr>
      <p:sp>
        <p:nvSpPr>
          <p:cNvPr id="1241" name="Google Shape;1241;SLIDES_API465604476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42" name="Google Shape;1242;SLIDES_API465604476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7" name="Shape 1257"/>
        <p:cNvGrpSpPr/>
        <p:nvPr/>
      </p:nvGrpSpPr>
      <p:grpSpPr>
        <a:xfrm>
          <a:off x="0" y="0"/>
          <a:ext cx="0" cy="0"/>
          <a:chOff x="0" y="0"/>
          <a:chExt cx="0" cy="0"/>
        </a:xfrm>
      </p:grpSpPr>
      <p:sp>
        <p:nvSpPr>
          <p:cNvPr id="1258" name="Google Shape;1258;SLIDES_API1415543261_8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59" name="Google Shape;1259;SLIDES_API1415543261_8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8" name="Shape 1278"/>
        <p:cNvGrpSpPr/>
        <p:nvPr/>
      </p:nvGrpSpPr>
      <p:grpSpPr>
        <a:xfrm>
          <a:off x="0" y="0"/>
          <a:ext cx="0" cy="0"/>
          <a:chOff x="0" y="0"/>
          <a:chExt cx="0" cy="0"/>
        </a:xfrm>
      </p:grpSpPr>
      <p:sp>
        <p:nvSpPr>
          <p:cNvPr id="1279" name="Google Shape;1279;SLIDES_API1415543261_98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80" name="Google Shape;1280;SLIDES_API1415543261_98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5" name="Shape 1295"/>
        <p:cNvGrpSpPr/>
        <p:nvPr/>
      </p:nvGrpSpPr>
      <p:grpSpPr>
        <a:xfrm>
          <a:off x="0" y="0"/>
          <a:ext cx="0" cy="0"/>
          <a:chOff x="0" y="0"/>
          <a:chExt cx="0" cy="0"/>
        </a:xfrm>
      </p:grpSpPr>
      <p:sp>
        <p:nvSpPr>
          <p:cNvPr id="1296" name="Google Shape;1296;SLIDES_API1415543261_117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97" name="Google Shape;1297;SLIDES_API1415543261_11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19" name="Shape 1319"/>
        <p:cNvGrpSpPr/>
        <p:nvPr/>
      </p:nvGrpSpPr>
      <p:grpSpPr>
        <a:xfrm>
          <a:off x="0" y="0"/>
          <a:ext cx="0" cy="0"/>
          <a:chOff x="0" y="0"/>
          <a:chExt cx="0" cy="0"/>
        </a:xfrm>
      </p:grpSpPr>
      <p:sp>
        <p:nvSpPr>
          <p:cNvPr id="1320" name="Google Shape;1320;SLIDES_API1415543261_135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21" name="Google Shape;1321;SLIDES_API1415543261_135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section-3 1">
  <p:cSld name="CUSTOM_3_2_1_1_1_1_1_1_1">
    <p:bg>
      <p:bgPr>
        <a:solidFill>
          <a:schemeClr val="lt2"/>
        </a:solidFill>
      </p:bgPr>
    </p:bg>
    <p:spTree>
      <p:nvGrpSpPr>
        <p:cNvPr id="689" name="Shape 689"/>
        <p:cNvGrpSpPr/>
        <p:nvPr/>
      </p:nvGrpSpPr>
      <p:grpSpPr>
        <a:xfrm>
          <a:off x="0" y="0"/>
          <a:ext cx="0" cy="0"/>
          <a:chOff x="0" y="0"/>
          <a:chExt cx="0" cy="0"/>
        </a:xfrm>
      </p:grpSpPr>
      <p:sp>
        <p:nvSpPr>
          <p:cNvPr id="690" name="Google Shape;690;p105"/>
          <p:cNvSpPr txBox="1"/>
          <p:nvPr>
            <p:ph type="title"/>
          </p:nvPr>
        </p:nvSpPr>
        <p:spPr>
          <a:xfrm>
            <a:off x="457200" y="446825"/>
            <a:ext cx="8229600" cy="5691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atin typeface="Inter"/>
                <a:ea typeface="Inter"/>
                <a:cs typeface="Inter"/>
                <a:sym typeface="Inter"/>
              </a:defRPr>
            </a:lvl2pPr>
            <a:lvl3pPr lvl="2">
              <a:spcBef>
                <a:spcPts val="0"/>
              </a:spcBef>
              <a:spcAft>
                <a:spcPts val="0"/>
              </a:spcAft>
              <a:buSzPts val="2800"/>
              <a:buNone/>
              <a:defRPr>
                <a:latin typeface="Inter"/>
                <a:ea typeface="Inter"/>
                <a:cs typeface="Inter"/>
                <a:sym typeface="Inter"/>
              </a:defRPr>
            </a:lvl3pPr>
            <a:lvl4pPr lvl="3">
              <a:spcBef>
                <a:spcPts val="0"/>
              </a:spcBef>
              <a:spcAft>
                <a:spcPts val="0"/>
              </a:spcAft>
              <a:buSzPts val="2800"/>
              <a:buNone/>
              <a:defRPr>
                <a:latin typeface="Inter"/>
                <a:ea typeface="Inter"/>
                <a:cs typeface="Inter"/>
                <a:sym typeface="Inter"/>
              </a:defRPr>
            </a:lvl4pPr>
            <a:lvl5pPr lvl="4">
              <a:spcBef>
                <a:spcPts val="0"/>
              </a:spcBef>
              <a:spcAft>
                <a:spcPts val="0"/>
              </a:spcAft>
              <a:buSzPts val="2800"/>
              <a:buNone/>
              <a:defRPr>
                <a:latin typeface="Inter"/>
                <a:ea typeface="Inter"/>
                <a:cs typeface="Inter"/>
                <a:sym typeface="Inter"/>
              </a:defRPr>
            </a:lvl5pPr>
            <a:lvl6pPr lvl="5">
              <a:spcBef>
                <a:spcPts val="0"/>
              </a:spcBef>
              <a:spcAft>
                <a:spcPts val="0"/>
              </a:spcAft>
              <a:buSzPts val="2800"/>
              <a:buNone/>
              <a:defRPr>
                <a:latin typeface="Inter"/>
                <a:ea typeface="Inter"/>
                <a:cs typeface="Inter"/>
                <a:sym typeface="Inter"/>
              </a:defRPr>
            </a:lvl6pPr>
            <a:lvl7pPr lvl="6">
              <a:spcBef>
                <a:spcPts val="0"/>
              </a:spcBef>
              <a:spcAft>
                <a:spcPts val="0"/>
              </a:spcAft>
              <a:buSzPts val="2800"/>
              <a:buNone/>
              <a:defRPr>
                <a:latin typeface="Inter"/>
                <a:ea typeface="Inter"/>
                <a:cs typeface="Inter"/>
                <a:sym typeface="Inter"/>
              </a:defRPr>
            </a:lvl7pPr>
            <a:lvl8pPr lvl="7">
              <a:spcBef>
                <a:spcPts val="0"/>
              </a:spcBef>
              <a:spcAft>
                <a:spcPts val="0"/>
              </a:spcAft>
              <a:buSzPts val="2800"/>
              <a:buNone/>
              <a:defRPr>
                <a:latin typeface="Inter"/>
                <a:ea typeface="Inter"/>
                <a:cs typeface="Inter"/>
                <a:sym typeface="Inter"/>
              </a:defRPr>
            </a:lvl8pPr>
            <a:lvl9pPr lvl="8">
              <a:spcBef>
                <a:spcPts val="0"/>
              </a:spcBef>
              <a:spcAft>
                <a:spcPts val="0"/>
              </a:spcAft>
              <a:buSzPts val="2800"/>
              <a:buNone/>
              <a:defRPr>
                <a:latin typeface="Inter"/>
                <a:ea typeface="Inter"/>
                <a:cs typeface="Inter"/>
                <a:sym typeface="Inter"/>
              </a:defRPr>
            </a:lvl9pPr>
          </a:lstStyle>
          <a:p/>
        </p:txBody>
      </p:sp>
      <p:sp>
        <p:nvSpPr>
          <p:cNvPr id="691" name="Google Shape;691;p105"/>
          <p:cNvSpPr/>
          <p:nvPr/>
        </p:nvSpPr>
        <p:spPr>
          <a:xfrm>
            <a:off x="457200" y="1289138"/>
            <a:ext cx="8229600" cy="986100"/>
          </a:xfrm>
          <a:prstGeom prst="rect">
            <a:avLst/>
          </a:prstGeom>
          <a:solidFill>
            <a:srgbClr val="FFFFFF">
              <a:alpha val="20000"/>
            </a:srgbClr>
          </a:solidFill>
          <a:ln cap="flat" cmpd="sng" w="12700">
            <a:solidFill>
              <a:schemeClr val="lt1">
                <a:alpha val="49800"/>
              </a:schemeClr>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rgbClr val="FFFFFF"/>
              </a:solidFill>
              <a:latin typeface="Calibri"/>
              <a:ea typeface="Calibri"/>
              <a:cs typeface="Calibri"/>
              <a:sym typeface="Calibri"/>
            </a:endParaRPr>
          </a:p>
        </p:txBody>
      </p:sp>
      <p:sp>
        <p:nvSpPr>
          <p:cNvPr id="692" name="Google Shape;692;p105"/>
          <p:cNvSpPr txBox="1"/>
          <p:nvPr>
            <p:ph idx="1" type="subTitle"/>
          </p:nvPr>
        </p:nvSpPr>
        <p:spPr>
          <a:xfrm>
            <a:off x="457200" y="1289150"/>
            <a:ext cx="2142300" cy="986100"/>
          </a:xfrm>
          <a:prstGeom prst="rect">
            <a:avLst/>
          </a:prstGeom>
        </p:spPr>
        <p:txBody>
          <a:bodyPr anchorCtr="0" anchor="ctr" bIns="91425" lIns="91425" spcFirstLastPara="1" rIns="91425" wrap="square" tIns="91425">
            <a:normAutofit/>
          </a:bodyPr>
          <a:lstStyle>
            <a:lvl1pPr indent="0" lvl="0" marL="0" marR="0" algn="l">
              <a:lnSpc>
                <a:spcPct val="105000"/>
              </a:lnSpc>
              <a:spcBef>
                <a:spcPts val="0"/>
              </a:spcBef>
              <a:spcAft>
                <a:spcPts val="0"/>
              </a:spcAft>
              <a:buNone/>
              <a:defRPr sz="1300">
                <a:solidFill>
                  <a:schemeClr val="dk1"/>
                </a:solidFill>
                <a:latin typeface="Hanken Grotesk SemiBold"/>
                <a:ea typeface="Hanken Grotesk SemiBold"/>
                <a:cs typeface="Hanken Grotesk SemiBold"/>
                <a:sym typeface="Hanken Grotesk SemiBold"/>
              </a:defRPr>
            </a:lvl1pPr>
            <a:lvl2pPr lvl="1">
              <a:spcBef>
                <a:spcPts val="1000"/>
              </a:spcBef>
              <a:spcAft>
                <a:spcPts val="0"/>
              </a:spcAft>
              <a:buClr>
                <a:schemeClr val="dk1"/>
              </a:buClr>
              <a:buSzPts val="1300"/>
              <a:buNone/>
              <a:defRPr sz="1300">
                <a:solidFill>
                  <a:schemeClr val="dk1"/>
                </a:solidFill>
              </a:defRPr>
            </a:lvl2pPr>
            <a:lvl3pPr lvl="2">
              <a:spcBef>
                <a:spcPts val="0"/>
              </a:spcBef>
              <a:spcAft>
                <a:spcPts val="0"/>
              </a:spcAft>
              <a:buClr>
                <a:schemeClr val="dk1"/>
              </a:buClr>
              <a:buSzPts val="1300"/>
              <a:buNone/>
              <a:defRPr sz="1300">
                <a:solidFill>
                  <a:schemeClr val="dk1"/>
                </a:solidFill>
              </a:defRPr>
            </a:lvl3pPr>
            <a:lvl4pPr lvl="3">
              <a:spcBef>
                <a:spcPts val="0"/>
              </a:spcBef>
              <a:spcAft>
                <a:spcPts val="0"/>
              </a:spcAft>
              <a:buClr>
                <a:schemeClr val="dk1"/>
              </a:buClr>
              <a:buSzPts val="1300"/>
              <a:buNone/>
              <a:defRPr sz="1300">
                <a:solidFill>
                  <a:schemeClr val="dk1"/>
                </a:solidFill>
              </a:defRPr>
            </a:lvl4pPr>
            <a:lvl5pPr lvl="4">
              <a:spcBef>
                <a:spcPts val="0"/>
              </a:spcBef>
              <a:spcAft>
                <a:spcPts val="0"/>
              </a:spcAft>
              <a:buClr>
                <a:schemeClr val="dk1"/>
              </a:buClr>
              <a:buSzPts val="1300"/>
              <a:buNone/>
              <a:defRPr sz="1300">
                <a:solidFill>
                  <a:schemeClr val="dk1"/>
                </a:solidFill>
              </a:defRPr>
            </a:lvl5pPr>
            <a:lvl6pPr lvl="5">
              <a:spcBef>
                <a:spcPts val="0"/>
              </a:spcBef>
              <a:spcAft>
                <a:spcPts val="0"/>
              </a:spcAft>
              <a:buClr>
                <a:schemeClr val="dk1"/>
              </a:buClr>
              <a:buSzPts val="1300"/>
              <a:buNone/>
              <a:defRPr sz="1300">
                <a:solidFill>
                  <a:schemeClr val="dk1"/>
                </a:solidFill>
              </a:defRPr>
            </a:lvl6pPr>
            <a:lvl7pPr lvl="6">
              <a:spcBef>
                <a:spcPts val="0"/>
              </a:spcBef>
              <a:spcAft>
                <a:spcPts val="0"/>
              </a:spcAft>
              <a:buClr>
                <a:schemeClr val="dk1"/>
              </a:buClr>
              <a:buSzPts val="1300"/>
              <a:buNone/>
              <a:defRPr sz="1300">
                <a:solidFill>
                  <a:schemeClr val="dk1"/>
                </a:solidFill>
              </a:defRPr>
            </a:lvl7pPr>
            <a:lvl8pPr lvl="7">
              <a:spcBef>
                <a:spcPts val="0"/>
              </a:spcBef>
              <a:spcAft>
                <a:spcPts val="0"/>
              </a:spcAft>
              <a:buClr>
                <a:schemeClr val="dk1"/>
              </a:buClr>
              <a:buSzPts val="1300"/>
              <a:buNone/>
              <a:defRPr sz="1300">
                <a:solidFill>
                  <a:schemeClr val="dk1"/>
                </a:solidFill>
              </a:defRPr>
            </a:lvl8pPr>
            <a:lvl9pPr lvl="8">
              <a:spcBef>
                <a:spcPts val="0"/>
              </a:spcBef>
              <a:spcAft>
                <a:spcPts val="0"/>
              </a:spcAft>
              <a:buClr>
                <a:schemeClr val="dk1"/>
              </a:buClr>
              <a:buSzPts val="1300"/>
              <a:buNone/>
              <a:defRPr sz="1300">
                <a:solidFill>
                  <a:schemeClr val="dk1"/>
                </a:solidFill>
              </a:defRPr>
            </a:lvl9pPr>
          </a:lstStyle>
          <a:p/>
        </p:txBody>
      </p:sp>
      <p:sp>
        <p:nvSpPr>
          <p:cNvPr id="693" name="Google Shape;693;p105"/>
          <p:cNvSpPr txBox="1"/>
          <p:nvPr>
            <p:ph idx="2" type="body"/>
          </p:nvPr>
        </p:nvSpPr>
        <p:spPr>
          <a:xfrm>
            <a:off x="2749850" y="1289125"/>
            <a:ext cx="5937000" cy="986100"/>
          </a:xfrm>
          <a:prstGeom prst="rect">
            <a:avLst/>
          </a:prstGeom>
          <a:noFill/>
          <a:ln>
            <a:noFill/>
          </a:ln>
        </p:spPr>
        <p:txBody>
          <a:bodyPr anchorCtr="0" anchor="ctr" bIns="91425" lIns="91425" spcFirstLastPara="1" rIns="91425" wrap="square" tIns="91425">
            <a:normAutofit/>
          </a:bodyPr>
          <a:lstStyle>
            <a:lvl1pPr indent="-298450" lvl="0" marL="457200">
              <a:spcBef>
                <a:spcPts val="0"/>
              </a:spcBef>
              <a:spcAft>
                <a:spcPts val="0"/>
              </a:spcAft>
              <a:buClr>
                <a:schemeClr val="dk1"/>
              </a:buClr>
              <a:buSzPts val="1100"/>
              <a:buChar char="•"/>
              <a:defRPr sz="1100">
                <a:solidFill>
                  <a:schemeClr val="dk1"/>
                </a:solidFill>
              </a:defRPr>
            </a:lvl1pPr>
            <a:lvl2pPr indent="-298450" lvl="1" marL="914400">
              <a:spcBef>
                <a:spcPts val="1000"/>
              </a:spcBef>
              <a:spcAft>
                <a:spcPts val="0"/>
              </a:spcAft>
              <a:buClr>
                <a:schemeClr val="dk1"/>
              </a:buClr>
              <a:buSzPts val="1100"/>
              <a:buChar char="○"/>
              <a:defRPr sz="1100">
                <a:solidFill>
                  <a:schemeClr val="dk1"/>
                </a:solidFill>
              </a:defRPr>
            </a:lvl2pPr>
            <a:lvl3pPr indent="-298450" lvl="2" marL="1371600">
              <a:spcBef>
                <a:spcPts val="1000"/>
              </a:spcBef>
              <a:spcAft>
                <a:spcPts val="0"/>
              </a:spcAft>
              <a:buClr>
                <a:schemeClr val="dk1"/>
              </a:buClr>
              <a:buSzPts val="1100"/>
              <a:buChar char="■"/>
              <a:defRPr sz="1100">
                <a:solidFill>
                  <a:schemeClr val="dk1"/>
                </a:solidFill>
              </a:defRPr>
            </a:lvl3pPr>
            <a:lvl4pPr indent="-298450" lvl="3" marL="1828800">
              <a:spcBef>
                <a:spcPts val="1000"/>
              </a:spcBef>
              <a:spcAft>
                <a:spcPts val="0"/>
              </a:spcAft>
              <a:buClr>
                <a:schemeClr val="dk1"/>
              </a:buClr>
              <a:buSzPts val="1100"/>
              <a:buChar char="●"/>
              <a:defRPr sz="1100">
                <a:solidFill>
                  <a:schemeClr val="dk1"/>
                </a:solidFill>
              </a:defRPr>
            </a:lvl4pPr>
            <a:lvl5pPr indent="-298450" lvl="4" marL="2286000">
              <a:spcBef>
                <a:spcPts val="1000"/>
              </a:spcBef>
              <a:spcAft>
                <a:spcPts val="0"/>
              </a:spcAft>
              <a:buClr>
                <a:schemeClr val="dk1"/>
              </a:buClr>
              <a:buSzPts val="1100"/>
              <a:buChar char="○"/>
              <a:defRPr sz="1100">
                <a:solidFill>
                  <a:schemeClr val="dk1"/>
                </a:solidFill>
              </a:defRPr>
            </a:lvl5pPr>
            <a:lvl6pPr indent="-298450" lvl="5" marL="2743200">
              <a:spcBef>
                <a:spcPts val="1000"/>
              </a:spcBef>
              <a:spcAft>
                <a:spcPts val="0"/>
              </a:spcAft>
              <a:buClr>
                <a:schemeClr val="dk1"/>
              </a:buClr>
              <a:buSzPts val="1100"/>
              <a:buChar char="■"/>
              <a:defRPr sz="1100">
                <a:solidFill>
                  <a:schemeClr val="dk1"/>
                </a:solidFill>
              </a:defRPr>
            </a:lvl6pPr>
            <a:lvl7pPr indent="-298450" lvl="6" marL="3200400">
              <a:spcBef>
                <a:spcPts val="1000"/>
              </a:spcBef>
              <a:spcAft>
                <a:spcPts val="0"/>
              </a:spcAft>
              <a:buClr>
                <a:schemeClr val="dk1"/>
              </a:buClr>
              <a:buSzPts val="1100"/>
              <a:buChar char="●"/>
              <a:defRPr sz="1100">
                <a:solidFill>
                  <a:schemeClr val="dk1"/>
                </a:solidFill>
              </a:defRPr>
            </a:lvl7pPr>
            <a:lvl8pPr indent="-298450" lvl="7" marL="3657600">
              <a:spcBef>
                <a:spcPts val="1000"/>
              </a:spcBef>
              <a:spcAft>
                <a:spcPts val="0"/>
              </a:spcAft>
              <a:buClr>
                <a:schemeClr val="dk1"/>
              </a:buClr>
              <a:buSzPts val="1100"/>
              <a:buChar char="○"/>
              <a:defRPr sz="1100">
                <a:solidFill>
                  <a:schemeClr val="dk1"/>
                </a:solidFill>
              </a:defRPr>
            </a:lvl8pPr>
            <a:lvl9pPr indent="-298450" lvl="8" marL="4114800">
              <a:spcBef>
                <a:spcPts val="1000"/>
              </a:spcBef>
              <a:spcAft>
                <a:spcPts val="1000"/>
              </a:spcAft>
              <a:buClr>
                <a:schemeClr val="dk1"/>
              </a:buClr>
              <a:buSzPts val="1100"/>
              <a:buChar char="■"/>
              <a:defRPr sz="1100">
                <a:solidFill>
                  <a:schemeClr val="dk1"/>
                </a:solidFill>
              </a:defRPr>
            </a:lvl9pPr>
          </a:lstStyle>
          <a:p/>
        </p:txBody>
      </p:sp>
      <p:sp>
        <p:nvSpPr>
          <p:cNvPr id="694" name="Google Shape;694;p105"/>
          <p:cNvSpPr/>
          <p:nvPr/>
        </p:nvSpPr>
        <p:spPr>
          <a:xfrm>
            <a:off x="457200" y="2397125"/>
            <a:ext cx="8229600" cy="986100"/>
          </a:xfrm>
          <a:prstGeom prst="rect">
            <a:avLst/>
          </a:prstGeom>
          <a:solidFill>
            <a:srgbClr val="FFFFFF">
              <a:alpha val="20000"/>
            </a:srgbClr>
          </a:solidFill>
          <a:ln cap="flat" cmpd="sng" w="12700">
            <a:solidFill>
              <a:schemeClr val="lt1">
                <a:alpha val="49800"/>
              </a:schemeClr>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rgbClr val="FFFFFF"/>
              </a:solidFill>
              <a:latin typeface="Calibri"/>
              <a:ea typeface="Calibri"/>
              <a:cs typeface="Calibri"/>
              <a:sym typeface="Calibri"/>
            </a:endParaRPr>
          </a:p>
        </p:txBody>
      </p:sp>
      <p:sp>
        <p:nvSpPr>
          <p:cNvPr id="695" name="Google Shape;695;p105"/>
          <p:cNvSpPr txBox="1"/>
          <p:nvPr>
            <p:ph idx="3" type="subTitle"/>
          </p:nvPr>
        </p:nvSpPr>
        <p:spPr>
          <a:xfrm>
            <a:off x="457200" y="2397150"/>
            <a:ext cx="2142300" cy="986100"/>
          </a:xfrm>
          <a:prstGeom prst="rect">
            <a:avLst/>
          </a:prstGeom>
        </p:spPr>
        <p:txBody>
          <a:bodyPr anchorCtr="0" anchor="ctr" bIns="91425" lIns="91425" spcFirstLastPara="1" rIns="91425" wrap="square" tIns="91425">
            <a:normAutofit/>
          </a:bodyPr>
          <a:lstStyle>
            <a:lvl1pPr indent="0" lvl="0" marL="0" marR="0" algn="l">
              <a:lnSpc>
                <a:spcPct val="105000"/>
              </a:lnSpc>
              <a:spcBef>
                <a:spcPts val="0"/>
              </a:spcBef>
              <a:spcAft>
                <a:spcPts val="0"/>
              </a:spcAft>
              <a:buNone/>
              <a:defRPr sz="1300">
                <a:solidFill>
                  <a:schemeClr val="dk1"/>
                </a:solidFill>
                <a:latin typeface="Hanken Grotesk SemiBold"/>
                <a:ea typeface="Hanken Grotesk SemiBold"/>
                <a:cs typeface="Hanken Grotesk SemiBold"/>
                <a:sym typeface="Hanken Grotesk SemiBold"/>
              </a:defRPr>
            </a:lvl1pPr>
            <a:lvl2pPr lvl="1">
              <a:spcBef>
                <a:spcPts val="1000"/>
              </a:spcBef>
              <a:spcAft>
                <a:spcPts val="0"/>
              </a:spcAft>
              <a:buClr>
                <a:schemeClr val="dk1"/>
              </a:buClr>
              <a:buSzPts val="1300"/>
              <a:buNone/>
              <a:defRPr sz="1300">
                <a:solidFill>
                  <a:schemeClr val="dk1"/>
                </a:solidFill>
              </a:defRPr>
            </a:lvl2pPr>
            <a:lvl3pPr lvl="2">
              <a:spcBef>
                <a:spcPts val="0"/>
              </a:spcBef>
              <a:spcAft>
                <a:spcPts val="0"/>
              </a:spcAft>
              <a:buClr>
                <a:schemeClr val="dk1"/>
              </a:buClr>
              <a:buSzPts val="1300"/>
              <a:buNone/>
              <a:defRPr sz="1300">
                <a:solidFill>
                  <a:schemeClr val="dk1"/>
                </a:solidFill>
              </a:defRPr>
            </a:lvl3pPr>
            <a:lvl4pPr lvl="3">
              <a:spcBef>
                <a:spcPts val="0"/>
              </a:spcBef>
              <a:spcAft>
                <a:spcPts val="0"/>
              </a:spcAft>
              <a:buClr>
                <a:schemeClr val="dk1"/>
              </a:buClr>
              <a:buSzPts val="1300"/>
              <a:buNone/>
              <a:defRPr sz="1300">
                <a:solidFill>
                  <a:schemeClr val="dk1"/>
                </a:solidFill>
              </a:defRPr>
            </a:lvl4pPr>
            <a:lvl5pPr lvl="4">
              <a:spcBef>
                <a:spcPts val="0"/>
              </a:spcBef>
              <a:spcAft>
                <a:spcPts val="0"/>
              </a:spcAft>
              <a:buClr>
                <a:schemeClr val="dk1"/>
              </a:buClr>
              <a:buSzPts val="1300"/>
              <a:buNone/>
              <a:defRPr sz="1300">
                <a:solidFill>
                  <a:schemeClr val="dk1"/>
                </a:solidFill>
              </a:defRPr>
            </a:lvl5pPr>
            <a:lvl6pPr lvl="5">
              <a:spcBef>
                <a:spcPts val="0"/>
              </a:spcBef>
              <a:spcAft>
                <a:spcPts val="0"/>
              </a:spcAft>
              <a:buClr>
                <a:schemeClr val="dk1"/>
              </a:buClr>
              <a:buSzPts val="1300"/>
              <a:buNone/>
              <a:defRPr sz="1300">
                <a:solidFill>
                  <a:schemeClr val="dk1"/>
                </a:solidFill>
              </a:defRPr>
            </a:lvl6pPr>
            <a:lvl7pPr lvl="6">
              <a:spcBef>
                <a:spcPts val="0"/>
              </a:spcBef>
              <a:spcAft>
                <a:spcPts val="0"/>
              </a:spcAft>
              <a:buClr>
                <a:schemeClr val="dk1"/>
              </a:buClr>
              <a:buSzPts val="1300"/>
              <a:buNone/>
              <a:defRPr sz="1300">
                <a:solidFill>
                  <a:schemeClr val="dk1"/>
                </a:solidFill>
              </a:defRPr>
            </a:lvl7pPr>
            <a:lvl8pPr lvl="7">
              <a:spcBef>
                <a:spcPts val="0"/>
              </a:spcBef>
              <a:spcAft>
                <a:spcPts val="0"/>
              </a:spcAft>
              <a:buClr>
                <a:schemeClr val="dk1"/>
              </a:buClr>
              <a:buSzPts val="1300"/>
              <a:buNone/>
              <a:defRPr sz="1300">
                <a:solidFill>
                  <a:schemeClr val="dk1"/>
                </a:solidFill>
              </a:defRPr>
            </a:lvl8pPr>
            <a:lvl9pPr lvl="8">
              <a:spcBef>
                <a:spcPts val="0"/>
              </a:spcBef>
              <a:spcAft>
                <a:spcPts val="0"/>
              </a:spcAft>
              <a:buClr>
                <a:schemeClr val="dk1"/>
              </a:buClr>
              <a:buSzPts val="1300"/>
              <a:buNone/>
              <a:defRPr sz="1300">
                <a:solidFill>
                  <a:schemeClr val="dk1"/>
                </a:solidFill>
              </a:defRPr>
            </a:lvl9pPr>
          </a:lstStyle>
          <a:p/>
        </p:txBody>
      </p:sp>
      <p:sp>
        <p:nvSpPr>
          <p:cNvPr id="696" name="Google Shape;696;p105"/>
          <p:cNvSpPr/>
          <p:nvPr/>
        </p:nvSpPr>
        <p:spPr>
          <a:xfrm>
            <a:off x="457200" y="3505113"/>
            <a:ext cx="8229600" cy="986100"/>
          </a:xfrm>
          <a:prstGeom prst="rect">
            <a:avLst/>
          </a:prstGeom>
          <a:solidFill>
            <a:srgbClr val="FFFFFF">
              <a:alpha val="20000"/>
            </a:srgbClr>
          </a:solidFill>
          <a:ln cap="flat" cmpd="sng" w="12700">
            <a:solidFill>
              <a:schemeClr val="lt1">
                <a:alpha val="49800"/>
              </a:schemeClr>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rgbClr val="FFFFFF"/>
              </a:solidFill>
              <a:latin typeface="Calibri"/>
              <a:ea typeface="Calibri"/>
              <a:cs typeface="Calibri"/>
              <a:sym typeface="Calibri"/>
            </a:endParaRPr>
          </a:p>
        </p:txBody>
      </p:sp>
      <p:sp>
        <p:nvSpPr>
          <p:cNvPr id="697" name="Google Shape;697;p105"/>
          <p:cNvSpPr txBox="1"/>
          <p:nvPr>
            <p:ph idx="4" type="body"/>
          </p:nvPr>
        </p:nvSpPr>
        <p:spPr>
          <a:xfrm>
            <a:off x="2749800" y="3506400"/>
            <a:ext cx="5937000" cy="986100"/>
          </a:xfrm>
          <a:prstGeom prst="rect">
            <a:avLst/>
          </a:prstGeom>
          <a:noFill/>
          <a:ln>
            <a:noFill/>
          </a:ln>
        </p:spPr>
        <p:txBody>
          <a:bodyPr anchorCtr="0" anchor="ctr" bIns="91425" lIns="91425" spcFirstLastPara="1" rIns="91425" wrap="square" tIns="91425">
            <a:normAutofit/>
          </a:bodyPr>
          <a:lstStyle>
            <a:lvl1pPr indent="-298450" lvl="0" marL="457200">
              <a:spcBef>
                <a:spcPts val="0"/>
              </a:spcBef>
              <a:spcAft>
                <a:spcPts val="0"/>
              </a:spcAft>
              <a:buClr>
                <a:schemeClr val="dk1"/>
              </a:buClr>
              <a:buSzPts val="1100"/>
              <a:buChar char="•"/>
              <a:defRPr sz="1100">
                <a:solidFill>
                  <a:schemeClr val="dk1"/>
                </a:solidFill>
              </a:defRPr>
            </a:lvl1pPr>
            <a:lvl2pPr indent="-298450" lvl="1" marL="914400">
              <a:spcBef>
                <a:spcPts val="1000"/>
              </a:spcBef>
              <a:spcAft>
                <a:spcPts val="0"/>
              </a:spcAft>
              <a:buClr>
                <a:schemeClr val="dk1"/>
              </a:buClr>
              <a:buSzPts val="1100"/>
              <a:buChar char="○"/>
              <a:defRPr sz="1100">
                <a:solidFill>
                  <a:schemeClr val="dk1"/>
                </a:solidFill>
              </a:defRPr>
            </a:lvl2pPr>
            <a:lvl3pPr indent="-298450" lvl="2" marL="1371600">
              <a:spcBef>
                <a:spcPts val="1000"/>
              </a:spcBef>
              <a:spcAft>
                <a:spcPts val="0"/>
              </a:spcAft>
              <a:buClr>
                <a:schemeClr val="dk1"/>
              </a:buClr>
              <a:buSzPts val="1100"/>
              <a:buChar char="■"/>
              <a:defRPr sz="1100">
                <a:solidFill>
                  <a:schemeClr val="dk1"/>
                </a:solidFill>
              </a:defRPr>
            </a:lvl3pPr>
            <a:lvl4pPr indent="-298450" lvl="3" marL="1828800">
              <a:spcBef>
                <a:spcPts val="1000"/>
              </a:spcBef>
              <a:spcAft>
                <a:spcPts val="0"/>
              </a:spcAft>
              <a:buClr>
                <a:schemeClr val="dk1"/>
              </a:buClr>
              <a:buSzPts val="1100"/>
              <a:buChar char="●"/>
              <a:defRPr sz="1100">
                <a:solidFill>
                  <a:schemeClr val="dk1"/>
                </a:solidFill>
              </a:defRPr>
            </a:lvl4pPr>
            <a:lvl5pPr indent="-298450" lvl="4" marL="2286000">
              <a:spcBef>
                <a:spcPts val="1000"/>
              </a:spcBef>
              <a:spcAft>
                <a:spcPts val="0"/>
              </a:spcAft>
              <a:buClr>
                <a:schemeClr val="dk1"/>
              </a:buClr>
              <a:buSzPts val="1100"/>
              <a:buChar char="○"/>
              <a:defRPr sz="1100">
                <a:solidFill>
                  <a:schemeClr val="dk1"/>
                </a:solidFill>
              </a:defRPr>
            </a:lvl5pPr>
            <a:lvl6pPr indent="-298450" lvl="5" marL="2743200">
              <a:spcBef>
                <a:spcPts val="1000"/>
              </a:spcBef>
              <a:spcAft>
                <a:spcPts val="0"/>
              </a:spcAft>
              <a:buClr>
                <a:schemeClr val="dk1"/>
              </a:buClr>
              <a:buSzPts val="1100"/>
              <a:buChar char="■"/>
              <a:defRPr sz="1100">
                <a:solidFill>
                  <a:schemeClr val="dk1"/>
                </a:solidFill>
              </a:defRPr>
            </a:lvl6pPr>
            <a:lvl7pPr indent="-298450" lvl="6" marL="3200400">
              <a:spcBef>
                <a:spcPts val="1000"/>
              </a:spcBef>
              <a:spcAft>
                <a:spcPts val="0"/>
              </a:spcAft>
              <a:buClr>
                <a:schemeClr val="dk1"/>
              </a:buClr>
              <a:buSzPts val="1100"/>
              <a:buChar char="●"/>
              <a:defRPr sz="1100">
                <a:solidFill>
                  <a:schemeClr val="dk1"/>
                </a:solidFill>
              </a:defRPr>
            </a:lvl7pPr>
            <a:lvl8pPr indent="-298450" lvl="7" marL="3657600">
              <a:spcBef>
                <a:spcPts val="1000"/>
              </a:spcBef>
              <a:spcAft>
                <a:spcPts val="0"/>
              </a:spcAft>
              <a:buClr>
                <a:schemeClr val="dk1"/>
              </a:buClr>
              <a:buSzPts val="1100"/>
              <a:buChar char="○"/>
              <a:defRPr sz="1100">
                <a:solidFill>
                  <a:schemeClr val="dk1"/>
                </a:solidFill>
              </a:defRPr>
            </a:lvl8pPr>
            <a:lvl9pPr indent="-298450" lvl="8" marL="4114800">
              <a:spcBef>
                <a:spcPts val="1000"/>
              </a:spcBef>
              <a:spcAft>
                <a:spcPts val="1000"/>
              </a:spcAft>
              <a:buClr>
                <a:schemeClr val="dk1"/>
              </a:buClr>
              <a:buSzPts val="1100"/>
              <a:buChar char="■"/>
              <a:defRPr sz="1100">
                <a:solidFill>
                  <a:schemeClr val="dk1"/>
                </a:solidFill>
              </a:defRPr>
            </a:lvl9pPr>
          </a:lstStyle>
          <a:p/>
        </p:txBody>
      </p:sp>
      <p:sp>
        <p:nvSpPr>
          <p:cNvPr id="698" name="Google Shape;698;p105"/>
          <p:cNvSpPr txBox="1"/>
          <p:nvPr>
            <p:ph idx="5" type="body"/>
          </p:nvPr>
        </p:nvSpPr>
        <p:spPr>
          <a:xfrm>
            <a:off x="2749800" y="2397775"/>
            <a:ext cx="5937000" cy="986100"/>
          </a:xfrm>
          <a:prstGeom prst="rect">
            <a:avLst/>
          </a:prstGeom>
          <a:noFill/>
          <a:ln>
            <a:noFill/>
          </a:ln>
        </p:spPr>
        <p:txBody>
          <a:bodyPr anchorCtr="0" anchor="ctr" bIns="91425" lIns="91425" spcFirstLastPara="1" rIns="91425" wrap="square" tIns="91425">
            <a:normAutofit/>
          </a:bodyPr>
          <a:lstStyle>
            <a:lvl1pPr indent="-298450" lvl="0" marL="457200">
              <a:spcBef>
                <a:spcPts val="0"/>
              </a:spcBef>
              <a:spcAft>
                <a:spcPts val="0"/>
              </a:spcAft>
              <a:buClr>
                <a:schemeClr val="dk1"/>
              </a:buClr>
              <a:buSzPts val="1100"/>
              <a:buChar char="•"/>
              <a:defRPr sz="1100">
                <a:solidFill>
                  <a:schemeClr val="dk1"/>
                </a:solidFill>
              </a:defRPr>
            </a:lvl1pPr>
            <a:lvl2pPr indent="-298450" lvl="1" marL="914400">
              <a:spcBef>
                <a:spcPts val="1000"/>
              </a:spcBef>
              <a:spcAft>
                <a:spcPts val="0"/>
              </a:spcAft>
              <a:buClr>
                <a:schemeClr val="dk1"/>
              </a:buClr>
              <a:buSzPts val="1100"/>
              <a:buChar char="○"/>
              <a:defRPr sz="1100">
                <a:solidFill>
                  <a:schemeClr val="dk1"/>
                </a:solidFill>
              </a:defRPr>
            </a:lvl2pPr>
            <a:lvl3pPr indent="-298450" lvl="2" marL="1371600">
              <a:spcBef>
                <a:spcPts val="1000"/>
              </a:spcBef>
              <a:spcAft>
                <a:spcPts val="0"/>
              </a:spcAft>
              <a:buClr>
                <a:schemeClr val="dk1"/>
              </a:buClr>
              <a:buSzPts val="1100"/>
              <a:buChar char="■"/>
              <a:defRPr sz="1100">
                <a:solidFill>
                  <a:schemeClr val="dk1"/>
                </a:solidFill>
              </a:defRPr>
            </a:lvl3pPr>
            <a:lvl4pPr indent="-298450" lvl="3" marL="1828800">
              <a:spcBef>
                <a:spcPts val="1000"/>
              </a:spcBef>
              <a:spcAft>
                <a:spcPts val="0"/>
              </a:spcAft>
              <a:buClr>
                <a:schemeClr val="dk1"/>
              </a:buClr>
              <a:buSzPts val="1100"/>
              <a:buChar char="●"/>
              <a:defRPr sz="1100">
                <a:solidFill>
                  <a:schemeClr val="dk1"/>
                </a:solidFill>
              </a:defRPr>
            </a:lvl4pPr>
            <a:lvl5pPr indent="-298450" lvl="4" marL="2286000">
              <a:spcBef>
                <a:spcPts val="1000"/>
              </a:spcBef>
              <a:spcAft>
                <a:spcPts val="0"/>
              </a:spcAft>
              <a:buClr>
                <a:schemeClr val="dk1"/>
              </a:buClr>
              <a:buSzPts val="1100"/>
              <a:buChar char="○"/>
              <a:defRPr sz="1100">
                <a:solidFill>
                  <a:schemeClr val="dk1"/>
                </a:solidFill>
              </a:defRPr>
            </a:lvl5pPr>
            <a:lvl6pPr indent="-298450" lvl="5" marL="2743200">
              <a:spcBef>
                <a:spcPts val="1000"/>
              </a:spcBef>
              <a:spcAft>
                <a:spcPts val="0"/>
              </a:spcAft>
              <a:buClr>
                <a:schemeClr val="dk1"/>
              </a:buClr>
              <a:buSzPts val="1100"/>
              <a:buChar char="■"/>
              <a:defRPr sz="1100">
                <a:solidFill>
                  <a:schemeClr val="dk1"/>
                </a:solidFill>
              </a:defRPr>
            </a:lvl6pPr>
            <a:lvl7pPr indent="-298450" lvl="6" marL="3200400">
              <a:spcBef>
                <a:spcPts val="1000"/>
              </a:spcBef>
              <a:spcAft>
                <a:spcPts val="0"/>
              </a:spcAft>
              <a:buClr>
                <a:schemeClr val="dk1"/>
              </a:buClr>
              <a:buSzPts val="1100"/>
              <a:buChar char="●"/>
              <a:defRPr sz="1100">
                <a:solidFill>
                  <a:schemeClr val="dk1"/>
                </a:solidFill>
              </a:defRPr>
            </a:lvl7pPr>
            <a:lvl8pPr indent="-298450" lvl="7" marL="3657600">
              <a:spcBef>
                <a:spcPts val="1000"/>
              </a:spcBef>
              <a:spcAft>
                <a:spcPts val="0"/>
              </a:spcAft>
              <a:buClr>
                <a:schemeClr val="dk1"/>
              </a:buClr>
              <a:buSzPts val="1100"/>
              <a:buChar char="○"/>
              <a:defRPr sz="1100">
                <a:solidFill>
                  <a:schemeClr val="dk1"/>
                </a:solidFill>
              </a:defRPr>
            </a:lvl8pPr>
            <a:lvl9pPr indent="-298450" lvl="8" marL="4114800">
              <a:spcBef>
                <a:spcPts val="1000"/>
              </a:spcBef>
              <a:spcAft>
                <a:spcPts val="1000"/>
              </a:spcAft>
              <a:buClr>
                <a:schemeClr val="dk1"/>
              </a:buClr>
              <a:buSzPts val="1100"/>
              <a:buChar char="■"/>
              <a:defRPr sz="1100">
                <a:solidFill>
                  <a:schemeClr val="dk1"/>
                </a:solidFill>
              </a:defRPr>
            </a:lvl9pPr>
          </a:lstStyle>
          <a:p/>
        </p:txBody>
      </p:sp>
      <p:sp>
        <p:nvSpPr>
          <p:cNvPr id="699" name="Google Shape;699;p105"/>
          <p:cNvSpPr txBox="1"/>
          <p:nvPr>
            <p:ph idx="6" type="subTitle"/>
          </p:nvPr>
        </p:nvSpPr>
        <p:spPr>
          <a:xfrm>
            <a:off x="457200" y="3505150"/>
            <a:ext cx="2142300" cy="986100"/>
          </a:xfrm>
          <a:prstGeom prst="rect">
            <a:avLst/>
          </a:prstGeom>
        </p:spPr>
        <p:txBody>
          <a:bodyPr anchorCtr="0" anchor="ctr" bIns="91425" lIns="91425" spcFirstLastPara="1" rIns="91425" wrap="square" tIns="91425">
            <a:normAutofit/>
          </a:bodyPr>
          <a:lstStyle>
            <a:lvl1pPr indent="0" lvl="0" marL="0" marR="0" algn="l">
              <a:lnSpc>
                <a:spcPct val="105000"/>
              </a:lnSpc>
              <a:spcBef>
                <a:spcPts val="0"/>
              </a:spcBef>
              <a:spcAft>
                <a:spcPts val="0"/>
              </a:spcAft>
              <a:buNone/>
              <a:defRPr sz="1300">
                <a:solidFill>
                  <a:schemeClr val="dk1"/>
                </a:solidFill>
                <a:latin typeface="Hanken Grotesk SemiBold"/>
                <a:ea typeface="Hanken Grotesk SemiBold"/>
                <a:cs typeface="Hanken Grotesk SemiBold"/>
                <a:sym typeface="Hanken Grotesk SemiBold"/>
              </a:defRPr>
            </a:lvl1pPr>
            <a:lvl2pPr lvl="1">
              <a:spcBef>
                <a:spcPts val="1000"/>
              </a:spcBef>
              <a:spcAft>
                <a:spcPts val="0"/>
              </a:spcAft>
              <a:buClr>
                <a:schemeClr val="dk1"/>
              </a:buClr>
              <a:buSzPts val="1300"/>
              <a:buNone/>
              <a:defRPr sz="1300">
                <a:solidFill>
                  <a:schemeClr val="dk1"/>
                </a:solidFill>
              </a:defRPr>
            </a:lvl2pPr>
            <a:lvl3pPr lvl="2">
              <a:spcBef>
                <a:spcPts val="0"/>
              </a:spcBef>
              <a:spcAft>
                <a:spcPts val="0"/>
              </a:spcAft>
              <a:buClr>
                <a:schemeClr val="dk1"/>
              </a:buClr>
              <a:buSzPts val="1300"/>
              <a:buNone/>
              <a:defRPr sz="1300">
                <a:solidFill>
                  <a:schemeClr val="dk1"/>
                </a:solidFill>
              </a:defRPr>
            </a:lvl3pPr>
            <a:lvl4pPr lvl="3">
              <a:spcBef>
                <a:spcPts val="0"/>
              </a:spcBef>
              <a:spcAft>
                <a:spcPts val="0"/>
              </a:spcAft>
              <a:buClr>
                <a:schemeClr val="dk1"/>
              </a:buClr>
              <a:buSzPts val="1300"/>
              <a:buNone/>
              <a:defRPr sz="1300">
                <a:solidFill>
                  <a:schemeClr val="dk1"/>
                </a:solidFill>
              </a:defRPr>
            </a:lvl4pPr>
            <a:lvl5pPr lvl="4">
              <a:spcBef>
                <a:spcPts val="0"/>
              </a:spcBef>
              <a:spcAft>
                <a:spcPts val="0"/>
              </a:spcAft>
              <a:buClr>
                <a:schemeClr val="dk1"/>
              </a:buClr>
              <a:buSzPts val="1300"/>
              <a:buNone/>
              <a:defRPr sz="1300">
                <a:solidFill>
                  <a:schemeClr val="dk1"/>
                </a:solidFill>
              </a:defRPr>
            </a:lvl5pPr>
            <a:lvl6pPr lvl="5">
              <a:spcBef>
                <a:spcPts val="0"/>
              </a:spcBef>
              <a:spcAft>
                <a:spcPts val="0"/>
              </a:spcAft>
              <a:buClr>
                <a:schemeClr val="dk1"/>
              </a:buClr>
              <a:buSzPts val="1300"/>
              <a:buNone/>
              <a:defRPr sz="1300">
                <a:solidFill>
                  <a:schemeClr val="dk1"/>
                </a:solidFill>
              </a:defRPr>
            </a:lvl6pPr>
            <a:lvl7pPr lvl="6">
              <a:spcBef>
                <a:spcPts val="0"/>
              </a:spcBef>
              <a:spcAft>
                <a:spcPts val="0"/>
              </a:spcAft>
              <a:buClr>
                <a:schemeClr val="dk1"/>
              </a:buClr>
              <a:buSzPts val="1300"/>
              <a:buNone/>
              <a:defRPr sz="1300">
                <a:solidFill>
                  <a:schemeClr val="dk1"/>
                </a:solidFill>
              </a:defRPr>
            </a:lvl7pPr>
            <a:lvl8pPr lvl="7">
              <a:spcBef>
                <a:spcPts val="0"/>
              </a:spcBef>
              <a:spcAft>
                <a:spcPts val="0"/>
              </a:spcAft>
              <a:buClr>
                <a:schemeClr val="dk1"/>
              </a:buClr>
              <a:buSzPts val="1300"/>
              <a:buNone/>
              <a:defRPr sz="1300">
                <a:solidFill>
                  <a:schemeClr val="dk1"/>
                </a:solidFill>
              </a:defRPr>
            </a:lvl8pPr>
            <a:lvl9pPr lvl="8">
              <a:spcBef>
                <a:spcPts val="0"/>
              </a:spcBef>
              <a:spcAft>
                <a:spcPts val="0"/>
              </a:spcAft>
              <a:buClr>
                <a:schemeClr val="dk1"/>
              </a:buClr>
              <a:buSzPts val="1300"/>
              <a:buNone/>
              <a:defRPr sz="1300">
                <a:solidFill>
                  <a:schemeClr val="dk1"/>
                </a:solidFill>
              </a:defRPr>
            </a:lvl9pPr>
          </a:lstStyle>
          <a:p/>
        </p:txBody>
      </p:sp>
      <p:sp>
        <p:nvSpPr>
          <p:cNvPr id="700" name="Google Shape;700;p105"/>
          <p:cNvSpPr/>
          <p:nvPr/>
        </p:nvSpPr>
        <p:spPr>
          <a:xfrm>
            <a:off x="2674650" y="1717900"/>
            <a:ext cx="135000" cy="135300"/>
          </a:xfrm>
          <a:prstGeom prst="ellipse">
            <a:avLst/>
          </a:prstGeom>
          <a:solidFill>
            <a:srgbClr val="F8B48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1" name="Google Shape;701;p105"/>
          <p:cNvSpPr/>
          <p:nvPr/>
        </p:nvSpPr>
        <p:spPr>
          <a:xfrm>
            <a:off x="2674650" y="2824850"/>
            <a:ext cx="135000" cy="135300"/>
          </a:xfrm>
          <a:prstGeom prst="ellipse">
            <a:avLst/>
          </a:prstGeom>
          <a:solidFill>
            <a:srgbClr val="F8B48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2" name="Google Shape;702;p105"/>
          <p:cNvSpPr/>
          <p:nvPr/>
        </p:nvSpPr>
        <p:spPr>
          <a:xfrm>
            <a:off x="2674650" y="3931750"/>
            <a:ext cx="135000" cy="135300"/>
          </a:xfrm>
          <a:prstGeom prst="ellipse">
            <a:avLst/>
          </a:prstGeom>
          <a:solidFill>
            <a:srgbClr val="F8B48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1">
  <p:cSld name="CUSTOM_3_1">
    <p:spTree>
      <p:nvGrpSpPr>
        <p:cNvPr id="703" name="Shape 703"/>
        <p:cNvGrpSpPr/>
        <p:nvPr/>
      </p:nvGrpSpPr>
      <p:grpSpPr>
        <a:xfrm>
          <a:off x="0" y="0"/>
          <a:ext cx="0" cy="0"/>
          <a:chOff x="0" y="0"/>
          <a:chExt cx="0" cy="0"/>
        </a:xfrm>
      </p:grpSpPr>
      <p:sp>
        <p:nvSpPr>
          <p:cNvPr id="704" name="Google Shape;704;p106"/>
          <p:cNvSpPr txBox="1"/>
          <p:nvPr>
            <p:ph type="title"/>
          </p:nvPr>
        </p:nvSpPr>
        <p:spPr>
          <a:xfrm>
            <a:off x="457200" y="4462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705" name="Google Shape;705;p106"/>
          <p:cNvSpPr txBox="1"/>
          <p:nvPr>
            <p:ph idx="1" type="body"/>
          </p:nvPr>
        </p:nvSpPr>
        <p:spPr>
          <a:xfrm>
            <a:off x="457200" y="1834900"/>
            <a:ext cx="3776100" cy="27342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Clr>
                <a:schemeClr val="accent1"/>
              </a:buClr>
              <a:buSzPts val="1400"/>
              <a:buChar char="•"/>
              <a:defRPr sz="1400">
                <a:solidFill>
                  <a:schemeClr val="dk1"/>
                </a:solidFill>
              </a:defRPr>
            </a:lvl1pPr>
            <a:lvl2pPr indent="-304800" lvl="1" marL="914400">
              <a:spcBef>
                <a:spcPts val="1000"/>
              </a:spcBef>
              <a:spcAft>
                <a:spcPts val="0"/>
              </a:spcAft>
              <a:buClr>
                <a:schemeClr val="accent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706" name="Google Shape;706;p106"/>
          <p:cNvSpPr txBox="1"/>
          <p:nvPr>
            <p:ph idx="2" type="body"/>
          </p:nvPr>
        </p:nvSpPr>
        <p:spPr>
          <a:xfrm>
            <a:off x="4800400" y="1834900"/>
            <a:ext cx="3776100" cy="27342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Clr>
                <a:schemeClr val="accent1"/>
              </a:buClr>
              <a:buSzPts val="1400"/>
              <a:buChar char="•"/>
              <a:defRPr sz="1400">
                <a:solidFill>
                  <a:schemeClr val="dk1"/>
                </a:solidFill>
              </a:defRPr>
            </a:lvl1pPr>
            <a:lvl2pPr indent="-304800" lvl="1" marL="914400">
              <a:spcBef>
                <a:spcPts val="1000"/>
              </a:spcBef>
              <a:spcAft>
                <a:spcPts val="0"/>
              </a:spcAft>
              <a:buClr>
                <a:schemeClr val="accent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707" name="Google Shape;707;p106"/>
          <p:cNvSpPr txBox="1"/>
          <p:nvPr>
            <p:ph idx="3" type="subTitle"/>
          </p:nvPr>
        </p:nvSpPr>
        <p:spPr>
          <a:xfrm>
            <a:off x="457200" y="1164900"/>
            <a:ext cx="3776100" cy="572700"/>
          </a:xfrm>
          <a:prstGeom prst="rect">
            <a:avLst/>
          </a:prstGeom>
        </p:spPr>
        <p:txBody>
          <a:bodyPr anchorCtr="0" anchor="b" bIns="91425" lIns="91425" spcFirstLastPara="1" rIns="91425" wrap="square" tIns="91425">
            <a:normAutofit/>
          </a:bodyPr>
          <a:lstStyle>
            <a:lvl1pPr lvl="0">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1pPr>
            <a:lvl2pPr lvl="1">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2pPr>
            <a:lvl3pPr lvl="2">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3pPr>
            <a:lvl4pPr lvl="3">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4pPr>
            <a:lvl5pPr lvl="4">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5pPr>
            <a:lvl6pPr lvl="5">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6pPr>
            <a:lvl7pPr lvl="6">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7pPr>
            <a:lvl8pPr lvl="7">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8pPr>
            <a:lvl9pPr lvl="8">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9pPr>
          </a:lstStyle>
          <a:p/>
        </p:txBody>
      </p:sp>
      <p:sp>
        <p:nvSpPr>
          <p:cNvPr id="708" name="Google Shape;708;p106"/>
          <p:cNvSpPr txBox="1"/>
          <p:nvPr>
            <p:ph idx="4" type="subTitle"/>
          </p:nvPr>
        </p:nvSpPr>
        <p:spPr>
          <a:xfrm>
            <a:off x="4800400" y="1164900"/>
            <a:ext cx="3776100" cy="572700"/>
          </a:xfrm>
          <a:prstGeom prst="rect">
            <a:avLst/>
          </a:prstGeom>
        </p:spPr>
        <p:txBody>
          <a:bodyPr anchorCtr="0" anchor="b" bIns="91425" lIns="91425" spcFirstLastPara="1" rIns="91425" wrap="square" tIns="91425">
            <a:normAutofit/>
          </a:bodyPr>
          <a:lstStyle>
            <a:lvl1pPr lvl="0">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1pPr>
            <a:lvl2pPr lvl="1">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2pPr>
            <a:lvl3pPr lvl="2">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3pPr>
            <a:lvl4pPr lvl="3">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4pPr>
            <a:lvl5pPr lvl="4">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5pPr>
            <a:lvl6pPr lvl="5">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6pPr>
            <a:lvl7pPr lvl="6">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7pPr>
            <a:lvl8pPr lvl="7">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8pPr>
            <a:lvl9pPr lvl="8">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9pPr>
          </a:lstStyle>
          <a:p/>
        </p:txBody>
      </p:sp>
    </p:spTree>
  </p:cSld>
  <p:clrMapOvr>
    <a:masterClrMapping/>
  </p:clrMapOvr>
  <p:extLst>
    <p:ext uri="{DCECCB84-F9BA-43D5-87BE-67443E8EF086}">
      <p15:sldGuideLst>
        <p15:guide id="1" orient="horz" pos="1620">
          <p15:clr>
            <a:srgbClr val="E46962"/>
          </p15:clr>
        </p15:guide>
        <p15:guide id="2" pos="2880">
          <p15:clr>
            <a:srgbClr val="E46962"/>
          </p15:clr>
        </p15:guide>
        <p15:guide id="3" pos="288">
          <p15:clr>
            <a:srgbClr val="E46962"/>
          </p15:clr>
        </p15:guide>
      </p15:sldGuideLst>
    </p:ext>
  </p:extLst>
</p:sldLayout>
</file>

<file path=ppt/slideLayouts/slideLayout10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yout1">
  <p:cSld name="CUSTOM">
    <p:spTree>
      <p:nvGrpSpPr>
        <p:cNvPr id="709" name="Shape 709"/>
        <p:cNvGrpSpPr/>
        <p:nvPr/>
      </p:nvGrpSpPr>
      <p:grpSpPr>
        <a:xfrm>
          <a:off x="0" y="0"/>
          <a:ext cx="0" cy="0"/>
          <a:chOff x="0" y="0"/>
          <a:chExt cx="0" cy="0"/>
        </a:xfrm>
      </p:grpSpPr>
      <p:sp>
        <p:nvSpPr>
          <p:cNvPr id="710" name="Google Shape;710;p107"/>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711" name="Google Shape;711;p107"/>
          <p:cNvSpPr txBox="1"/>
          <p:nvPr>
            <p:ph idx="1" type="body"/>
          </p:nvPr>
        </p:nvSpPr>
        <p:spPr>
          <a:xfrm>
            <a:off x="457200" y="1140000"/>
            <a:ext cx="4114800" cy="34290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712" name="Google Shape;712;p107"/>
          <p:cNvSpPr/>
          <p:nvPr>
            <p:ph idx="2" type="pic"/>
          </p:nvPr>
        </p:nvSpPr>
        <p:spPr>
          <a:xfrm>
            <a:off x="4774400" y="1368600"/>
            <a:ext cx="3702300" cy="3200400"/>
          </a:xfrm>
          <a:prstGeom prst="rect">
            <a:avLst/>
          </a:prstGeom>
          <a:noFill/>
          <a:ln cap="flat" cmpd="sng" w="9525">
            <a:solidFill>
              <a:srgbClr val="000000"/>
            </a:solidFill>
            <a:prstDash val="solid"/>
            <a:round/>
            <a:headEnd len="sm" w="sm" type="none"/>
            <a:tailEnd len="sm" w="sm" type="none"/>
          </a:ln>
        </p:spPr>
      </p:sp>
    </p:spTree>
  </p:cSld>
  <p:clrMapOvr>
    <a:masterClrMapping/>
  </p:clrMapOvr>
  <p:extLst>
    <p:ext uri="{DCECCB84-F9BA-43D5-87BE-67443E8EF086}">
      <p15:sldGuideLst>
        <p15:guide id="1" orient="horz" pos="1620">
          <p15:clr>
            <a:srgbClr val="E46962"/>
          </p15:clr>
        </p15:guide>
        <p15:guide id="2" pos="3456">
          <p15:clr>
            <a:srgbClr val="E46962"/>
          </p15:clr>
        </p15:guide>
      </p15:sldGuideLst>
    </p:ext>
  </p:extLst>
</p:sldLayout>
</file>

<file path=ppt/slideLayouts/slideLayout10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yout2">
  <p:cSld name="CUSTOM_1">
    <p:spTree>
      <p:nvGrpSpPr>
        <p:cNvPr id="713" name="Shape 713"/>
        <p:cNvGrpSpPr/>
        <p:nvPr/>
      </p:nvGrpSpPr>
      <p:grpSpPr>
        <a:xfrm>
          <a:off x="0" y="0"/>
          <a:ext cx="0" cy="0"/>
          <a:chOff x="0" y="0"/>
          <a:chExt cx="0" cy="0"/>
        </a:xfrm>
      </p:grpSpPr>
      <p:sp>
        <p:nvSpPr>
          <p:cNvPr id="714" name="Google Shape;714;p108"/>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715" name="Google Shape;715;p108"/>
          <p:cNvSpPr txBox="1"/>
          <p:nvPr>
            <p:ph idx="1" type="body"/>
          </p:nvPr>
        </p:nvSpPr>
        <p:spPr>
          <a:xfrm>
            <a:off x="4812625" y="1368600"/>
            <a:ext cx="3874200" cy="32004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716" name="Google Shape;716;p108"/>
          <p:cNvSpPr/>
          <p:nvPr>
            <p:ph idx="2" type="pic"/>
          </p:nvPr>
        </p:nvSpPr>
        <p:spPr>
          <a:xfrm>
            <a:off x="609600" y="1371600"/>
            <a:ext cx="3702300" cy="3200400"/>
          </a:xfrm>
          <a:prstGeom prst="rect">
            <a:avLst/>
          </a:prstGeom>
          <a:noFill/>
          <a:ln cap="flat" cmpd="sng" w="9525">
            <a:solidFill>
              <a:srgbClr val="000000"/>
            </a:solidFill>
            <a:prstDash val="solid"/>
            <a:round/>
            <a:headEnd len="sm" w="sm" type="none"/>
            <a:tailEnd len="sm" w="sm" type="none"/>
          </a:ln>
        </p:spPr>
      </p:sp>
    </p:spTree>
  </p:cSld>
  <p:clrMapOvr>
    <a:masterClrMapping/>
  </p:clrMapOvr>
  <p:extLst>
    <p:ext uri="{DCECCB84-F9BA-43D5-87BE-67443E8EF086}">
      <p15:sldGuideLst>
        <p15:guide id="1" orient="horz" pos="1620">
          <p15:clr>
            <a:srgbClr val="E46962"/>
          </p15:clr>
        </p15:guide>
        <p15:guide id="2" pos="2880">
          <p15:clr>
            <a:srgbClr val="E46962"/>
          </p15:clr>
        </p15:guide>
      </p15:sldGuideLst>
    </p:ext>
  </p:extLst>
</p:sldLayout>
</file>

<file path=ppt/slideLayouts/slideLayout10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yout3">
  <p:cSld name="CUSTOM_1_1">
    <p:spTree>
      <p:nvGrpSpPr>
        <p:cNvPr id="717" name="Shape 717"/>
        <p:cNvGrpSpPr/>
        <p:nvPr/>
      </p:nvGrpSpPr>
      <p:grpSpPr>
        <a:xfrm>
          <a:off x="0" y="0"/>
          <a:ext cx="0" cy="0"/>
          <a:chOff x="0" y="0"/>
          <a:chExt cx="0" cy="0"/>
        </a:xfrm>
      </p:grpSpPr>
      <p:sp>
        <p:nvSpPr>
          <p:cNvPr id="718" name="Google Shape;718;p109"/>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719" name="Google Shape;719;p109"/>
          <p:cNvSpPr txBox="1"/>
          <p:nvPr>
            <p:ph idx="1" type="body"/>
          </p:nvPr>
        </p:nvSpPr>
        <p:spPr>
          <a:xfrm>
            <a:off x="5334000" y="1418500"/>
            <a:ext cx="3352800" cy="2514600"/>
          </a:xfrm>
          <a:prstGeom prst="rect">
            <a:avLst/>
          </a:prstGeom>
        </p:spPr>
        <p:txBody>
          <a:bodyPr anchorCtr="0" anchor="t" bIns="91425" lIns="91425" spcFirstLastPara="1" rIns="91425" wrap="square" tIns="91425">
            <a:normAutofit/>
          </a:bodyPr>
          <a:lstStyle>
            <a:lvl1pPr indent="-317500" lvl="0" marL="457200">
              <a:lnSpc>
                <a:spcPct val="125000"/>
              </a:lnSpc>
              <a:spcBef>
                <a:spcPts val="0"/>
              </a:spcBef>
              <a:spcAft>
                <a:spcPts val="0"/>
              </a:spcAft>
              <a:buClr>
                <a:schemeClr val="dk1"/>
              </a:buClr>
              <a:buSzPts val="1400"/>
              <a:buChar char="•"/>
              <a:defRPr sz="14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720" name="Google Shape;720;p109"/>
          <p:cNvSpPr/>
          <p:nvPr>
            <p:ph idx="2" type="pic"/>
          </p:nvPr>
        </p:nvSpPr>
        <p:spPr>
          <a:xfrm>
            <a:off x="609600" y="1371600"/>
            <a:ext cx="4586100" cy="2561400"/>
          </a:xfrm>
          <a:prstGeom prst="rect">
            <a:avLst/>
          </a:prstGeom>
          <a:noFill/>
          <a:ln cap="flat" cmpd="sng" w="9525">
            <a:solidFill>
              <a:srgbClr val="000000"/>
            </a:solidFill>
            <a:prstDash val="solid"/>
            <a:round/>
            <a:headEnd len="sm" w="sm" type="none"/>
            <a:tailEnd len="sm" w="sm" type="none"/>
          </a:ln>
        </p:spPr>
      </p:sp>
    </p:spTree>
  </p:cSld>
  <p:clrMapOvr>
    <a:masterClrMapping/>
  </p:clrMapOvr>
  <p:extLst>
    <p:ext uri="{DCECCB84-F9BA-43D5-87BE-67443E8EF086}">
      <p15:sldGuideLst>
        <p15:guide id="1" orient="horz" pos="1620">
          <p15:clr>
            <a:srgbClr val="E46962"/>
          </p15:clr>
        </p15:guide>
        <p15:guide id="2" pos="2880">
          <p15:clr>
            <a:srgbClr val="E46962"/>
          </p15:clr>
        </p15:guide>
      </p15:sldGuideLst>
    </p:ext>
  </p:extLst>
</p:sldLayout>
</file>

<file path=ppt/slideLayouts/slideLayout10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1 1">
  <p:cSld name="CUSTOM_3_1_1">
    <p:spTree>
      <p:nvGrpSpPr>
        <p:cNvPr id="721" name="Shape 721"/>
        <p:cNvGrpSpPr/>
        <p:nvPr/>
      </p:nvGrpSpPr>
      <p:grpSpPr>
        <a:xfrm>
          <a:off x="0" y="0"/>
          <a:ext cx="0" cy="0"/>
          <a:chOff x="0" y="0"/>
          <a:chExt cx="0" cy="0"/>
        </a:xfrm>
      </p:grpSpPr>
      <p:sp>
        <p:nvSpPr>
          <p:cNvPr id="722" name="Google Shape;722;p110"/>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723" name="Google Shape;723;p110"/>
          <p:cNvSpPr txBox="1"/>
          <p:nvPr>
            <p:ph idx="1" type="body"/>
          </p:nvPr>
        </p:nvSpPr>
        <p:spPr>
          <a:xfrm>
            <a:off x="457200" y="1834900"/>
            <a:ext cx="3776100" cy="27342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Clr>
                <a:schemeClr val="accent1"/>
              </a:buClr>
              <a:buSzPts val="1400"/>
              <a:buChar char="•"/>
              <a:defRPr sz="1400">
                <a:solidFill>
                  <a:schemeClr val="dk1"/>
                </a:solidFill>
              </a:defRPr>
            </a:lvl1pPr>
            <a:lvl2pPr indent="-304800" lvl="1" marL="914400">
              <a:spcBef>
                <a:spcPts val="1000"/>
              </a:spcBef>
              <a:spcAft>
                <a:spcPts val="0"/>
              </a:spcAft>
              <a:buClr>
                <a:schemeClr val="accent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724" name="Google Shape;724;p110"/>
          <p:cNvSpPr txBox="1"/>
          <p:nvPr>
            <p:ph idx="2" type="body"/>
          </p:nvPr>
        </p:nvSpPr>
        <p:spPr>
          <a:xfrm>
            <a:off x="4800400" y="1834900"/>
            <a:ext cx="3776100" cy="27342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Clr>
                <a:schemeClr val="accent1"/>
              </a:buClr>
              <a:buSzPts val="1400"/>
              <a:buChar char="•"/>
              <a:defRPr sz="1400">
                <a:solidFill>
                  <a:schemeClr val="dk1"/>
                </a:solidFill>
              </a:defRPr>
            </a:lvl1pPr>
            <a:lvl2pPr indent="-304800" lvl="1" marL="914400">
              <a:spcBef>
                <a:spcPts val="1000"/>
              </a:spcBef>
              <a:spcAft>
                <a:spcPts val="0"/>
              </a:spcAft>
              <a:buClr>
                <a:schemeClr val="accent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725" name="Google Shape;725;p110"/>
          <p:cNvSpPr txBox="1"/>
          <p:nvPr>
            <p:ph idx="3" type="subTitle"/>
          </p:nvPr>
        </p:nvSpPr>
        <p:spPr>
          <a:xfrm>
            <a:off x="457200" y="1164900"/>
            <a:ext cx="3776100" cy="572700"/>
          </a:xfrm>
          <a:prstGeom prst="rect">
            <a:avLst/>
          </a:prstGeom>
        </p:spPr>
        <p:txBody>
          <a:bodyPr anchorCtr="0" anchor="b" bIns="91425" lIns="91425" spcFirstLastPara="1" rIns="91425" wrap="square" tIns="91425">
            <a:normAutofit/>
          </a:bodyPr>
          <a:lstStyle>
            <a:lvl1pPr lvl="0">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1pPr>
            <a:lvl2pPr lvl="1">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2pPr>
            <a:lvl3pPr lvl="2">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3pPr>
            <a:lvl4pPr lvl="3">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4pPr>
            <a:lvl5pPr lvl="4">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5pPr>
            <a:lvl6pPr lvl="5">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6pPr>
            <a:lvl7pPr lvl="6">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7pPr>
            <a:lvl8pPr lvl="7">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8pPr>
            <a:lvl9pPr lvl="8">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9pPr>
          </a:lstStyle>
          <a:p/>
        </p:txBody>
      </p:sp>
      <p:sp>
        <p:nvSpPr>
          <p:cNvPr id="726" name="Google Shape;726;p110"/>
          <p:cNvSpPr txBox="1"/>
          <p:nvPr>
            <p:ph idx="4" type="subTitle"/>
          </p:nvPr>
        </p:nvSpPr>
        <p:spPr>
          <a:xfrm>
            <a:off x="4800400" y="1164900"/>
            <a:ext cx="3776100" cy="572700"/>
          </a:xfrm>
          <a:prstGeom prst="rect">
            <a:avLst/>
          </a:prstGeom>
        </p:spPr>
        <p:txBody>
          <a:bodyPr anchorCtr="0" anchor="b" bIns="91425" lIns="91425" spcFirstLastPara="1" rIns="91425" wrap="square" tIns="91425">
            <a:normAutofit/>
          </a:bodyPr>
          <a:lstStyle>
            <a:lvl1pPr lvl="0">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1pPr>
            <a:lvl2pPr lvl="1">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2pPr>
            <a:lvl3pPr lvl="2">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3pPr>
            <a:lvl4pPr lvl="3">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4pPr>
            <a:lvl5pPr lvl="4">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5pPr>
            <a:lvl6pPr lvl="5">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6pPr>
            <a:lvl7pPr lvl="6">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7pPr>
            <a:lvl8pPr lvl="7">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8pPr>
            <a:lvl9pPr lvl="8">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9pPr>
          </a:lstStyle>
          <a:p/>
        </p:txBody>
      </p:sp>
    </p:spTree>
  </p:cSld>
  <p:clrMapOvr>
    <a:masterClrMapping/>
  </p:clrMapOvr>
  <p:extLst>
    <p:ext uri="{DCECCB84-F9BA-43D5-87BE-67443E8EF086}">
      <p15:sldGuideLst>
        <p15:guide id="1" orient="horz" pos="1620">
          <p15:clr>
            <a:srgbClr val="E46962"/>
          </p15:clr>
        </p15:guide>
        <p15:guide id="2" pos="2880">
          <p15:clr>
            <a:srgbClr val="E46962"/>
          </p15:clr>
        </p15:guide>
        <p15:guide id="3" pos="288">
          <p15:clr>
            <a:srgbClr val="E46962"/>
          </p15:clr>
        </p15:guide>
      </p15:sldGuideLst>
    </p:ext>
  </p:extLst>
</p:sldLayout>
</file>

<file path=ppt/slideLayouts/slideLayout10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731" name="Shape 731"/>
        <p:cNvGrpSpPr/>
        <p:nvPr/>
      </p:nvGrpSpPr>
      <p:grpSpPr>
        <a:xfrm>
          <a:off x="0" y="0"/>
          <a:ext cx="0" cy="0"/>
          <a:chOff x="0" y="0"/>
          <a:chExt cx="0" cy="0"/>
        </a:xfrm>
      </p:grpSpPr>
      <p:sp>
        <p:nvSpPr>
          <p:cNvPr id="732" name="Google Shape;732;p112"/>
          <p:cNvSpPr txBox="1"/>
          <p:nvPr>
            <p:ph type="ctrTitle"/>
          </p:nvPr>
        </p:nvSpPr>
        <p:spPr>
          <a:xfrm>
            <a:off x="1029150" y="1563750"/>
            <a:ext cx="5715000" cy="2016000"/>
          </a:xfrm>
          <a:prstGeom prst="rect">
            <a:avLst/>
          </a:prstGeom>
        </p:spPr>
        <p:txBody>
          <a:bodyPr anchorCtr="0" anchor="ctr" bIns="91425" lIns="91425" spcFirstLastPara="1" rIns="91425" wrap="square" tIns="91425">
            <a:normAutofit/>
          </a:bodyPr>
          <a:lstStyle>
            <a:lvl1pPr lvl="0">
              <a:spcBef>
                <a:spcPts val="0"/>
              </a:spcBef>
              <a:spcAft>
                <a:spcPts val="0"/>
              </a:spcAft>
              <a:buSzPts val="4000"/>
              <a:buFont typeface="Hanken Grotesk"/>
              <a:buNone/>
              <a:defRPr b="1" sz="4000">
                <a:latin typeface="Hanken Grotesk"/>
                <a:ea typeface="Hanken Grotesk"/>
                <a:cs typeface="Hanken Grotesk"/>
                <a:sym typeface="Hanken Grotesk"/>
              </a:defRPr>
            </a:lvl1pPr>
            <a:lvl2pPr lvl="1" algn="ctr">
              <a:spcBef>
                <a:spcPts val="0"/>
              </a:spcBef>
              <a:spcAft>
                <a:spcPts val="0"/>
              </a:spcAft>
              <a:buSzPts val="4000"/>
              <a:buFont typeface="Hanken Grotesk"/>
              <a:buNone/>
              <a:defRPr b="1" sz="4000">
                <a:latin typeface="Hanken Grotesk"/>
                <a:ea typeface="Hanken Grotesk"/>
                <a:cs typeface="Hanken Grotesk"/>
                <a:sym typeface="Hanken Grotesk"/>
              </a:defRPr>
            </a:lvl2pPr>
            <a:lvl3pPr lvl="2" algn="ctr">
              <a:spcBef>
                <a:spcPts val="0"/>
              </a:spcBef>
              <a:spcAft>
                <a:spcPts val="0"/>
              </a:spcAft>
              <a:buSzPts val="4000"/>
              <a:buFont typeface="Hanken Grotesk"/>
              <a:buNone/>
              <a:defRPr b="1" sz="4000">
                <a:latin typeface="Hanken Grotesk"/>
                <a:ea typeface="Hanken Grotesk"/>
                <a:cs typeface="Hanken Grotesk"/>
                <a:sym typeface="Hanken Grotesk"/>
              </a:defRPr>
            </a:lvl3pPr>
            <a:lvl4pPr lvl="3" algn="ctr">
              <a:spcBef>
                <a:spcPts val="0"/>
              </a:spcBef>
              <a:spcAft>
                <a:spcPts val="0"/>
              </a:spcAft>
              <a:buSzPts val="4000"/>
              <a:buFont typeface="Hanken Grotesk"/>
              <a:buNone/>
              <a:defRPr b="1" sz="4000">
                <a:latin typeface="Hanken Grotesk"/>
                <a:ea typeface="Hanken Grotesk"/>
                <a:cs typeface="Hanken Grotesk"/>
                <a:sym typeface="Hanken Grotesk"/>
              </a:defRPr>
            </a:lvl4pPr>
            <a:lvl5pPr lvl="4" algn="ctr">
              <a:spcBef>
                <a:spcPts val="0"/>
              </a:spcBef>
              <a:spcAft>
                <a:spcPts val="0"/>
              </a:spcAft>
              <a:buSzPts val="4000"/>
              <a:buFont typeface="Hanken Grotesk"/>
              <a:buNone/>
              <a:defRPr b="1" sz="4000">
                <a:latin typeface="Hanken Grotesk"/>
                <a:ea typeface="Hanken Grotesk"/>
                <a:cs typeface="Hanken Grotesk"/>
                <a:sym typeface="Hanken Grotesk"/>
              </a:defRPr>
            </a:lvl5pPr>
            <a:lvl6pPr lvl="5" algn="ctr">
              <a:spcBef>
                <a:spcPts val="0"/>
              </a:spcBef>
              <a:spcAft>
                <a:spcPts val="0"/>
              </a:spcAft>
              <a:buSzPts val="4000"/>
              <a:buFont typeface="Hanken Grotesk"/>
              <a:buNone/>
              <a:defRPr b="1" sz="4000">
                <a:latin typeface="Hanken Grotesk"/>
                <a:ea typeface="Hanken Grotesk"/>
                <a:cs typeface="Hanken Grotesk"/>
                <a:sym typeface="Hanken Grotesk"/>
              </a:defRPr>
            </a:lvl6pPr>
            <a:lvl7pPr lvl="6" algn="ctr">
              <a:spcBef>
                <a:spcPts val="0"/>
              </a:spcBef>
              <a:spcAft>
                <a:spcPts val="0"/>
              </a:spcAft>
              <a:buSzPts val="4000"/>
              <a:buFont typeface="Hanken Grotesk"/>
              <a:buNone/>
              <a:defRPr b="1" sz="4000">
                <a:latin typeface="Hanken Grotesk"/>
                <a:ea typeface="Hanken Grotesk"/>
                <a:cs typeface="Hanken Grotesk"/>
                <a:sym typeface="Hanken Grotesk"/>
              </a:defRPr>
            </a:lvl7pPr>
            <a:lvl8pPr lvl="7" algn="ctr">
              <a:spcBef>
                <a:spcPts val="0"/>
              </a:spcBef>
              <a:spcAft>
                <a:spcPts val="0"/>
              </a:spcAft>
              <a:buSzPts val="4000"/>
              <a:buFont typeface="Hanken Grotesk"/>
              <a:buNone/>
              <a:defRPr b="1" sz="4000">
                <a:latin typeface="Hanken Grotesk"/>
                <a:ea typeface="Hanken Grotesk"/>
                <a:cs typeface="Hanken Grotesk"/>
                <a:sym typeface="Hanken Grotesk"/>
              </a:defRPr>
            </a:lvl8pPr>
            <a:lvl9pPr lvl="8" algn="ctr">
              <a:spcBef>
                <a:spcPts val="0"/>
              </a:spcBef>
              <a:spcAft>
                <a:spcPts val="0"/>
              </a:spcAft>
              <a:buSzPts val="4000"/>
              <a:buFont typeface="Hanken Grotesk"/>
              <a:buNone/>
              <a:defRPr b="1" sz="4000">
                <a:latin typeface="Hanken Grotesk"/>
                <a:ea typeface="Hanken Grotesk"/>
                <a:cs typeface="Hanken Grotesk"/>
                <a:sym typeface="Hanken Grotesk"/>
              </a:defRPr>
            </a:lvl9pPr>
          </a:lstStyle>
          <a:p/>
        </p:txBody>
      </p:sp>
      <p:sp>
        <p:nvSpPr>
          <p:cNvPr id="733" name="Google Shape;733;p1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p15:guide id="1" orient="horz" pos="1620">
          <p15:clr>
            <a:srgbClr val="E46962"/>
          </p15:clr>
        </p15:guide>
        <p15:guide id="2" pos="432">
          <p15:clr>
            <a:srgbClr val="E46962"/>
          </p15:clr>
        </p15:guide>
      </p15:sldGuideLst>
    </p:ext>
  </p:extLst>
</p:sldLayout>
</file>

<file path=ppt/slideLayouts/slideLayout10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p:cSld name="CUSTOM_2">
    <p:spTree>
      <p:nvGrpSpPr>
        <p:cNvPr id="734" name="Shape 734"/>
        <p:cNvGrpSpPr/>
        <p:nvPr/>
      </p:nvGrpSpPr>
      <p:grpSpPr>
        <a:xfrm>
          <a:off x="0" y="0"/>
          <a:ext cx="0" cy="0"/>
          <a:chOff x="0" y="0"/>
          <a:chExt cx="0" cy="0"/>
        </a:xfrm>
      </p:grpSpPr>
      <p:sp>
        <p:nvSpPr>
          <p:cNvPr id="735" name="Google Shape;735;p113"/>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736" name="Google Shape;736;p113"/>
          <p:cNvSpPr txBox="1"/>
          <p:nvPr>
            <p:ph idx="1" type="body"/>
          </p:nvPr>
        </p:nvSpPr>
        <p:spPr>
          <a:xfrm>
            <a:off x="457200" y="1140000"/>
            <a:ext cx="4114800" cy="34290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Clr>
                <a:schemeClr val="dk1"/>
              </a:buClr>
              <a:buSzPts val="1800"/>
              <a:buChar char="•"/>
              <a:defRPr>
                <a:solidFill>
                  <a:schemeClr val="dk1"/>
                </a:solidFill>
              </a:defRPr>
            </a:lvl1pPr>
            <a:lvl2pPr indent="-330200" lvl="1" marL="914400">
              <a:spcBef>
                <a:spcPts val="1000"/>
              </a:spcBef>
              <a:spcAft>
                <a:spcPts val="0"/>
              </a:spcAft>
              <a:buClr>
                <a:schemeClr val="dk1"/>
              </a:buClr>
              <a:buSzPts val="1600"/>
              <a:buChar char="○"/>
              <a:defRPr sz="1600">
                <a:solidFill>
                  <a:schemeClr val="dk1"/>
                </a:solidFill>
              </a:defRPr>
            </a:lvl2pPr>
            <a:lvl3pPr indent="-330200" lvl="2" marL="1371600">
              <a:spcBef>
                <a:spcPts val="1000"/>
              </a:spcBef>
              <a:spcAft>
                <a:spcPts val="0"/>
              </a:spcAft>
              <a:buClr>
                <a:schemeClr val="dk1"/>
              </a:buClr>
              <a:buSzPts val="1600"/>
              <a:buChar char="■"/>
              <a:defRPr sz="1600">
                <a:solidFill>
                  <a:schemeClr val="dk1"/>
                </a:solidFill>
              </a:defRPr>
            </a:lvl3pPr>
            <a:lvl4pPr indent="-330200" lvl="3" marL="1828800">
              <a:spcBef>
                <a:spcPts val="1000"/>
              </a:spcBef>
              <a:spcAft>
                <a:spcPts val="0"/>
              </a:spcAft>
              <a:buClr>
                <a:schemeClr val="dk1"/>
              </a:buClr>
              <a:buSzPts val="1600"/>
              <a:buChar char="●"/>
              <a:defRPr sz="1600">
                <a:solidFill>
                  <a:schemeClr val="dk1"/>
                </a:solidFill>
              </a:defRPr>
            </a:lvl4pPr>
            <a:lvl5pPr indent="-330200" lvl="4" marL="2286000">
              <a:spcBef>
                <a:spcPts val="1000"/>
              </a:spcBef>
              <a:spcAft>
                <a:spcPts val="0"/>
              </a:spcAft>
              <a:buClr>
                <a:schemeClr val="dk1"/>
              </a:buClr>
              <a:buSzPts val="1600"/>
              <a:buChar char="○"/>
              <a:defRPr sz="1600">
                <a:solidFill>
                  <a:schemeClr val="dk1"/>
                </a:solidFill>
              </a:defRPr>
            </a:lvl5pPr>
            <a:lvl6pPr indent="-330200" lvl="5" marL="2743200">
              <a:spcBef>
                <a:spcPts val="1000"/>
              </a:spcBef>
              <a:spcAft>
                <a:spcPts val="0"/>
              </a:spcAft>
              <a:buClr>
                <a:schemeClr val="dk1"/>
              </a:buClr>
              <a:buSzPts val="1600"/>
              <a:buChar char="■"/>
              <a:defRPr sz="1600">
                <a:solidFill>
                  <a:schemeClr val="dk1"/>
                </a:solidFill>
              </a:defRPr>
            </a:lvl6pPr>
            <a:lvl7pPr indent="-330200" lvl="6" marL="3200400">
              <a:spcBef>
                <a:spcPts val="1000"/>
              </a:spcBef>
              <a:spcAft>
                <a:spcPts val="0"/>
              </a:spcAft>
              <a:buClr>
                <a:schemeClr val="dk1"/>
              </a:buClr>
              <a:buSzPts val="1600"/>
              <a:buChar char="●"/>
              <a:defRPr sz="1600">
                <a:solidFill>
                  <a:schemeClr val="dk1"/>
                </a:solidFill>
              </a:defRPr>
            </a:lvl7pPr>
            <a:lvl8pPr indent="-330200" lvl="7" marL="3657600">
              <a:spcBef>
                <a:spcPts val="1000"/>
              </a:spcBef>
              <a:spcAft>
                <a:spcPts val="0"/>
              </a:spcAft>
              <a:buClr>
                <a:schemeClr val="dk1"/>
              </a:buClr>
              <a:buSzPts val="1600"/>
              <a:buChar char="○"/>
              <a:defRPr sz="1600">
                <a:solidFill>
                  <a:schemeClr val="dk1"/>
                </a:solidFill>
              </a:defRPr>
            </a:lvl8pPr>
            <a:lvl9pPr indent="-330200" lvl="8" marL="4114800">
              <a:spcBef>
                <a:spcPts val="1000"/>
              </a:spcBef>
              <a:spcAft>
                <a:spcPts val="1000"/>
              </a:spcAft>
              <a:buClr>
                <a:schemeClr val="dk1"/>
              </a:buClr>
              <a:buSzPts val="1600"/>
              <a:buChar char="■"/>
              <a:defRPr sz="1600">
                <a:solidFill>
                  <a:schemeClr val="dk1"/>
                </a:solidFill>
              </a:defRPr>
            </a:lvl9pPr>
          </a:lstStyle>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lus Light">
  <p:cSld name="CUSTOM_2_1">
    <p:spTree>
      <p:nvGrpSpPr>
        <p:cNvPr id="737" name="Shape 737"/>
        <p:cNvGrpSpPr/>
        <p:nvPr/>
      </p:nvGrpSpPr>
      <p:grpSpPr>
        <a:xfrm>
          <a:off x="0" y="0"/>
          <a:ext cx="0" cy="0"/>
          <a:chOff x="0" y="0"/>
          <a:chExt cx="0" cy="0"/>
        </a:xfrm>
      </p:grpSpPr>
      <p:sp>
        <p:nvSpPr>
          <p:cNvPr id="738" name="Google Shape;738;p114"/>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739" name="Google Shape;739;p114"/>
          <p:cNvSpPr txBox="1"/>
          <p:nvPr>
            <p:ph idx="1" type="subTitle"/>
          </p:nvPr>
        </p:nvSpPr>
        <p:spPr>
          <a:xfrm>
            <a:off x="457200" y="1142050"/>
            <a:ext cx="5519400" cy="441600"/>
          </a:xfrm>
          <a:prstGeom prst="rect">
            <a:avLst/>
          </a:prstGeom>
        </p:spPr>
        <p:txBody>
          <a:bodyPr anchorCtr="0" anchor="b" bIns="91425" lIns="91425" spcFirstLastPara="1" rIns="91425" wrap="square" tIns="91425">
            <a:normAutofit/>
          </a:bodyPr>
          <a:lstStyle>
            <a:lvl1pPr lvl="0">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1pPr>
            <a:lvl2pPr lvl="1">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2pPr>
            <a:lvl3pPr lvl="2">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3pPr>
            <a:lvl4pPr lvl="3">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4pPr>
            <a:lvl5pPr lvl="4">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5pPr>
            <a:lvl6pPr lvl="5">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6pPr>
            <a:lvl7pPr lvl="6">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7pPr>
            <a:lvl8pPr lvl="7">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8pPr>
            <a:lvl9pPr lvl="8">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9pPr>
          </a:lstStyle>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p:cSld name="CUSTOM_3">
    <p:spTree>
      <p:nvGrpSpPr>
        <p:cNvPr id="740" name="Shape 740"/>
        <p:cNvGrpSpPr/>
        <p:nvPr/>
      </p:nvGrpSpPr>
      <p:grpSpPr>
        <a:xfrm>
          <a:off x="0" y="0"/>
          <a:ext cx="0" cy="0"/>
          <a:chOff x="0" y="0"/>
          <a:chExt cx="0" cy="0"/>
        </a:xfrm>
      </p:grpSpPr>
      <p:sp>
        <p:nvSpPr>
          <p:cNvPr id="741" name="Google Shape;741;p115"/>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742" name="Google Shape;742;p115"/>
          <p:cNvSpPr txBox="1"/>
          <p:nvPr>
            <p:ph idx="1" type="body"/>
          </p:nvPr>
        </p:nvSpPr>
        <p:spPr>
          <a:xfrm>
            <a:off x="457200" y="1140000"/>
            <a:ext cx="8229600" cy="34290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Clr>
                <a:schemeClr val="dk1"/>
              </a:buClr>
              <a:buSzPts val="1800"/>
              <a:buChar char="•"/>
              <a:defRPr>
                <a:solidFill>
                  <a:schemeClr val="dk1"/>
                </a:solidFill>
              </a:defRPr>
            </a:lvl1pPr>
            <a:lvl2pPr indent="-330200" lvl="1" marL="914400">
              <a:spcBef>
                <a:spcPts val="1000"/>
              </a:spcBef>
              <a:spcAft>
                <a:spcPts val="0"/>
              </a:spcAft>
              <a:buClr>
                <a:schemeClr val="dk1"/>
              </a:buClr>
              <a:buSzPts val="1600"/>
              <a:buChar char="○"/>
              <a:defRPr sz="1600">
                <a:solidFill>
                  <a:schemeClr val="dk1"/>
                </a:solidFill>
              </a:defRPr>
            </a:lvl2pPr>
            <a:lvl3pPr indent="-330200" lvl="2" marL="1371600">
              <a:spcBef>
                <a:spcPts val="1000"/>
              </a:spcBef>
              <a:spcAft>
                <a:spcPts val="0"/>
              </a:spcAft>
              <a:buClr>
                <a:schemeClr val="dk1"/>
              </a:buClr>
              <a:buSzPts val="1600"/>
              <a:buChar char="■"/>
              <a:defRPr sz="1600">
                <a:solidFill>
                  <a:schemeClr val="dk1"/>
                </a:solidFill>
              </a:defRPr>
            </a:lvl3pPr>
            <a:lvl4pPr indent="-330200" lvl="3" marL="1828800">
              <a:spcBef>
                <a:spcPts val="1000"/>
              </a:spcBef>
              <a:spcAft>
                <a:spcPts val="0"/>
              </a:spcAft>
              <a:buClr>
                <a:schemeClr val="dk1"/>
              </a:buClr>
              <a:buSzPts val="1600"/>
              <a:buChar char="●"/>
              <a:defRPr sz="1600">
                <a:solidFill>
                  <a:schemeClr val="dk1"/>
                </a:solidFill>
              </a:defRPr>
            </a:lvl4pPr>
            <a:lvl5pPr indent="-330200" lvl="4" marL="2286000">
              <a:spcBef>
                <a:spcPts val="1000"/>
              </a:spcBef>
              <a:spcAft>
                <a:spcPts val="0"/>
              </a:spcAft>
              <a:buClr>
                <a:schemeClr val="dk1"/>
              </a:buClr>
              <a:buSzPts val="1600"/>
              <a:buChar char="○"/>
              <a:defRPr sz="1600">
                <a:solidFill>
                  <a:schemeClr val="dk1"/>
                </a:solidFill>
              </a:defRPr>
            </a:lvl5pPr>
            <a:lvl6pPr indent="-330200" lvl="5" marL="2743200">
              <a:spcBef>
                <a:spcPts val="1000"/>
              </a:spcBef>
              <a:spcAft>
                <a:spcPts val="0"/>
              </a:spcAft>
              <a:buClr>
                <a:schemeClr val="dk1"/>
              </a:buClr>
              <a:buSzPts val="1600"/>
              <a:buChar char="■"/>
              <a:defRPr sz="1600">
                <a:solidFill>
                  <a:schemeClr val="dk1"/>
                </a:solidFill>
              </a:defRPr>
            </a:lvl6pPr>
            <a:lvl7pPr indent="-330200" lvl="6" marL="3200400">
              <a:spcBef>
                <a:spcPts val="1000"/>
              </a:spcBef>
              <a:spcAft>
                <a:spcPts val="0"/>
              </a:spcAft>
              <a:buClr>
                <a:schemeClr val="dk1"/>
              </a:buClr>
              <a:buSzPts val="1600"/>
              <a:buChar char="●"/>
              <a:defRPr sz="1600">
                <a:solidFill>
                  <a:schemeClr val="dk1"/>
                </a:solidFill>
              </a:defRPr>
            </a:lvl7pPr>
            <a:lvl8pPr indent="-330200" lvl="7" marL="3657600">
              <a:spcBef>
                <a:spcPts val="1000"/>
              </a:spcBef>
              <a:spcAft>
                <a:spcPts val="0"/>
              </a:spcAft>
              <a:buClr>
                <a:schemeClr val="dk1"/>
              </a:buClr>
              <a:buSzPts val="1600"/>
              <a:buChar char="○"/>
              <a:defRPr sz="1600">
                <a:solidFill>
                  <a:schemeClr val="dk1"/>
                </a:solidFill>
              </a:defRPr>
            </a:lvl8pPr>
            <a:lvl9pPr indent="-330200" lvl="8" marL="4114800">
              <a:spcBef>
                <a:spcPts val="1000"/>
              </a:spcBef>
              <a:spcAft>
                <a:spcPts val="1000"/>
              </a:spcAft>
              <a:buClr>
                <a:schemeClr val="dk1"/>
              </a:buClr>
              <a:buSzPts val="1600"/>
              <a:buChar char="■"/>
              <a:defRPr sz="1600">
                <a:solidFill>
                  <a:schemeClr val="dk1"/>
                </a:solidFill>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bullet-1">
  <p:cSld name="CUSTOM_3_2">
    <p:spTree>
      <p:nvGrpSpPr>
        <p:cNvPr id="743" name="Shape 743"/>
        <p:cNvGrpSpPr/>
        <p:nvPr/>
      </p:nvGrpSpPr>
      <p:grpSpPr>
        <a:xfrm>
          <a:off x="0" y="0"/>
          <a:ext cx="0" cy="0"/>
          <a:chOff x="0" y="0"/>
          <a:chExt cx="0" cy="0"/>
        </a:xfrm>
      </p:grpSpPr>
      <p:sp>
        <p:nvSpPr>
          <p:cNvPr id="744" name="Google Shape;744;p116"/>
          <p:cNvSpPr txBox="1"/>
          <p:nvPr>
            <p:ph idx="1" type="body"/>
          </p:nvPr>
        </p:nvSpPr>
        <p:spPr>
          <a:xfrm>
            <a:off x="1373975" y="2361292"/>
            <a:ext cx="5945700" cy="9861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745" name="Google Shape;745;p116"/>
          <p:cNvSpPr txBox="1"/>
          <p:nvPr>
            <p:ph idx="2" type="body"/>
          </p:nvPr>
        </p:nvSpPr>
        <p:spPr>
          <a:xfrm>
            <a:off x="1373975" y="3582596"/>
            <a:ext cx="5945700" cy="9861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746" name="Google Shape;746;p116"/>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747" name="Google Shape;747;p116"/>
          <p:cNvSpPr txBox="1"/>
          <p:nvPr>
            <p:ph idx="3" type="body"/>
          </p:nvPr>
        </p:nvSpPr>
        <p:spPr>
          <a:xfrm>
            <a:off x="1373975" y="1140000"/>
            <a:ext cx="5945700" cy="9861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bullet-1 1">
  <p:cSld name="CUSTOM_3_2_3">
    <p:spTree>
      <p:nvGrpSpPr>
        <p:cNvPr id="748" name="Shape 748"/>
        <p:cNvGrpSpPr/>
        <p:nvPr/>
      </p:nvGrpSpPr>
      <p:grpSpPr>
        <a:xfrm>
          <a:off x="0" y="0"/>
          <a:ext cx="0" cy="0"/>
          <a:chOff x="0" y="0"/>
          <a:chExt cx="0" cy="0"/>
        </a:xfrm>
      </p:grpSpPr>
      <p:sp>
        <p:nvSpPr>
          <p:cNvPr id="749" name="Google Shape;749;p117"/>
          <p:cNvSpPr txBox="1"/>
          <p:nvPr>
            <p:ph idx="1" type="body"/>
          </p:nvPr>
        </p:nvSpPr>
        <p:spPr>
          <a:xfrm>
            <a:off x="457200" y="2361293"/>
            <a:ext cx="6862500" cy="9861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750" name="Google Shape;750;p117"/>
          <p:cNvSpPr txBox="1"/>
          <p:nvPr>
            <p:ph idx="2" type="body"/>
          </p:nvPr>
        </p:nvSpPr>
        <p:spPr>
          <a:xfrm>
            <a:off x="457200" y="3582599"/>
            <a:ext cx="6862500" cy="9861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751" name="Google Shape;751;p117"/>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752" name="Google Shape;752;p117"/>
          <p:cNvSpPr txBox="1"/>
          <p:nvPr>
            <p:ph idx="3" type="body"/>
          </p:nvPr>
        </p:nvSpPr>
        <p:spPr>
          <a:xfrm>
            <a:off x="457200" y="1140000"/>
            <a:ext cx="6862500" cy="9861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bullet-3">
  <p:cSld name="CUSTOM_3_2_2">
    <p:spTree>
      <p:nvGrpSpPr>
        <p:cNvPr id="753" name="Shape 753"/>
        <p:cNvGrpSpPr/>
        <p:nvPr/>
      </p:nvGrpSpPr>
      <p:grpSpPr>
        <a:xfrm>
          <a:off x="0" y="0"/>
          <a:ext cx="0" cy="0"/>
          <a:chOff x="0" y="0"/>
          <a:chExt cx="0" cy="0"/>
        </a:xfrm>
      </p:grpSpPr>
      <p:sp>
        <p:nvSpPr>
          <p:cNvPr id="754" name="Google Shape;754;p118"/>
          <p:cNvSpPr txBox="1"/>
          <p:nvPr>
            <p:ph idx="1" type="body"/>
          </p:nvPr>
        </p:nvSpPr>
        <p:spPr>
          <a:xfrm>
            <a:off x="1373975" y="2361292"/>
            <a:ext cx="5945700" cy="9861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755" name="Google Shape;755;p118"/>
          <p:cNvSpPr txBox="1"/>
          <p:nvPr>
            <p:ph idx="2" type="body"/>
          </p:nvPr>
        </p:nvSpPr>
        <p:spPr>
          <a:xfrm>
            <a:off x="1373975" y="3582596"/>
            <a:ext cx="5945700" cy="9861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756" name="Google Shape;756;p118"/>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757" name="Google Shape;757;p118"/>
          <p:cNvSpPr txBox="1"/>
          <p:nvPr>
            <p:ph idx="3" type="body"/>
          </p:nvPr>
        </p:nvSpPr>
        <p:spPr>
          <a:xfrm>
            <a:off x="1373975" y="1140000"/>
            <a:ext cx="5945700" cy="9861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758" name="Google Shape;758;p118"/>
          <p:cNvSpPr/>
          <p:nvPr/>
        </p:nvSpPr>
        <p:spPr>
          <a:xfrm>
            <a:off x="734713" y="1452100"/>
            <a:ext cx="361800" cy="361800"/>
          </a:xfrm>
          <a:prstGeom prst="ellipse">
            <a:avLst/>
          </a:prstGeom>
          <a:solidFill>
            <a:schemeClr val="lt1"/>
          </a:solidFill>
          <a:ln cap="flat" cmpd="sng" w="19050">
            <a:solidFill>
              <a:schemeClr val="accent1"/>
            </a:solidFill>
            <a:prstDash val="solid"/>
            <a:round/>
            <a:headEnd len="sm" w="sm" type="none"/>
            <a:tailEnd len="sm" w="sm" type="none"/>
          </a:ln>
        </p:spPr>
        <p:txBody>
          <a:bodyPr anchorCtr="0" anchor="ctr" bIns="91425" lIns="0" spcFirstLastPara="1" rIns="0" wrap="square" tIns="91425">
            <a:noAutofit/>
          </a:bodyPr>
          <a:lstStyle/>
          <a:p>
            <a:pPr indent="0" lvl="0" marL="0" rtl="0" algn="ctr">
              <a:spcBef>
                <a:spcPts val="0"/>
              </a:spcBef>
              <a:spcAft>
                <a:spcPts val="0"/>
              </a:spcAft>
              <a:buNone/>
            </a:pPr>
            <a:r>
              <a:rPr b="1" lang="en-GB" sz="1800">
                <a:solidFill>
                  <a:schemeClr val="accent1"/>
                </a:solidFill>
                <a:latin typeface="Hanken Grotesk"/>
                <a:ea typeface="Hanken Grotesk"/>
                <a:cs typeface="Hanken Grotesk"/>
                <a:sym typeface="Hanken Grotesk"/>
              </a:rPr>
              <a:t>1</a:t>
            </a:r>
            <a:endParaRPr b="1" sz="1800">
              <a:solidFill>
                <a:schemeClr val="accent1"/>
              </a:solidFill>
              <a:latin typeface="Hanken Grotesk"/>
              <a:ea typeface="Hanken Grotesk"/>
              <a:cs typeface="Hanken Grotesk"/>
              <a:sym typeface="Hanken Grotesk"/>
            </a:endParaRPr>
          </a:p>
        </p:txBody>
      </p:sp>
      <p:sp>
        <p:nvSpPr>
          <p:cNvPr id="759" name="Google Shape;759;p118"/>
          <p:cNvSpPr/>
          <p:nvPr/>
        </p:nvSpPr>
        <p:spPr>
          <a:xfrm>
            <a:off x="734700" y="2673413"/>
            <a:ext cx="361800" cy="361800"/>
          </a:xfrm>
          <a:prstGeom prst="ellipse">
            <a:avLst/>
          </a:prstGeom>
          <a:solidFill>
            <a:schemeClr val="lt1"/>
          </a:solidFill>
          <a:ln cap="flat" cmpd="sng" w="19050">
            <a:solidFill>
              <a:schemeClr val="accent1"/>
            </a:solidFill>
            <a:prstDash val="solid"/>
            <a:round/>
            <a:headEnd len="sm" w="sm" type="none"/>
            <a:tailEnd len="sm" w="sm" type="none"/>
          </a:ln>
        </p:spPr>
        <p:txBody>
          <a:bodyPr anchorCtr="0" anchor="ctr" bIns="91425" lIns="0" spcFirstLastPara="1" rIns="0" wrap="square" tIns="91425">
            <a:noAutofit/>
          </a:bodyPr>
          <a:lstStyle/>
          <a:p>
            <a:pPr indent="0" lvl="0" marL="0" rtl="0" algn="ctr">
              <a:spcBef>
                <a:spcPts val="0"/>
              </a:spcBef>
              <a:spcAft>
                <a:spcPts val="0"/>
              </a:spcAft>
              <a:buNone/>
            </a:pPr>
            <a:r>
              <a:rPr b="1" lang="en-GB" sz="1800">
                <a:solidFill>
                  <a:schemeClr val="accent1"/>
                </a:solidFill>
                <a:latin typeface="Hanken Grotesk"/>
                <a:ea typeface="Hanken Grotesk"/>
                <a:cs typeface="Hanken Grotesk"/>
                <a:sym typeface="Hanken Grotesk"/>
              </a:rPr>
              <a:t>2</a:t>
            </a:r>
            <a:endParaRPr b="1" sz="1800">
              <a:solidFill>
                <a:schemeClr val="accent1"/>
              </a:solidFill>
              <a:latin typeface="Hanken Grotesk"/>
              <a:ea typeface="Hanken Grotesk"/>
              <a:cs typeface="Hanken Grotesk"/>
              <a:sym typeface="Hanken Grotesk"/>
            </a:endParaRPr>
          </a:p>
        </p:txBody>
      </p:sp>
      <p:sp>
        <p:nvSpPr>
          <p:cNvPr id="760" name="Google Shape;760;p118"/>
          <p:cNvSpPr/>
          <p:nvPr/>
        </p:nvSpPr>
        <p:spPr>
          <a:xfrm>
            <a:off x="734725" y="3894738"/>
            <a:ext cx="361800" cy="361800"/>
          </a:xfrm>
          <a:prstGeom prst="ellipse">
            <a:avLst/>
          </a:prstGeom>
          <a:solidFill>
            <a:schemeClr val="lt1"/>
          </a:solidFill>
          <a:ln cap="flat" cmpd="sng" w="19050">
            <a:solidFill>
              <a:schemeClr val="accent1"/>
            </a:solidFill>
            <a:prstDash val="solid"/>
            <a:round/>
            <a:headEnd len="sm" w="sm" type="none"/>
            <a:tailEnd len="sm" w="sm" type="none"/>
          </a:ln>
        </p:spPr>
        <p:txBody>
          <a:bodyPr anchorCtr="0" anchor="ctr" bIns="91425" lIns="0" spcFirstLastPara="1" rIns="0" wrap="square" tIns="91425">
            <a:noAutofit/>
          </a:bodyPr>
          <a:lstStyle/>
          <a:p>
            <a:pPr indent="0" lvl="0" marL="0" rtl="0" algn="ctr">
              <a:spcBef>
                <a:spcPts val="0"/>
              </a:spcBef>
              <a:spcAft>
                <a:spcPts val="0"/>
              </a:spcAft>
              <a:buNone/>
            </a:pPr>
            <a:r>
              <a:rPr b="1" lang="en-GB" sz="1800">
                <a:solidFill>
                  <a:schemeClr val="accent1"/>
                </a:solidFill>
                <a:latin typeface="Hanken Grotesk"/>
                <a:ea typeface="Hanken Grotesk"/>
                <a:cs typeface="Hanken Grotesk"/>
                <a:sym typeface="Hanken Grotesk"/>
              </a:rPr>
              <a:t>3</a:t>
            </a:r>
            <a:endParaRPr b="1" sz="1800">
              <a:solidFill>
                <a:schemeClr val="accent1"/>
              </a:solidFill>
              <a:latin typeface="Hanken Grotesk"/>
              <a:ea typeface="Hanken Grotesk"/>
              <a:cs typeface="Hanken Grotesk"/>
              <a:sym typeface="Hanken Grotesk"/>
            </a:endParaRPr>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bullet-2">
  <p:cSld name="CUSTOM_3_2_1">
    <p:spTree>
      <p:nvGrpSpPr>
        <p:cNvPr id="761" name="Shape 761"/>
        <p:cNvGrpSpPr/>
        <p:nvPr/>
      </p:nvGrpSpPr>
      <p:grpSpPr>
        <a:xfrm>
          <a:off x="0" y="0"/>
          <a:ext cx="0" cy="0"/>
          <a:chOff x="0" y="0"/>
          <a:chExt cx="0" cy="0"/>
        </a:xfrm>
      </p:grpSpPr>
      <p:sp>
        <p:nvSpPr>
          <p:cNvPr id="762" name="Google Shape;762;p119"/>
          <p:cNvSpPr txBox="1"/>
          <p:nvPr>
            <p:ph idx="1" type="body"/>
          </p:nvPr>
        </p:nvSpPr>
        <p:spPr>
          <a:xfrm>
            <a:off x="457200" y="1607925"/>
            <a:ext cx="2606100" cy="2182200"/>
          </a:xfrm>
          <a:prstGeom prst="rect">
            <a:avLst/>
          </a:prstGeom>
          <a:noFill/>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763" name="Google Shape;763;p119"/>
          <p:cNvSpPr txBox="1"/>
          <p:nvPr>
            <p:ph idx="2" type="body"/>
          </p:nvPr>
        </p:nvSpPr>
        <p:spPr>
          <a:xfrm>
            <a:off x="3237000" y="1607925"/>
            <a:ext cx="2606100" cy="2182200"/>
          </a:xfrm>
          <a:prstGeom prst="rect">
            <a:avLst/>
          </a:prstGeom>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764" name="Google Shape;764;p119"/>
          <p:cNvSpPr txBox="1"/>
          <p:nvPr>
            <p:ph idx="3" type="body"/>
          </p:nvPr>
        </p:nvSpPr>
        <p:spPr>
          <a:xfrm>
            <a:off x="6016800" y="1607925"/>
            <a:ext cx="2606100" cy="2182200"/>
          </a:xfrm>
          <a:prstGeom prst="rect">
            <a:avLst/>
          </a:prstGeom>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765" name="Google Shape;765;p119"/>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cxnSp>
        <p:nvCxnSpPr>
          <p:cNvPr id="766" name="Google Shape;766;p119"/>
          <p:cNvCxnSpPr/>
          <p:nvPr/>
        </p:nvCxnSpPr>
        <p:spPr>
          <a:xfrm>
            <a:off x="457200" y="1599075"/>
            <a:ext cx="0" cy="2199900"/>
          </a:xfrm>
          <a:prstGeom prst="straightConnector1">
            <a:avLst/>
          </a:prstGeom>
          <a:noFill/>
          <a:ln cap="flat" cmpd="sng" w="19050">
            <a:solidFill>
              <a:schemeClr val="accent1"/>
            </a:solidFill>
            <a:prstDash val="solid"/>
            <a:round/>
            <a:headEnd len="med" w="med" type="none"/>
            <a:tailEnd len="med" w="med" type="none"/>
          </a:ln>
        </p:spPr>
      </p:cxnSp>
      <p:cxnSp>
        <p:nvCxnSpPr>
          <p:cNvPr id="767" name="Google Shape;767;p119"/>
          <p:cNvCxnSpPr/>
          <p:nvPr/>
        </p:nvCxnSpPr>
        <p:spPr>
          <a:xfrm>
            <a:off x="3237000" y="1599075"/>
            <a:ext cx="0" cy="2199900"/>
          </a:xfrm>
          <a:prstGeom prst="straightConnector1">
            <a:avLst/>
          </a:prstGeom>
          <a:noFill/>
          <a:ln cap="flat" cmpd="sng" w="19050">
            <a:solidFill>
              <a:schemeClr val="accent1"/>
            </a:solidFill>
            <a:prstDash val="solid"/>
            <a:round/>
            <a:headEnd len="med" w="med" type="none"/>
            <a:tailEnd len="med" w="med" type="none"/>
          </a:ln>
        </p:spPr>
      </p:cxnSp>
      <p:cxnSp>
        <p:nvCxnSpPr>
          <p:cNvPr id="768" name="Google Shape;768;p119"/>
          <p:cNvCxnSpPr/>
          <p:nvPr/>
        </p:nvCxnSpPr>
        <p:spPr>
          <a:xfrm>
            <a:off x="6016800" y="1599075"/>
            <a:ext cx="0" cy="2199900"/>
          </a:xfrm>
          <a:prstGeom prst="straightConnector1">
            <a:avLst/>
          </a:prstGeom>
          <a:noFill/>
          <a:ln cap="flat" cmpd="sng" w="19050">
            <a:solidFill>
              <a:schemeClr val="accent1"/>
            </a:solidFill>
            <a:prstDash val="solid"/>
            <a:round/>
            <a:headEnd len="med" w="med" type="none"/>
            <a:tailEnd len="med" w="med" type="none"/>
          </a:ln>
        </p:spPr>
      </p:cxnSp>
    </p:spTree>
  </p:cSld>
  <p:clrMapOvr>
    <a:masterClrMapping/>
  </p:clrMapOvr>
</p:sldLayout>
</file>

<file path=ppt/slideLayouts/slideLayout1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p:cSld name="CUSTOM_4">
    <p:bg>
      <p:bgPr>
        <a:solidFill>
          <a:schemeClr val="lt2"/>
        </a:solidFill>
      </p:bgPr>
    </p:bg>
    <p:spTree>
      <p:nvGrpSpPr>
        <p:cNvPr id="769" name="Shape 769"/>
        <p:cNvGrpSpPr/>
        <p:nvPr/>
      </p:nvGrpSpPr>
      <p:grpSpPr>
        <a:xfrm>
          <a:off x="0" y="0"/>
          <a:ext cx="0" cy="0"/>
          <a:chOff x="0" y="0"/>
          <a:chExt cx="0" cy="0"/>
        </a:xfrm>
      </p:grpSpPr>
      <p:sp>
        <p:nvSpPr>
          <p:cNvPr id="770" name="Google Shape;770;p120"/>
          <p:cNvSpPr txBox="1"/>
          <p:nvPr>
            <p:ph type="title"/>
          </p:nvPr>
        </p:nvSpPr>
        <p:spPr>
          <a:xfrm>
            <a:off x="457200" y="448056"/>
            <a:ext cx="8229600" cy="5760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771" name="Google Shape;771;p120"/>
          <p:cNvSpPr/>
          <p:nvPr/>
        </p:nvSpPr>
        <p:spPr>
          <a:xfrm>
            <a:off x="457200" y="1473675"/>
            <a:ext cx="2606100" cy="2882100"/>
          </a:xfrm>
          <a:prstGeom prst="rect">
            <a:avLst/>
          </a:prstGeom>
          <a:solidFill>
            <a:schemeClr val="lt1"/>
          </a:solidFill>
          <a:ln cap="flat" cmpd="sng" w="12700">
            <a:solidFill>
              <a:srgbClr val="FFFFFF">
                <a:alpha val="49800"/>
              </a:srgbClr>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rgbClr val="FFFFFF"/>
              </a:solidFill>
              <a:latin typeface="Calibri"/>
              <a:ea typeface="Calibri"/>
              <a:cs typeface="Calibri"/>
              <a:sym typeface="Calibri"/>
            </a:endParaRPr>
          </a:p>
        </p:txBody>
      </p:sp>
      <p:sp>
        <p:nvSpPr>
          <p:cNvPr id="772" name="Google Shape;772;p120"/>
          <p:cNvSpPr/>
          <p:nvPr/>
        </p:nvSpPr>
        <p:spPr>
          <a:xfrm>
            <a:off x="3237000" y="1473675"/>
            <a:ext cx="2606100" cy="2882100"/>
          </a:xfrm>
          <a:prstGeom prst="rect">
            <a:avLst/>
          </a:prstGeom>
          <a:solidFill>
            <a:schemeClr val="lt1"/>
          </a:solidFill>
          <a:ln cap="flat" cmpd="sng" w="12700">
            <a:solidFill>
              <a:srgbClr val="FFFFFF">
                <a:alpha val="49800"/>
              </a:srgbClr>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rgbClr val="FFFFFF"/>
              </a:solidFill>
              <a:latin typeface="Calibri"/>
              <a:ea typeface="Calibri"/>
              <a:cs typeface="Calibri"/>
              <a:sym typeface="Calibri"/>
            </a:endParaRPr>
          </a:p>
        </p:txBody>
      </p:sp>
      <p:sp>
        <p:nvSpPr>
          <p:cNvPr id="773" name="Google Shape;773;p120"/>
          <p:cNvSpPr/>
          <p:nvPr/>
        </p:nvSpPr>
        <p:spPr>
          <a:xfrm>
            <a:off x="6016800" y="1473675"/>
            <a:ext cx="2606100" cy="2882100"/>
          </a:xfrm>
          <a:prstGeom prst="rect">
            <a:avLst/>
          </a:prstGeom>
          <a:solidFill>
            <a:schemeClr val="lt1"/>
          </a:solidFill>
          <a:ln cap="flat" cmpd="sng" w="12700">
            <a:solidFill>
              <a:srgbClr val="FFFFFF">
                <a:alpha val="49800"/>
              </a:srgbClr>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rgbClr val="FFFFFF"/>
              </a:solidFill>
              <a:latin typeface="Calibri"/>
              <a:ea typeface="Calibri"/>
              <a:cs typeface="Calibri"/>
              <a:sym typeface="Calibri"/>
            </a:endParaRPr>
          </a:p>
        </p:txBody>
      </p:sp>
      <p:cxnSp>
        <p:nvCxnSpPr>
          <p:cNvPr id="774" name="Google Shape;774;p120"/>
          <p:cNvCxnSpPr/>
          <p:nvPr/>
        </p:nvCxnSpPr>
        <p:spPr>
          <a:xfrm flipH="1" rot="10800000">
            <a:off x="457200" y="4343400"/>
            <a:ext cx="2606100" cy="2100"/>
          </a:xfrm>
          <a:prstGeom prst="straightConnector1">
            <a:avLst/>
          </a:prstGeom>
          <a:noFill/>
          <a:ln cap="flat" cmpd="sng" w="38100">
            <a:solidFill>
              <a:schemeClr val="accent1"/>
            </a:solidFill>
            <a:prstDash val="solid"/>
            <a:round/>
            <a:headEnd len="med" w="med" type="none"/>
            <a:tailEnd len="med" w="med" type="none"/>
          </a:ln>
        </p:spPr>
      </p:cxnSp>
      <p:cxnSp>
        <p:nvCxnSpPr>
          <p:cNvPr id="775" name="Google Shape;775;p120"/>
          <p:cNvCxnSpPr/>
          <p:nvPr/>
        </p:nvCxnSpPr>
        <p:spPr>
          <a:xfrm flipH="1" rot="10800000">
            <a:off x="3237000" y="4343400"/>
            <a:ext cx="2606100" cy="2100"/>
          </a:xfrm>
          <a:prstGeom prst="straightConnector1">
            <a:avLst/>
          </a:prstGeom>
          <a:noFill/>
          <a:ln cap="flat" cmpd="sng" w="38100">
            <a:solidFill>
              <a:schemeClr val="accent3"/>
            </a:solidFill>
            <a:prstDash val="solid"/>
            <a:round/>
            <a:headEnd len="med" w="med" type="none"/>
            <a:tailEnd len="med" w="med" type="none"/>
          </a:ln>
        </p:spPr>
      </p:cxnSp>
      <p:cxnSp>
        <p:nvCxnSpPr>
          <p:cNvPr id="776" name="Google Shape;776;p120"/>
          <p:cNvCxnSpPr/>
          <p:nvPr/>
        </p:nvCxnSpPr>
        <p:spPr>
          <a:xfrm flipH="1" rot="10800000">
            <a:off x="6016800" y="4343400"/>
            <a:ext cx="2606100" cy="2100"/>
          </a:xfrm>
          <a:prstGeom prst="straightConnector1">
            <a:avLst/>
          </a:prstGeom>
          <a:noFill/>
          <a:ln cap="flat" cmpd="sng" w="38100">
            <a:solidFill>
              <a:schemeClr val="accent2"/>
            </a:solidFill>
            <a:prstDash val="solid"/>
            <a:round/>
            <a:headEnd len="med" w="med" type="none"/>
            <a:tailEnd len="med" w="med" type="none"/>
          </a:ln>
        </p:spPr>
      </p:cxnSp>
      <p:sp>
        <p:nvSpPr>
          <p:cNvPr id="777" name="Google Shape;777;p120"/>
          <p:cNvSpPr txBox="1"/>
          <p:nvPr>
            <p:ph idx="1" type="body"/>
          </p:nvPr>
        </p:nvSpPr>
        <p:spPr>
          <a:xfrm>
            <a:off x="457200" y="1472184"/>
            <a:ext cx="2606100" cy="2868000"/>
          </a:xfrm>
          <a:prstGeom prst="rect">
            <a:avLst/>
          </a:prstGeom>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778" name="Google Shape;778;p120"/>
          <p:cNvSpPr txBox="1"/>
          <p:nvPr>
            <p:ph idx="2" type="body"/>
          </p:nvPr>
        </p:nvSpPr>
        <p:spPr>
          <a:xfrm>
            <a:off x="3237000" y="1472184"/>
            <a:ext cx="2606100" cy="2868000"/>
          </a:xfrm>
          <a:prstGeom prst="rect">
            <a:avLst/>
          </a:prstGeom>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779" name="Google Shape;779;p120"/>
          <p:cNvSpPr txBox="1"/>
          <p:nvPr>
            <p:ph idx="3" type="body"/>
          </p:nvPr>
        </p:nvSpPr>
        <p:spPr>
          <a:xfrm>
            <a:off x="6016800" y="1484573"/>
            <a:ext cx="2606100" cy="2868000"/>
          </a:xfrm>
          <a:prstGeom prst="rect">
            <a:avLst/>
          </a:prstGeom>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bullet-6">
  <p:cSld name="CUSTOM_3_2_1_2">
    <p:spTree>
      <p:nvGrpSpPr>
        <p:cNvPr id="780" name="Shape 780"/>
        <p:cNvGrpSpPr/>
        <p:nvPr/>
      </p:nvGrpSpPr>
      <p:grpSpPr>
        <a:xfrm>
          <a:off x="0" y="0"/>
          <a:ext cx="0" cy="0"/>
          <a:chOff x="0" y="0"/>
          <a:chExt cx="0" cy="0"/>
        </a:xfrm>
      </p:grpSpPr>
      <p:sp>
        <p:nvSpPr>
          <p:cNvPr id="781" name="Google Shape;781;p121"/>
          <p:cNvSpPr txBox="1"/>
          <p:nvPr>
            <p:ph idx="1" type="body"/>
          </p:nvPr>
        </p:nvSpPr>
        <p:spPr>
          <a:xfrm>
            <a:off x="457200" y="1607925"/>
            <a:ext cx="2606100" cy="2182200"/>
          </a:xfrm>
          <a:prstGeom prst="rect">
            <a:avLst/>
          </a:prstGeom>
          <a:noFill/>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782" name="Google Shape;782;p121"/>
          <p:cNvSpPr txBox="1"/>
          <p:nvPr>
            <p:ph idx="2" type="body"/>
          </p:nvPr>
        </p:nvSpPr>
        <p:spPr>
          <a:xfrm>
            <a:off x="3237000" y="1607925"/>
            <a:ext cx="2606100" cy="2182200"/>
          </a:xfrm>
          <a:prstGeom prst="rect">
            <a:avLst/>
          </a:prstGeom>
          <a:noFill/>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783" name="Google Shape;783;p121"/>
          <p:cNvSpPr txBox="1"/>
          <p:nvPr>
            <p:ph idx="3" type="body"/>
          </p:nvPr>
        </p:nvSpPr>
        <p:spPr>
          <a:xfrm>
            <a:off x="6016800" y="1607925"/>
            <a:ext cx="2606100" cy="2182200"/>
          </a:xfrm>
          <a:prstGeom prst="rect">
            <a:avLst/>
          </a:prstGeom>
          <a:noFill/>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784" name="Google Shape;784;p121"/>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bullet-6 1">
  <p:cSld name="CUSTOM_3_2_1_2_1">
    <p:spTree>
      <p:nvGrpSpPr>
        <p:cNvPr id="785" name="Shape 785"/>
        <p:cNvGrpSpPr/>
        <p:nvPr/>
      </p:nvGrpSpPr>
      <p:grpSpPr>
        <a:xfrm>
          <a:off x="0" y="0"/>
          <a:ext cx="0" cy="0"/>
          <a:chOff x="0" y="0"/>
          <a:chExt cx="0" cy="0"/>
        </a:xfrm>
      </p:grpSpPr>
      <p:sp>
        <p:nvSpPr>
          <p:cNvPr id="786" name="Google Shape;786;p122"/>
          <p:cNvSpPr txBox="1"/>
          <p:nvPr>
            <p:ph idx="1" type="subTitle"/>
          </p:nvPr>
        </p:nvSpPr>
        <p:spPr>
          <a:xfrm>
            <a:off x="3236988" y="1740525"/>
            <a:ext cx="2359800" cy="474600"/>
          </a:xfrm>
          <a:prstGeom prst="rect">
            <a:avLst/>
          </a:prstGeom>
          <a:noFill/>
        </p:spPr>
        <p:txBody>
          <a:bodyPr anchorCtr="0" anchor="ctr" bIns="91425" lIns="91425" spcFirstLastPara="1" rIns="91425" wrap="square" tIns="91425">
            <a:noAutofit/>
          </a:bodyPr>
          <a:lstStyle>
            <a:lvl1pPr lvl="0">
              <a:spcBef>
                <a:spcPts val="0"/>
              </a:spcBef>
              <a:spcAft>
                <a:spcPts val="0"/>
              </a:spcAft>
              <a:buSzPts val="1800"/>
              <a:buNone/>
              <a:defRPr sz="4500">
                <a:solidFill>
                  <a:srgbClr val="B5D6B2"/>
                </a:solidFill>
                <a:latin typeface="Inter Black"/>
                <a:ea typeface="Inter Black"/>
                <a:cs typeface="Inter Black"/>
                <a:sym typeface="Inter Black"/>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87" name="Google Shape;787;p122"/>
          <p:cNvSpPr txBox="1"/>
          <p:nvPr>
            <p:ph idx="2" type="subTitle"/>
          </p:nvPr>
        </p:nvSpPr>
        <p:spPr>
          <a:xfrm>
            <a:off x="6016788" y="1740525"/>
            <a:ext cx="2359800" cy="474600"/>
          </a:xfrm>
          <a:prstGeom prst="rect">
            <a:avLst/>
          </a:prstGeom>
          <a:noFill/>
        </p:spPr>
        <p:txBody>
          <a:bodyPr anchorCtr="0" anchor="ctr" bIns="91425" lIns="91425" spcFirstLastPara="1" rIns="91425" wrap="square" tIns="91425">
            <a:noAutofit/>
          </a:bodyPr>
          <a:lstStyle>
            <a:lvl1pPr lvl="0">
              <a:spcBef>
                <a:spcPts val="0"/>
              </a:spcBef>
              <a:spcAft>
                <a:spcPts val="0"/>
              </a:spcAft>
              <a:buSzPts val="1800"/>
              <a:buNone/>
              <a:defRPr sz="4500">
                <a:solidFill>
                  <a:srgbClr val="B5D6B2"/>
                </a:solidFill>
                <a:latin typeface="Inter Black"/>
                <a:ea typeface="Inter Black"/>
                <a:cs typeface="Inter Black"/>
                <a:sym typeface="Inter Black"/>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88" name="Google Shape;788;p122"/>
          <p:cNvSpPr txBox="1"/>
          <p:nvPr>
            <p:ph idx="3" type="subTitle"/>
          </p:nvPr>
        </p:nvSpPr>
        <p:spPr>
          <a:xfrm>
            <a:off x="457175" y="1740525"/>
            <a:ext cx="2359800" cy="474600"/>
          </a:xfrm>
          <a:prstGeom prst="rect">
            <a:avLst/>
          </a:prstGeom>
          <a:noFill/>
        </p:spPr>
        <p:txBody>
          <a:bodyPr anchorCtr="0" anchor="ctr" bIns="91425" lIns="91425" spcFirstLastPara="1" rIns="91425" wrap="square" tIns="91425">
            <a:noAutofit/>
          </a:bodyPr>
          <a:lstStyle>
            <a:lvl1pPr lvl="0">
              <a:spcBef>
                <a:spcPts val="0"/>
              </a:spcBef>
              <a:spcAft>
                <a:spcPts val="0"/>
              </a:spcAft>
              <a:buSzPts val="1800"/>
              <a:buNone/>
              <a:defRPr sz="4500">
                <a:solidFill>
                  <a:srgbClr val="B5D6B2"/>
                </a:solidFill>
                <a:latin typeface="Inter Black"/>
                <a:ea typeface="Inter Black"/>
                <a:cs typeface="Inter Black"/>
                <a:sym typeface="Inter Black"/>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89" name="Google Shape;789;p122"/>
          <p:cNvSpPr txBox="1"/>
          <p:nvPr>
            <p:ph idx="4" type="body"/>
          </p:nvPr>
        </p:nvSpPr>
        <p:spPr>
          <a:xfrm>
            <a:off x="457200" y="2215125"/>
            <a:ext cx="2606100" cy="1575000"/>
          </a:xfrm>
          <a:prstGeom prst="rect">
            <a:avLst/>
          </a:prstGeom>
          <a:noFill/>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790" name="Google Shape;790;p122"/>
          <p:cNvSpPr txBox="1"/>
          <p:nvPr>
            <p:ph idx="5" type="body"/>
          </p:nvPr>
        </p:nvSpPr>
        <p:spPr>
          <a:xfrm>
            <a:off x="3237000" y="2215125"/>
            <a:ext cx="2606100" cy="1575000"/>
          </a:xfrm>
          <a:prstGeom prst="rect">
            <a:avLst/>
          </a:prstGeom>
          <a:noFill/>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791" name="Google Shape;791;p122"/>
          <p:cNvSpPr txBox="1"/>
          <p:nvPr>
            <p:ph idx="6" type="body"/>
          </p:nvPr>
        </p:nvSpPr>
        <p:spPr>
          <a:xfrm>
            <a:off x="6016800" y="2215125"/>
            <a:ext cx="2606100" cy="1575000"/>
          </a:xfrm>
          <a:prstGeom prst="rect">
            <a:avLst/>
          </a:prstGeom>
          <a:noFill/>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792" name="Google Shape;792;p122"/>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bullet-4 1">
  <p:cSld name="CUSTOM_3_2_1_1_2">
    <p:spTree>
      <p:nvGrpSpPr>
        <p:cNvPr id="793" name="Shape 793"/>
        <p:cNvGrpSpPr/>
        <p:nvPr/>
      </p:nvGrpSpPr>
      <p:grpSpPr>
        <a:xfrm>
          <a:off x="0" y="0"/>
          <a:ext cx="0" cy="0"/>
          <a:chOff x="0" y="0"/>
          <a:chExt cx="0" cy="0"/>
        </a:xfrm>
      </p:grpSpPr>
      <p:sp>
        <p:nvSpPr>
          <p:cNvPr id="794" name="Google Shape;794;p123"/>
          <p:cNvSpPr/>
          <p:nvPr/>
        </p:nvSpPr>
        <p:spPr>
          <a:xfrm>
            <a:off x="6893394" y="1597025"/>
            <a:ext cx="916800" cy="916800"/>
          </a:xfrm>
          <a:prstGeom prst="ellipse">
            <a:avLst/>
          </a:prstGeom>
          <a:solidFill>
            <a:schemeClr val="lt1"/>
          </a:solidFill>
          <a:ln cap="flat" cmpd="sng" w="9525">
            <a:solidFill>
              <a:schemeClr val="accent1"/>
            </a:solidFill>
            <a:prstDash val="solid"/>
            <a:round/>
            <a:headEnd len="sm" w="sm" type="none"/>
            <a:tailEnd len="sm" w="sm" type="none"/>
          </a:ln>
        </p:spPr>
        <p:txBody>
          <a:bodyPr anchorCtr="0" anchor="ctr" bIns="91425" lIns="0" spcFirstLastPara="1" rIns="0" wrap="square" tIns="91425">
            <a:noAutofit/>
          </a:bodyPr>
          <a:lstStyle/>
          <a:p>
            <a:pPr indent="0" lvl="0" marL="0" rtl="0" algn="ctr">
              <a:spcBef>
                <a:spcPts val="0"/>
              </a:spcBef>
              <a:spcAft>
                <a:spcPts val="0"/>
              </a:spcAft>
              <a:buNone/>
            </a:pPr>
            <a:r>
              <a:t/>
            </a:r>
            <a:endParaRPr b="1" sz="2800">
              <a:solidFill>
                <a:schemeClr val="accent1"/>
              </a:solidFill>
              <a:latin typeface="Hanken Grotesk"/>
              <a:ea typeface="Hanken Grotesk"/>
              <a:cs typeface="Hanken Grotesk"/>
              <a:sym typeface="Hanken Grotesk"/>
            </a:endParaRPr>
          </a:p>
        </p:txBody>
      </p:sp>
      <p:sp>
        <p:nvSpPr>
          <p:cNvPr id="795" name="Google Shape;795;p123"/>
          <p:cNvSpPr txBox="1"/>
          <p:nvPr>
            <p:ph idx="1" type="subTitle"/>
          </p:nvPr>
        </p:nvSpPr>
        <p:spPr>
          <a:xfrm>
            <a:off x="6893400" y="1597025"/>
            <a:ext cx="916800" cy="916800"/>
          </a:xfrm>
          <a:prstGeom prst="rect">
            <a:avLst/>
          </a:prstGeom>
        </p:spPr>
        <p:txBody>
          <a:bodyPr anchorCtr="0" anchor="ctr" bIns="91425" lIns="91425" spcFirstLastPara="1" rIns="91425" wrap="square" tIns="91425">
            <a:normAutofit/>
          </a:bodyPr>
          <a:lstStyle>
            <a:lvl1pPr lvl="0" algn="ctr">
              <a:spcBef>
                <a:spcPts val="0"/>
              </a:spcBef>
              <a:spcAft>
                <a:spcPts val="0"/>
              </a:spcAft>
              <a:buClr>
                <a:schemeClr val="accent1"/>
              </a:buClr>
              <a:buSzPts val="2800"/>
              <a:buNone/>
              <a:defRPr b="1" sz="2800">
                <a:solidFill>
                  <a:schemeClr val="accent1"/>
                </a:solidFill>
              </a:defRPr>
            </a:lvl1pPr>
            <a:lvl2pPr lvl="1" algn="ctr">
              <a:spcBef>
                <a:spcPts val="0"/>
              </a:spcBef>
              <a:spcAft>
                <a:spcPts val="0"/>
              </a:spcAft>
              <a:buClr>
                <a:schemeClr val="accent1"/>
              </a:buClr>
              <a:buSzPts val="2800"/>
              <a:buNone/>
              <a:defRPr b="1" sz="2800">
                <a:solidFill>
                  <a:schemeClr val="accent1"/>
                </a:solidFill>
              </a:defRPr>
            </a:lvl2pPr>
            <a:lvl3pPr lvl="2" algn="ctr">
              <a:spcBef>
                <a:spcPts val="0"/>
              </a:spcBef>
              <a:spcAft>
                <a:spcPts val="0"/>
              </a:spcAft>
              <a:buClr>
                <a:schemeClr val="accent1"/>
              </a:buClr>
              <a:buSzPts val="2800"/>
              <a:buNone/>
              <a:defRPr b="1" sz="2800">
                <a:solidFill>
                  <a:schemeClr val="accent1"/>
                </a:solidFill>
              </a:defRPr>
            </a:lvl3pPr>
            <a:lvl4pPr lvl="3" algn="ctr">
              <a:spcBef>
                <a:spcPts val="0"/>
              </a:spcBef>
              <a:spcAft>
                <a:spcPts val="0"/>
              </a:spcAft>
              <a:buClr>
                <a:schemeClr val="accent1"/>
              </a:buClr>
              <a:buSzPts val="2800"/>
              <a:buNone/>
              <a:defRPr b="1" sz="2800">
                <a:solidFill>
                  <a:schemeClr val="accent1"/>
                </a:solidFill>
              </a:defRPr>
            </a:lvl4pPr>
            <a:lvl5pPr lvl="4" algn="ctr">
              <a:spcBef>
                <a:spcPts val="0"/>
              </a:spcBef>
              <a:spcAft>
                <a:spcPts val="0"/>
              </a:spcAft>
              <a:buClr>
                <a:schemeClr val="accent1"/>
              </a:buClr>
              <a:buSzPts val="2800"/>
              <a:buNone/>
              <a:defRPr b="1" sz="2800">
                <a:solidFill>
                  <a:schemeClr val="accent1"/>
                </a:solidFill>
              </a:defRPr>
            </a:lvl5pPr>
            <a:lvl6pPr lvl="5" algn="ctr">
              <a:spcBef>
                <a:spcPts val="0"/>
              </a:spcBef>
              <a:spcAft>
                <a:spcPts val="0"/>
              </a:spcAft>
              <a:buClr>
                <a:schemeClr val="accent1"/>
              </a:buClr>
              <a:buSzPts val="2800"/>
              <a:buNone/>
              <a:defRPr b="1" sz="2800">
                <a:solidFill>
                  <a:schemeClr val="accent1"/>
                </a:solidFill>
              </a:defRPr>
            </a:lvl6pPr>
            <a:lvl7pPr lvl="6" algn="ctr">
              <a:spcBef>
                <a:spcPts val="0"/>
              </a:spcBef>
              <a:spcAft>
                <a:spcPts val="0"/>
              </a:spcAft>
              <a:buClr>
                <a:schemeClr val="accent1"/>
              </a:buClr>
              <a:buSzPts val="2800"/>
              <a:buNone/>
              <a:defRPr b="1" sz="2800">
                <a:solidFill>
                  <a:schemeClr val="accent1"/>
                </a:solidFill>
              </a:defRPr>
            </a:lvl7pPr>
            <a:lvl8pPr lvl="7" algn="ctr">
              <a:spcBef>
                <a:spcPts val="0"/>
              </a:spcBef>
              <a:spcAft>
                <a:spcPts val="0"/>
              </a:spcAft>
              <a:buClr>
                <a:schemeClr val="accent1"/>
              </a:buClr>
              <a:buSzPts val="2800"/>
              <a:buNone/>
              <a:defRPr b="1" sz="2800">
                <a:solidFill>
                  <a:schemeClr val="accent1"/>
                </a:solidFill>
              </a:defRPr>
            </a:lvl8pPr>
            <a:lvl9pPr lvl="8" algn="ctr">
              <a:spcBef>
                <a:spcPts val="0"/>
              </a:spcBef>
              <a:spcAft>
                <a:spcPts val="0"/>
              </a:spcAft>
              <a:buClr>
                <a:schemeClr val="accent1"/>
              </a:buClr>
              <a:buSzPts val="2800"/>
              <a:buNone/>
              <a:defRPr b="1" sz="2800">
                <a:solidFill>
                  <a:schemeClr val="accent1"/>
                </a:solidFill>
              </a:defRPr>
            </a:lvl9pPr>
          </a:lstStyle>
          <a:p/>
        </p:txBody>
      </p:sp>
      <p:sp>
        <p:nvSpPr>
          <p:cNvPr id="796" name="Google Shape;796;p123"/>
          <p:cNvSpPr/>
          <p:nvPr/>
        </p:nvSpPr>
        <p:spPr>
          <a:xfrm>
            <a:off x="4113594" y="1597025"/>
            <a:ext cx="916800" cy="916800"/>
          </a:xfrm>
          <a:prstGeom prst="ellipse">
            <a:avLst/>
          </a:prstGeom>
          <a:solidFill>
            <a:schemeClr val="lt1"/>
          </a:solidFill>
          <a:ln cap="flat" cmpd="sng" w="9525">
            <a:solidFill>
              <a:schemeClr val="accent1"/>
            </a:solidFill>
            <a:prstDash val="solid"/>
            <a:round/>
            <a:headEnd len="sm" w="sm" type="none"/>
            <a:tailEnd len="sm" w="sm" type="none"/>
          </a:ln>
        </p:spPr>
        <p:txBody>
          <a:bodyPr anchorCtr="0" anchor="ctr" bIns="91425" lIns="0" spcFirstLastPara="1" rIns="0" wrap="square" tIns="91425">
            <a:noAutofit/>
          </a:bodyPr>
          <a:lstStyle/>
          <a:p>
            <a:pPr indent="0" lvl="0" marL="0" rtl="0" algn="ctr">
              <a:spcBef>
                <a:spcPts val="0"/>
              </a:spcBef>
              <a:spcAft>
                <a:spcPts val="0"/>
              </a:spcAft>
              <a:buNone/>
            </a:pPr>
            <a:r>
              <a:t/>
            </a:r>
            <a:endParaRPr b="1" sz="2800">
              <a:solidFill>
                <a:schemeClr val="accent1"/>
              </a:solidFill>
              <a:latin typeface="Hanken Grotesk"/>
              <a:ea typeface="Hanken Grotesk"/>
              <a:cs typeface="Hanken Grotesk"/>
              <a:sym typeface="Hanken Grotesk"/>
            </a:endParaRPr>
          </a:p>
        </p:txBody>
      </p:sp>
      <p:sp>
        <p:nvSpPr>
          <p:cNvPr id="797" name="Google Shape;797;p123"/>
          <p:cNvSpPr txBox="1"/>
          <p:nvPr>
            <p:ph idx="2" type="subTitle"/>
          </p:nvPr>
        </p:nvSpPr>
        <p:spPr>
          <a:xfrm>
            <a:off x="4113600" y="1597025"/>
            <a:ext cx="916800" cy="916800"/>
          </a:xfrm>
          <a:prstGeom prst="rect">
            <a:avLst/>
          </a:prstGeom>
        </p:spPr>
        <p:txBody>
          <a:bodyPr anchorCtr="0" anchor="ctr" bIns="91425" lIns="91425" spcFirstLastPara="1" rIns="91425" wrap="square" tIns="91425">
            <a:normAutofit/>
          </a:bodyPr>
          <a:lstStyle>
            <a:lvl1pPr lvl="0" algn="ctr">
              <a:spcBef>
                <a:spcPts val="0"/>
              </a:spcBef>
              <a:spcAft>
                <a:spcPts val="0"/>
              </a:spcAft>
              <a:buClr>
                <a:schemeClr val="accent1"/>
              </a:buClr>
              <a:buSzPts val="2800"/>
              <a:buNone/>
              <a:defRPr b="1" sz="2800">
                <a:solidFill>
                  <a:schemeClr val="accent1"/>
                </a:solidFill>
              </a:defRPr>
            </a:lvl1pPr>
            <a:lvl2pPr lvl="1" algn="ctr">
              <a:spcBef>
                <a:spcPts val="0"/>
              </a:spcBef>
              <a:spcAft>
                <a:spcPts val="0"/>
              </a:spcAft>
              <a:buClr>
                <a:schemeClr val="accent1"/>
              </a:buClr>
              <a:buSzPts val="2800"/>
              <a:buNone/>
              <a:defRPr b="1" sz="2800">
                <a:solidFill>
                  <a:schemeClr val="accent1"/>
                </a:solidFill>
              </a:defRPr>
            </a:lvl2pPr>
            <a:lvl3pPr lvl="2" algn="ctr">
              <a:spcBef>
                <a:spcPts val="0"/>
              </a:spcBef>
              <a:spcAft>
                <a:spcPts val="0"/>
              </a:spcAft>
              <a:buClr>
                <a:schemeClr val="accent1"/>
              </a:buClr>
              <a:buSzPts val="2800"/>
              <a:buNone/>
              <a:defRPr b="1" sz="2800">
                <a:solidFill>
                  <a:schemeClr val="accent1"/>
                </a:solidFill>
              </a:defRPr>
            </a:lvl3pPr>
            <a:lvl4pPr lvl="3" algn="ctr">
              <a:spcBef>
                <a:spcPts val="0"/>
              </a:spcBef>
              <a:spcAft>
                <a:spcPts val="0"/>
              </a:spcAft>
              <a:buClr>
                <a:schemeClr val="accent1"/>
              </a:buClr>
              <a:buSzPts val="2800"/>
              <a:buNone/>
              <a:defRPr b="1" sz="2800">
                <a:solidFill>
                  <a:schemeClr val="accent1"/>
                </a:solidFill>
              </a:defRPr>
            </a:lvl4pPr>
            <a:lvl5pPr lvl="4" algn="ctr">
              <a:spcBef>
                <a:spcPts val="0"/>
              </a:spcBef>
              <a:spcAft>
                <a:spcPts val="0"/>
              </a:spcAft>
              <a:buClr>
                <a:schemeClr val="accent1"/>
              </a:buClr>
              <a:buSzPts val="2800"/>
              <a:buNone/>
              <a:defRPr b="1" sz="2800">
                <a:solidFill>
                  <a:schemeClr val="accent1"/>
                </a:solidFill>
              </a:defRPr>
            </a:lvl5pPr>
            <a:lvl6pPr lvl="5" algn="ctr">
              <a:spcBef>
                <a:spcPts val="0"/>
              </a:spcBef>
              <a:spcAft>
                <a:spcPts val="0"/>
              </a:spcAft>
              <a:buClr>
                <a:schemeClr val="accent1"/>
              </a:buClr>
              <a:buSzPts val="2800"/>
              <a:buNone/>
              <a:defRPr b="1" sz="2800">
                <a:solidFill>
                  <a:schemeClr val="accent1"/>
                </a:solidFill>
              </a:defRPr>
            </a:lvl6pPr>
            <a:lvl7pPr lvl="6" algn="ctr">
              <a:spcBef>
                <a:spcPts val="0"/>
              </a:spcBef>
              <a:spcAft>
                <a:spcPts val="0"/>
              </a:spcAft>
              <a:buClr>
                <a:schemeClr val="accent1"/>
              </a:buClr>
              <a:buSzPts val="2800"/>
              <a:buNone/>
              <a:defRPr b="1" sz="2800">
                <a:solidFill>
                  <a:schemeClr val="accent1"/>
                </a:solidFill>
              </a:defRPr>
            </a:lvl7pPr>
            <a:lvl8pPr lvl="7" algn="ctr">
              <a:spcBef>
                <a:spcPts val="0"/>
              </a:spcBef>
              <a:spcAft>
                <a:spcPts val="0"/>
              </a:spcAft>
              <a:buClr>
                <a:schemeClr val="accent1"/>
              </a:buClr>
              <a:buSzPts val="2800"/>
              <a:buNone/>
              <a:defRPr b="1" sz="2800">
                <a:solidFill>
                  <a:schemeClr val="accent1"/>
                </a:solidFill>
              </a:defRPr>
            </a:lvl8pPr>
            <a:lvl9pPr lvl="8" algn="ctr">
              <a:spcBef>
                <a:spcPts val="0"/>
              </a:spcBef>
              <a:spcAft>
                <a:spcPts val="0"/>
              </a:spcAft>
              <a:buClr>
                <a:schemeClr val="accent1"/>
              </a:buClr>
              <a:buSzPts val="2800"/>
              <a:buNone/>
              <a:defRPr b="1" sz="2800">
                <a:solidFill>
                  <a:schemeClr val="accent1"/>
                </a:solidFill>
              </a:defRPr>
            </a:lvl9pPr>
          </a:lstStyle>
          <a:p/>
        </p:txBody>
      </p:sp>
      <p:sp>
        <p:nvSpPr>
          <p:cNvPr id="798" name="Google Shape;798;p123"/>
          <p:cNvSpPr/>
          <p:nvPr/>
        </p:nvSpPr>
        <p:spPr>
          <a:xfrm>
            <a:off x="1333794" y="1597025"/>
            <a:ext cx="916800" cy="916800"/>
          </a:xfrm>
          <a:prstGeom prst="ellipse">
            <a:avLst/>
          </a:prstGeom>
          <a:solidFill>
            <a:schemeClr val="lt1"/>
          </a:solidFill>
          <a:ln cap="flat" cmpd="sng" w="9525">
            <a:solidFill>
              <a:schemeClr val="accent1"/>
            </a:solidFill>
            <a:prstDash val="solid"/>
            <a:round/>
            <a:headEnd len="sm" w="sm" type="none"/>
            <a:tailEnd len="sm" w="sm" type="none"/>
          </a:ln>
        </p:spPr>
        <p:txBody>
          <a:bodyPr anchorCtr="0" anchor="ctr" bIns="91425" lIns="0" spcFirstLastPara="1" rIns="0" wrap="square" tIns="91425">
            <a:noAutofit/>
          </a:bodyPr>
          <a:lstStyle/>
          <a:p>
            <a:pPr indent="0" lvl="0" marL="0" rtl="0" algn="ctr">
              <a:spcBef>
                <a:spcPts val="0"/>
              </a:spcBef>
              <a:spcAft>
                <a:spcPts val="0"/>
              </a:spcAft>
              <a:buNone/>
            </a:pPr>
            <a:r>
              <a:t/>
            </a:r>
            <a:endParaRPr b="1" sz="2800">
              <a:solidFill>
                <a:schemeClr val="accent1"/>
              </a:solidFill>
              <a:latin typeface="Hanken Grotesk"/>
              <a:ea typeface="Hanken Grotesk"/>
              <a:cs typeface="Hanken Grotesk"/>
              <a:sym typeface="Hanken Grotesk"/>
            </a:endParaRPr>
          </a:p>
        </p:txBody>
      </p:sp>
      <p:sp>
        <p:nvSpPr>
          <p:cNvPr id="799" name="Google Shape;799;p123"/>
          <p:cNvSpPr txBox="1"/>
          <p:nvPr>
            <p:ph idx="3" type="subTitle"/>
          </p:nvPr>
        </p:nvSpPr>
        <p:spPr>
          <a:xfrm>
            <a:off x="1333800" y="1597025"/>
            <a:ext cx="916800" cy="916800"/>
          </a:xfrm>
          <a:prstGeom prst="rect">
            <a:avLst/>
          </a:prstGeom>
        </p:spPr>
        <p:txBody>
          <a:bodyPr anchorCtr="0" anchor="ctr" bIns="91425" lIns="91425" spcFirstLastPara="1" rIns="91425" wrap="square" tIns="91425">
            <a:normAutofit/>
          </a:bodyPr>
          <a:lstStyle>
            <a:lvl1pPr lvl="0" algn="ctr">
              <a:spcBef>
                <a:spcPts val="0"/>
              </a:spcBef>
              <a:spcAft>
                <a:spcPts val="0"/>
              </a:spcAft>
              <a:buClr>
                <a:schemeClr val="accent1"/>
              </a:buClr>
              <a:buSzPts val="2800"/>
              <a:buNone/>
              <a:defRPr b="1" sz="2800">
                <a:solidFill>
                  <a:schemeClr val="accent1"/>
                </a:solidFill>
              </a:defRPr>
            </a:lvl1pPr>
            <a:lvl2pPr lvl="1" algn="ctr">
              <a:spcBef>
                <a:spcPts val="0"/>
              </a:spcBef>
              <a:spcAft>
                <a:spcPts val="0"/>
              </a:spcAft>
              <a:buClr>
                <a:schemeClr val="accent1"/>
              </a:buClr>
              <a:buSzPts val="2800"/>
              <a:buNone/>
              <a:defRPr b="1" sz="2800">
                <a:solidFill>
                  <a:schemeClr val="accent1"/>
                </a:solidFill>
              </a:defRPr>
            </a:lvl2pPr>
            <a:lvl3pPr lvl="2" algn="ctr">
              <a:spcBef>
                <a:spcPts val="0"/>
              </a:spcBef>
              <a:spcAft>
                <a:spcPts val="0"/>
              </a:spcAft>
              <a:buClr>
                <a:schemeClr val="accent1"/>
              </a:buClr>
              <a:buSzPts val="2800"/>
              <a:buNone/>
              <a:defRPr b="1" sz="2800">
                <a:solidFill>
                  <a:schemeClr val="accent1"/>
                </a:solidFill>
              </a:defRPr>
            </a:lvl3pPr>
            <a:lvl4pPr lvl="3" algn="ctr">
              <a:spcBef>
                <a:spcPts val="0"/>
              </a:spcBef>
              <a:spcAft>
                <a:spcPts val="0"/>
              </a:spcAft>
              <a:buClr>
                <a:schemeClr val="accent1"/>
              </a:buClr>
              <a:buSzPts val="2800"/>
              <a:buNone/>
              <a:defRPr b="1" sz="2800">
                <a:solidFill>
                  <a:schemeClr val="accent1"/>
                </a:solidFill>
              </a:defRPr>
            </a:lvl4pPr>
            <a:lvl5pPr lvl="4" algn="ctr">
              <a:spcBef>
                <a:spcPts val="0"/>
              </a:spcBef>
              <a:spcAft>
                <a:spcPts val="0"/>
              </a:spcAft>
              <a:buClr>
                <a:schemeClr val="accent1"/>
              </a:buClr>
              <a:buSzPts val="2800"/>
              <a:buNone/>
              <a:defRPr b="1" sz="2800">
                <a:solidFill>
                  <a:schemeClr val="accent1"/>
                </a:solidFill>
              </a:defRPr>
            </a:lvl5pPr>
            <a:lvl6pPr lvl="5" algn="ctr">
              <a:spcBef>
                <a:spcPts val="0"/>
              </a:spcBef>
              <a:spcAft>
                <a:spcPts val="0"/>
              </a:spcAft>
              <a:buClr>
                <a:schemeClr val="accent1"/>
              </a:buClr>
              <a:buSzPts val="2800"/>
              <a:buNone/>
              <a:defRPr b="1" sz="2800">
                <a:solidFill>
                  <a:schemeClr val="accent1"/>
                </a:solidFill>
              </a:defRPr>
            </a:lvl6pPr>
            <a:lvl7pPr lvl="6" algn="ctr">
              <a:spcBef>
                <a:spcPts val="0"/>
              </a:spcBef>
              <a:spcAft>
                <a:spcPts val="0"/>
              </a:spcAft>
              <a:buClr>
                <a:schemeClr val="accent1"/>
              </a:buClr>
              <a:buSzPts val="2800"/>
              <a:buNone/>
              <a:defRPr b="1" sz="2800">
                <a:solidFill>
                  <a:schemeClr val="accent1"/>
                </a:solidFill>
              </a:defRPr>
            </a:lvl7pPr>
            <a:lvl8pPr lvl="7" algn="ctr">
              <a:spcBef>
                <a:spcPts val="0"/>
              </a:spcBef>
              <a:spcAft>
                <a:spcPts val="0"/>
              </a:spcAft>
              <a:buClr>
                <a:schemeClr val="accent1"/>
              </a:buClr>
              <a:buSzPts val="2800"/>
              <a:buNone/>
              <a:defRPr b="1" sz="2800">
                <a:solidFill>
                  <a:schemeClr val="accent1"/>
                </a:solidFill>
              </a:defRPr>
            </a:lvl8pPr>
            <a:lvl9pPr lvl="8" algn="ctr">
              <a:spcBef>
                <a:spcPts val="0"/>
              </a:spcBef>
              <a:spcAft>
                <a:spcPts val="0"/>
              </a:spcAft>
              <a:buClr>
                <a:schemeClr val="accent1"/>
              </a:buClr>
              <a:buSzPts val="2800"/>
              <a:buNone/>
              <a:defRPr b="1" sz="2800">
                <a:solidFill>
                  <a:schemeClr val="accent1"/>
                </a:solidFill>
              </a:defRPr>
            </a:lvl9pPr>
          </a:lstStyle>
          <a:p/>
        </p:txBody>
      </p:sp>
      <p:sp>
        <p:nvSpPr>
          <p:cNvPr id="800" name="Google Shape;800;p123"/>
          <p:cNvSpPr txBox="1"/>
          <p:nvPr>
            <p:ph idx="4" type="body"/>
          </p:nvPr>
        </p:nvSpPr>
        <p:spPr>
          <a:xfrm>
            <a:off x="489150" y="2727525"/>
            <a:ext cx="2606100" cy="1848000"/>
          </a:xfrm>
          <a:prstGeom prst="rect">
            <a:avLst/>
          </a:prstGeom>
        </p:spPr>
        <p:txBody>
          <a:bodyPr anchorCtr="0" anchor="t" bIns="91425" lIns="137150" spcFirstLastPara="1" rIns="137150" wrap="square" tIns="91425">
            <a:normAutofit/>
          </a:bodyPr>
          <a:lstStyle>
            <a:lvl1pPr indent="-304800" lvl="0" marL="457200" algn="ctr">
              <a:spcBef>
                <a:spcPts val="0"/>
              </a:spcBef>
              <a:spcAft>
                <a:spcPts val="0"/>
              </a:spcAft>
              <a:buClr>
                <a:schemeClr val="dk1"/>
              </a:buClr>
              <a:buSzPts val="1200"/>
              <a:buChar char="•"/>
              <a:defRPr sz="1200">
                <a:solidFill>
                  <a:schemeClr val="dk1"/>
                </a:solidFill>
              </a:defRPr>
            </a:lvl1pPr>
            <a:lvl2pPr indent="-304800" lvl="1" marL="914400" algn="ctr">
              <a:spcBef>
                <a:spcPts val="1000"/>
              </a:spcBef>
              <a:spcAft>
                <a:spcPts val="0"/>
              </a:spcAft>
              <a:buClr>
                <a:schemeClr val="dk1"/>
              </a:buClr>
              <a:buSzPts val="1200"/>
              <a:buChar char="○"/>
              <a:defRPr sz="1200">
                <a:solidFill>
                  <a:schemeClr val="dk1"/>
                </a:solidFill>
              </a:defRPr>
            </a:lvl2pPr>
            <a:lvl3pPr indent="-304800" lvl="2" marL="1371600" algn="ctr">
              <a:spcBef>
                <a:spcPts val="1000"/>
              </a:spcBef>
              <a:spcAft>
                <a:spcPts val="0"/>
              </a:spcAft>
              <a:buClr>
                <a:schemeClr val="dk1"/>
              </a:buClr>
              <a:buSzPts val="1200"/>
              <a:buChar char="■"/>
              <a:defRPr sz="1200">
                <a:solidFill>
                  <a:schemeClr val="dk1"/>
                </a:solidFill>
              </a:defRPr>
            </a:lvl3pPr>
            <a:lvl4pPr indent="-304800" lvl="3" marL="1828800" algn="ctr">
              <a:spcBef>
                <a:spcPts val="1000"/>
              </a:spcBef>
              <a:spcAft>
                <a:spcPts val="0"/>
              </a:spcAft>
              <a:buClr>
                <a:schemeClr val="dk1"/>
              </a:buClr>
              <a:buSzPts val="1200"/>
              <a:buChar char="●"/>
              <a:defRPr sz="1200">
                <a:solidFill>
                  <a:schemeClr val="dk1"/>
                </a:solidFill>
              </a:defRPr>
            </a:lvl4pPr>
            <a:lvl5pPr indent="-304800" lvl="4" marL="2286000" algn="ctr">
              <a:spcBef>
                <a:spcPts val="1000"/>
              </a:spcBef>
              <a:spcAft>
                <a:spcPts val="0"/>
              </a:spcAft>
              <a:buClr>
                <a:schemeClr val="dk1"/>
              </a:buClr>
              <a:buSzPts val="1200"/>
              <a:buChar char="○"/>
              <a:defRPr sz="1200">
                <a:solidFill>
                  <a:schemeClr val="dk1"/>
                </a:solidFill>
              </a:defRPr>
            </a:lvl5pPr>
            <a:lvl6pPr indent="-304800" lvl="5" marL="2743200" algn="ctr">
              <a:spcBef>
                <a:spcPts val="1000"/>
              </a:spcBef>
              <a:spcAft>
                <a:spcPts val="0"/>
              </a:spcAft>
              <a:buClr>
                <a:schemeClr val="dk1"/>
              </a:buClr>
              <a:buSzPts val="1200"/>
              <a:buChar char="■"/>
              <a:defRPr sz="1200">
                <a:solidFill>
                  <a:schemeClr val="dk1"/>
                </a:solidFill>
              </a:defRPr>
            </a:lvl6pPr>
            <a:lvl7pPr indent="-304800" lvl="6" marL="3200400" algn="ctr">
              <a:spcBef>
                <a:spcPts val="1000"/>
              </a:spcBef>
              <a:spcAft>
                <a:spcPts val="0"/>
              </a:spcAft>
              <a:buClr>
                <a:schemeClr val="dk1"/>
              </a:buClr>
              <a:buSzPts val="1200"/>
              <a:buChar char="●"/>
              <a:defRPr sz="1200">
                <a:solidFill>
                  <a:schemeClr val="dk1"/>
                </a:solidFill>
              </a:defRPr>
            </a:lvl7pPr>
            <a:lvl8pPr indent="-304800" lvl="7" marL="3657600" algn="ctr">
              <a:spcBef>
                <a:spcPts val="1000"/>
              </a:spcBef>
              <a:spcAft>
                <a:spcPts val="0"/>
              </a:spcAft>
              <a:buClr>
                <a:schemeClr val="dk1"/>
              </a:buClr>
              <a:buSzPts val="1200"/>
              <a:buChar char="○"/>
              <a:defRPr sz="1200">
                <a:solidFill>
                  <a:schemeClr val="dk1"/>
                </a:solidFill>
              </a:defRPr>
            </a:lvl8pPr>
            <a:lvl9pPr indent="-304800" lvl="8" marL="4114800" algn="ctr">
              <a:spcBef>
                <a:spcPts val="1000"/>
              </a:spcBef>
              <a:spcAft>
                <a:spcPts val="1000"/>
              </a:spcAft>
              <a:buClr>
                <a:schemeClr val="dk1"/>
              </a:buClr>
              <a:buSzPts val="1200"/>
              <a:buChar char="■"/>
              <a:defRPr sz="1200">
                <a:solidFill>
                  <a:schemeClr val="dk1"/>
                </a:solidFill>
              </a:defRPr>
            </a:lvl9pPr>
          </a:lstStyle>
          <a:p/>
        </p:txBody>
      </p:sp>
      <p:sp>
        <p:nvSpPr>
          <p:cNvPr id="801" name="Google Shape;801;p123"/>
          <p:cNvSpPr txBox="1"/>
          <p:nvPr>
            <p:ph idx="5" type="body"/>
          </p:nvPr>
        </p:nvSpPr>
        <p:spPr>
          <a:xfrm>
            <a:off x="3268950" y="2727525"/>
            <a:ext cx="2606100" cy="1848000"/>
          </a:xfrm>
          <a:prstGeom prst="rect">
            <a:avLst/>
          </a:prstGeom>
        </p:spPr>
        <p:txBody>
          <a:bodyPr anchorCtr="0" anchor="t" bIns="91425" lIns="137150" spcFirstLastPara="1" rIns="137150" wrap="square" tIns="91425">
            <a:normAutofit/>
          </a:bodyPr>
          <a:lstStyle>
            <a:lvl1pPr indent="-304800" lvl="0" marL="457200" algn="ctr">
              <a:spcBef>
                <a:spcPts val="0"/>
              </a:spcBef>
              <a:spcAft>
                <a:spcPts val="0"/>
              </a:spcAft>
              <a:buClr>
                <a:schemeClr val="dk1"/>
              </a:buClr>
              <a:buSzPts val="1200"/>
              <a:buChar char="•"/>
              <a:defRPr sz="1200">
                <a:solidFill>
                  <a:schemeClr val="dk1"/>
                </a:solidFill>
              </a:defRPr>
            </a:lvl1pPr>
            <a:lvl2pPr indent="-304800" lvl="1" marL="914400" algn="ctr">
              <a:spcBef>
                <a:spcPts val="1000"/>
              </a:spcBef>
              <a:spcAft>
                <a:spcPts val="0"/>
              </a:spcAft>
              <a:buClr>
                <a:schemeClr val="dk1"/>
              </a:buClr>
              <a:buSzPts val="1200"/>
              <a:buChar char="○"/>
              <a:defRPr sz="1200">
                <a:solidFill>
                  <a:schemeClr val="dk1"/>
                </a:solidFill>
              </a:defRPr>
            </a:lvl2pPr>
            <a:lvl3pPr indent="-304800" lvl="2" marL="1371600" algn="ctr">
              <a:spcBef>
                <a:spcPts val="1000"/>
              </a:spcBef>
              <a:spcAft>
                <a:spcPts val="0"/>
              </a:spcAft>
              <a:buClr>
                <a:schemeClr val="dk1"/>
              </a:buClr>
              <a:buSzPts val="1200"/>
              <a:buChar char="■"/>
              <a:defRPr sz="1200">
                <a:solidFill>
                  <a:schemeClr val="dk1"/>
                </a:solidFill>
              </a:defRPr>
            </a:lvl3pPr>
            <a:lvl4pPr indent="-304800" lvl="3" marL="1828800" algn="ctr">
              <a:spcBef>
                <a:spcPts val="1000"/>
              </a:spcBef>
              <a:spcAft>
                <a:spcPts val="0"/>
              </a:spcAft>
              <a:buClr>
                <a:schemeClr val="dk1"/>
              </a:buClr>
              <a:buSzPts val="1200"/>
              <a:buChar char="●"/>
              <a:defRPr sz="1200">
                <a:solidFill>
                  <a:schemeClr val="dk1"/>
                </a:solidFill>
              </a:defRPr>
            </a:lvl4pPr>
            <a:lvl5pPr indent="-304800" lvl="4" marL="2286000" algn="ctr">
              <a:spcBef>
                <a:spcPts val="1000"/>
              </a:spcBef>
              <a:spcAft>
                <a:spcPts val="0"/>
              </a:spcAft>
              <a:buClr>
                <a:schemeClr val="dk1"/>
              </a:buClr>
              <a:buSzPts val="1200"/>
              <a:buChar char="○"/>
              <a:defRPr sz="1200">
                <a:solidFill>
                  <a:schemeClr val="dk1"/>
                </a:solidFill>
              </a:defRPr>
            </a:lvl5pPr>
            <a:lvl6pPr indent="-304800" lvl="5" marL="2743200" algn="ctr">
              <a:spcBef>
                <a:spcPts val="1000"/>
              </a:spcBef>
              <a:spcAft>
                <a:spcPts val="0"/>
              </a:spcAft>
              <a:buClr>
                <a:schemeClr val="dk1"/>
              </a:buClr>
              <a:buSzPts val="1200"/>
              <a:buChar char="■"/>
              <a:defRPr sz="1200">
                <a:solidFill>
                  <a:schemeClr val="dk1"/>
                </a:solidFill>
              </a:defRPr>
            </a:lvl6pPr>
            <a:lvl7pPr indent="-304800" lvl="6" marL="3200400" algn="ctr">
              <a:spcBef>
                <a:spcPts val="1000"/>
              </a:spcBef>
              <a:spcAft>
                <a:spcPts val="0"/>
              </a:spcAft>
              <a:buClr>
                <a:schemeClr val="dk1"/>
              </a:buClr>
              <a:buSzPts val="1200"/>
              <a:buChar char="●"/>
              <a:defRPr sz="1200">
                <a:solidFill>
                  <a:schemeClr val="dk1"/>
                </a:solidFill>
              </a:defRPr>
            </a:lvl7pPr>
            <a:lvl8pPr indent="-304800" lvl="7" marL="3657600" algn="ctr">
              <a:spcBef>
                <a:spcPts val="1000"/>
              </a:spcBef>
              <a:spcAft>
                <a:spcPts val="0"/>
              </a:spcAft>
              <a:buClr>
                <a:schemeClr val="dk1"/>
              </a:buClr>
              <a:buSzPts val="1200"/>
              <a:buChar char="○"/>
              <a:defRPr sz="1200">
                <a:solidFill>
                  <a:schemeClr val="dk1"/>
                </a:solidFill>
              </a:defRPr>
            </a:lvl8pPr>
            <a:lvl9pPr indent="-304800" lvl="8" marL="4114800" algn="ctr">
              <a:spcBef>
                <a:spcPts val="1000"/>
              </a:spcBef>
              <a:spcAft>
                <a:spcPts val="1000"/>
              </a:spcAft>
              <a:buClr>
                <a:schemeClr val="dk1"/>
              </a:buClr>
              <a:buSzPts val="1200"/>
              <a:buChar char="■"/>
              <a:defRPr sz="1200">
                <a:solidFill>
                  <a:schemeClr val="dk1"/>
                </a:solidFill>
              </a:defRPr>
            </a:lvl9pPr>
          </a:lstStyle>
          <a:p/>
        </p:txBody>
      </p:sp>
      <p:sp>
        <p:nvSpPr>
          <p:cNvPr id="802" name="Google Shape;802;p123"/>
          <p:cNvSpPr txBox="1"/>
          <p:nvPr>
            <p:ph idx="6" type="body"/>
          </p:nvPr>
        </p:nvSpPr>
        <p:spPr>
          <a:xfrm>
            <a:off x="6048750" y="2727525"/>
            <a:ext cx="2606100" cy="1848000"/>
          </a:xfrm>
          <a:prstGeom prst="rect">
            <a:avLst/>
          </a:prstGeom>
        </p:spPr>
        <p:txBody>
          <a:bodyPr anchorCtr="0" anchor="t" bIns="91425" lIns="137150" spcFirstLastPara="1" rIns="137150" wrap="square" tIns="91425">
            <a:normAutofit/>
          </a:bodyPr>
          <a:lstStyle>
            <a:lvl1pPr indent="-304800" lvl="0" marL="457200" algn="ctr">
              <a:spcBef>
                <a:spcPts val="0"/>
              </a:spcBef>
              <a:spcAft>
                <a:spcPts val="0"/>
              </a:spcAft>
              <a:buClr>
                <a:schemeClr val="dk1"/>
              </a:buClr>
              <a:buSzPts val="1200"/>
              <a:buChar char="•"/>
              <a:defRPr sz="1200">
                <a:solidFill>
                  <a:schemeClr val="dk1"/>
                </a:solidFill>
              </a:defRPr>
            </a:lvl1pPr>
            <a:lvl2pPr indent="-304800" lvl="1" marL="914400" algn="ctr">
              <a:spcBef>
                <a:spcPts val="1000"/>
              </a:spcBef>
              <a:spcAft>
                <a:spcPts val="0"/>
              </a:spcAft>
              <a:buClr>
                <a:schemeClr val="dk1"/>
              </a:buClr>
              <a:buSzPts val="1200"/>
              <a:buChar char="○"/>
              <a:defRPr sz="1200">
                <a:solidFill>
                  <a:schemeClr val="dk1"/>
                </a:solidFill>
              </a:defRPr>
            </a:lvl2pPr>
            <a:lvl3pPr indent="-304800" lvl="2" marL="1371600" algn="ctr">
              <a:spcBef>
                <a:spcPts val="1000"/>
              </a:spcBef>
              <a:spcAft>
                <a:spcPts val="0"/>
              </a:spcAft>
              <a:buClr>
                <a:schemeClr val="dk1"/>
              </a:buClr>
              <a:buSzPts val="1200"/>
              <a:buChar char="■"/>
              <a:defRPr sz="1200">
                <a:solidFill>
                  <a:schemeClr val="dk1"/>
                </a:solidFill>
              </a:defRPr>
            </a:lvl3pPr>
            <a:lvl4pPr indent="-304800" lvl="3" marL="1828800" algn="ctr">
              <a:spcBef>
                <a:spcPts val="1000"/>
              </a:spcBef>
              <a:spcAft>
                <a:spcPts val="0"/>
              </a:spcAft>
              <a:buClr>
                <a:schemeClr val="dk1"/>
              </a:buClr>
              <a:buSzPts val="1200"/>
              <a:buChar char="●"/>
              <a:defRPr sz="1200">
                <a:solidFill>
                  <a:schemeClr val="dk1"/>
                </a:solidFill>
              </a:defRPr>
            </a:lvl4pPr>
            <a:lvl5pPr indent="-304800" lvl="4" marL="2286000" algn="ctr">
              <a:spcBef>
                <a:spcPts val="1000"/>
              </a:spcBef>
              <a:spcAft>
                <a:spcPts val="0"/>
              </a:spcAft>
              <a:buClr>
                <a:schemeClr val="dk1"/>
              </a:buClr>
              <a:buSzPts val="1200"/>
              <a:buChar char="○"/>
              <a:defRPr sz="1200">
                <a:solidFill>
                  <a:schemeClr val="dk1"/>
                </a:solidFill>
              </a:defRPr>
            </a:lvl5pPr>
            <a:lvl6pPr indent="-304800" lvl="5" marL="2743200" algn="ctr">
              <a:spcBef>
                <a:spcPts val="1000"/>
              </a:spcBef>
              <a:spcAft>
                <a:spcPts val="0"/>
              </a:spcAft>
              <a:buClr>
                <a:schemeClr val="dk1"/>
              </a:buClr>
              <a:buSzPts val="1200"/>
              <a:buChar char="■"/>
              <a:defRPr sz="1200">
                <a:solidFill>
                  <a:schemeClr val="dk1"/>
                </a:solidFill>
              </a:defRPr>
            </a:lvl6pPr>
            <a:lvl7pPr indent="-304800" lvl="6" marL="3200400" algn="ctr">
              <a:spcBef>
                <a:spcPts val="1000"/>
              </a:spcBef>
              <a:spcAft>
                <a:spcPts val="0"/>
              </a:spcAft>
              <a:buClr>
                <a:schemeClr val="dk1"/>
              </a:buClr>
              <a:buSzPts val="1200"/>
              <a:buChar char="●"/>
              <a:defRPr sz="1200">
                <a:solidFill>
                  <a:schemeClr val="dk1"/>
                </a:solidFill>
              </a:defRPr>
            </a:lvl7pPr>
            <a:lvl8pPr indent="-304800" lvl="7" marL="3657600" algn="ctr">
              <a:spcBef>
                <a:spcPts val="1000"/>
              </a:spcBef>
              <a:spcAft>
                <a:spcPts val="0"/>
              </a:spcAft>
              <a:buClr>
                <a:schemeClr val="dk1"/>
              </a:buClr>
              <a:buSzPts val="1200"/>
              <a:buChar char="○"/>
              <a:defRPr sz="1200">
                <a:solidFill>
                  <a:schemeClr val="dk1"/>
                </a:solidFill>
              </a:defRPr>
            </a:lvl8pPr>
            <a:lvl9pPr indent="-304800" lvl="8" marL="4114800" algn="ctr">
              <a:spcBef>
                <a:spcPts val="1000"/>
              </a:spcBef>
              <a:spcAft>
                <a:spcPts val="1000"/>
              </a:spcAft>
              <a:buClr>
                <a:schemeClr val="dk1"/>
              </a:buClr>
              <a:buSzPts val="1200"/>
              <a:buChar char="■"/>
              <a:defRPr sz="1200">
                <a:solidFill>
                  <a:schemeClr val="dk1"/>
                </a:solidFill>
              </a:defRPr>
            </a:lvl9pPr>
          </a:lstStyle>
          <a:p/>
        </p:txBody>
      </p:sp>
      <p:sp>
        <p:nvSpPr>
          <p:cNvPr id="803" name="Google Shape;803;p123"/>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bullet-5">
  <p:cSld name="CUSTOM_3_2_1_1_1">
    <p:bg>
      <p:bgPr>
        <a:solidFill>
          <a:schemeClr val="lt2"/>
        </a:solidFill>
      </p:bgPr>
    </p:bg>
    <p:spTree>
      <p:nvGrpSpPr>
        <p:cNvPr id="804" name="Shape 804"/>
        <p:cNvGrpSpPr/>
        <p:nvPr/>
      </p:nvGrpSpPr>
      <p:grpSpPr>
        <a:xfrm>
          <a:off x="0" y="0"/>
          <a:ext cx="0" cy="0"/>
          <a:chOff x="0" y="0"/>
          <a:chExt cx="0" cy="0"/>
        </a:xfrm>
      </p:grpSpPr>
      <p:sp>
        <p:nvSpPr>
          <p:cNvPr id="805" name="Google Shape;805;p124"/>
          <p:cNvSpPr txBox="1"/>
          <p:nvPr>
            <p:ph idx="1" type="body"/>
          </p:nvPr>
        </p:nvSpPr>
        <p:spPr>
          <a:xfrm>
            <a:off x="457200" y="1834125"/>
            <a:ext cx="2606100" cy="2273100"/>
          </a:xfrm>
          <a:prstGeom prst="rect">
            <a:avLst/>
          </a:prstGeom>
          <a:solidFill>
            <a:srgbClr val="FFFFFF">
              <a:alpha val="20000"/>
            </a:srgbClr>
          </a:solidFill>
          <a:ln cap="flat" cmpd="sng" w="9525">
            <a:solidFill>
              <a:schemeClr val="accent1"/>
            </a:solidFill>
            <a:prstDash val="solid"/>
            <a:round/>
            <a:headEnd len="sm" w="sm" type="none"/>
            <a:tailEnd len="sm" w="sm" type="none"/>
          </a:ln>
        </p:spPr>
        <p:txBody>
          <a:bodyPr anchorCtr="0" anchor="t" bIns="91425" lIns="182875" spcFirstLastPara="1" rIns="137150" wrap="square" tIns="18287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806" name="Google Shape;806;p124"/>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807" name="Google Shape;807;p124"/>
          <p:cNvSpPr/>
          <p:nvPr/>
        </p:nvSpPr>
        <p:spPr>
          <a:xfrm>
            <a:off x="457204" y="1472400"/>
            <a:ext cx="476700" cy="361800"/>
          </a:xfrm>
          <a:prstGeom prst="rect">
            <a:avLst/>
          </a:prstGeom>
          <a:solidFill>
            <a:schemeClr val="accent1"/>
          </a:solidFill>
          <a:ln cap="flat" cmpd="sng" w="9525">
            <a:solidFill>
              <a:schemeClr val="accent1"/>
            </a:solidFill>
            <a:prstDash val="solid"/>
            <a:round/>
            <a:headEnd len="sm" w="sm" type="none"/>
            <a:tailEnd len="sm" w="sm" type="none"/>
          </a:ln>
        </p:spPr>
        <p:txBody>
          <a:bodyPr anchorCtr="0" anchor="ctr" bIns="91425" lIns="0" spcFirstLastPara="1" rIns="0" wrap="square" tIns="91425">
            <a:noAutofit/>
          </a:bodyPr>
          <a:lstStyle/>
          <a:p>
            <a:pPr indent="0" lvl="0" marL="0" rtl="0" algn="ctr">
              <a:spcBef>
                <a:spcPts val="0"/>
              </a:spcBef>
              <a:spcAft>
                <a:spcPts val="0"/>
              </a:spcAft>
              <a:buNone/>
            </a:pPr>
            <a:r>
              <a:rPr b="1" lang="en-GB" sz="1800">
                <a:solidFill>
                  <a:schemeClr val="lt1"/>
                </a:solidFill>
                <a:latin typeface="Hanken Grotesk"/>
                <a:ea typeface="Hanken Grotesk"/>
                <a:cs typeface="Hanken Grotesk"/>
                <a:sym typeface="Hanken Grotesk"/>
              </a:rPr>
              <a:t>1</a:t>
            </a:r>
            <a:endParaRPr b="1" sz="1800">
              <a:solidFill>
                <a:schemeClr val="lt1"/>
              </a:solidFill>
              <a:latin typeface="Hanken Grotesk"/>
              <a:ea typeface="Hanken Grotesk"/>
              <a:cs typeface="Hanken Grotesk"/>
              <a:sym typeface="Hanken Grotesk"/>
            </a:endParaRPr>
          </a:p>
        </p:txBody>
      </p:sp>
      <p:sp>
        <p:nvSpPr>
          <p:cNvPr id="808" name="Google Shape;808;p124"/>
          <p:cNvSpPr/>
          <p:nvPr/>
        </p:nvSpPr>
        <p:spPr>
          <a:xfrm>
            <a:off x="3237004" y="1472400"/>
            <a:ext cx="476700" cy="361800"/>
          </a:xfrm>
          <a:prstGeom prst="rect">
            <a:avLst/>
          </a:prstGeom>
          <a:solidFill>
            <a:schemeClr val="accent1"/>
          </a:solidFill>
          <a:ln cap="flat" cmpd="sng" w="9525">
            <a:solidFill>
              <a:schemeClr val="accent1"/>
            </a:solidFill>
            <a:prstDash val="solid"/>
            <a:round/>
            <a:headEnd len="sm" w="sm" type="none"/>
            <a:tailEnd len="sm" w="sm" type="none"/>
          </a:ln>
        </p:spPr>
        <p:txBody>
          <a:bodyPr anchorCtr="0" anchor="ctr" bIns="91425" lIns="0" spcFirstLastPara="1" rIns="0" wrap="square" tIns="91425">
            <a:noAutofit/>
          </a:bodyPr>
          <a:lstStyle/>
          <a:p>
            <a:pPr indent="0" lvl="0" marL="0" rtl="0" algn="ctr">
              <a:spcBef>
                <a:spcPts val="0"/>
              </a:spcBef>
              <a:spcAft>
                <a:spcPts val="0"/>
              </a:spcAft>
              <a:buNone/>
            </a:pPr>
            <a:r>
              <a:rPr b="1" lang="en-GB" sz="1800">
                <a:solidFill>
                  <a:schemeClr val="lt1"/>
                </a:solidFill>
                <a:latin typeface="Hanken Grotesk"/>
                <a:ea typeface="Hanken Grotesk"/>
                <a:cs typeface="Hanken Grotesk"/>
                <a:sym typeface="Hanken Grotesk"/>
              </a:rPr>
              <a:t>2</a:t>
            </a:r>
            <a:endParaRPr b="1" sz="1800">
              <a:solidFill>
                <a:schemeClr val="lt1"/>
              </a:solidFill>
              <a:latin typeface="Hanken Grotesk"/>
              <a:ea typeface="Hanken Grotesk"/>
              <a:cs typeface="Hanken Grotesk"/>
              <a:sym typeface="Hanken Grotesk"/>
            </a:endParaRPr>
          </a:p>
        </p:txBody>
      </p:sp>
      <p:sp>
        <p:nvSpPr>
          <p:cNvPr id="809" name="Google Shape;809;p124"/>
          <p:cNvSpPr/>
          <p:nvPr/>
        </p:nvSpPr>
        <p:spPr>
          <a:xfrm>
            <a:off x="6016804" y="1472400"/>
            <a:ext cx="476700" cy="361800"/>
          </a:xfrm>
          <a:prstGeom prst="rect">
            <a:avLst/>
          </a:prstGeom>
          <a:solidFill>
            <a:schemeClr val="accent1"/>
          </a:solidFill>
          <a:ln cap="flat" cmpd="sng" w="9525">
            <a:solidFill>
              <a:schemeClr val="accent1"/>
            </a:solidFill>
            <a:prstDash val="solid"/>
            <a:round/>
            <a:headEnd len="sm" w="sm" type="none"/>
            <a:tailEnd len="sm" w="sm" type="none"/>
          </a:ln>
        </p:spPr>
        <p:txBody>
          <a:bodyPr anchorCtr="0" anchor="ctr" bIns="91425" lIns="0" spcFirstLastPara="1" rIns="0" wrap="square" tIns="91425">
            <a:noAutofit/>
          </a:bodyPr>
          <a:lstStyle/>
          <a:p>
            <a:pPr indent="0" lvl="0" marL="0" rtl="0" algn="ctr">
              <a:spcBef>
                <a:spcPts val="0"/>
              </a:spcBef>
              <a:spcAft>
                <a:spcPts val="0"/>
              </a:spcAft>
              <a:buNone/>
            </a:pPr>
            <a:r>
              <a:rPr b="1" lang="en-GB" sz="1800">
                <a:solidFill>
                  <a:schemeClr val="lt1"/>
                </a:solidFill>
                <a:latin typeface="Hanken Grotesk"/>
                <a:ea typeface="Hanken Grotesk"/>
                <a:cs typeface="Hanken Grotesk"/>
                <a:sym typeface="Hanken Grotesk"/>
              </a:rPr>
              <a:t>3</a:t>
            </a:r>
            <a:endParaRPr b="1" sz="1800">
              <a:solidFill>
                <a:schemeClr val="lt1"/>
              </a:solidFill>
              <a:latin typeface="Hanken Grotesk"/>
              <a:ea typeface="Hanken Grotesk"/>
              <a:cs typeface="Hanken Grotesk"/>
              <a:sym typeface="Hanken Grotesk"/>
            </a:endParaRPr>
          </a:p>
        </p:txBody>
      </p:sp>
      <p:sp>
        <p:nvSpPr>
          <p:cNvPr id="810" name="Google Shape;810;p124"/>
          <p:cNvSpPr txBox="1"/>
          <p:nvPr>
            <p:ph idx="2" type="body"/>
          </p:nvPr>
        </p:nvSpPr>
        <p:spPr>
          <a:xfrm>
            <a:off x="3237000" y="1834125"/>
            <a:ext cx="2606100" cy="2273100"/>
          </a:xfrm>
          <a:prstGeom prst="rect">
            <a:avLst/>
          </a:prstGeom>
          <a:solidFill>
            <a:srgbClr val="FFFFFF">
              <a:alpha val="20000"/>
            </a:srgbClr>
          </a:solidFill>
          <a:ln cap="flat" cmpd="sng" w="9525">
            <a:solidFill>
              <a:schemeClr val="accent1"/>
            </a:solidFill>
            <a:prstDash val="solid"/>
            <a:round/>
            <a:headEnd len="sm" w="sm" type="none"/>
            <a:tailEnd len="sm" w="sm" type="none"/>
          </a:ln>
        </p:spPr>
        <p:txBody>
          <a:bodyPr anchorCtr="0" anchor="t" bIns="91425" lIns="182875" spcFirstLastPara="1" rIns="137150" wrap="square" tIns="18287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811" name="Google Shape;811;p124"/>
          <p:cNvSpPr txBox="1"/>
          <p:nvPr>
            <p:ph idx="3" type="body"/>
          </p:nvPr>
        </p:nvSpPr>
        <p:spPr>
          <a:xfrm>
            <a:off x="6016800" y="1834125"/>
            <a:ext cx="2606100" cy="2273100"/>
          </a:xfrm>
          <a:prstGeom prst="rect">
            <a:avLst/>
          </a:prstGeom>
          <a:solidFill>
            <a:srgbClr val="FFFFFF">
              <a:alpha val="20000"/>
            </a:srgbClr>
          </a:solidFill>
          <a:ln cap="flat" cmpd="sng" w="9525">
            <a:solidFill>
              <a:schemeClr val="accent1"/>
            </a:solidFill>
            <a:prstDash val="solid"/>
            <a:round/>
            <a:headEnd len="sm" w="sm" type="none"/>
            <a:tailEnd len="sm" w="sm" type="none"/>
          </a:ln>
        </p:spPr>
        <p:txBody>
          <a:bodyPr anchorCtr="0" anchor="t" bIns="91425" lIns="182875" spcFirstLastPara="1" rIns="137150" wrap="square" tIns="18287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section-1">
  <p:cSld name="CUSTOM_3_2_1_1_1_1">
    <p:bg>
      <p:bgPr>
        <a:solidFill>
          <a:schemeClr val="lt2"/>
        </a:solidFill>
      </p:bgPr>
    </p:bg>
    <p:spTree>
      <p:nvGrpSpPr>
        <p:cNvPr id="812" name="Shape 812"/>
        <p:cNvGrpSpPr/>
        <p:nvPr/>
      </p:nvGrpSpPr>
      <p:grpSpPr>
        <a:xfrm>
          <a:off x="0" y="0"/>
          <a:ext cx="0" cy="0"/>
          <a:chOff x="0" y="0"/>
          <a:chExt cx="0" cy="0"/>
        </a:xfrm>
      </p:grpSpPr>
      <p:sp>
        <p:nvSpPr>
          <p:cNvPr id="813" name="Google Shape;813;p125"/>
          <p:cNvSpPr/>
          <p:nvPr/>
        </p:nvSpPr>
        <p:spPr>
          <a:xfrm>
            <a:off x="457350" y="1370700"/>
            <a:ext cx="2606100" cy="3201300"/>
          </a:xfrm>
          <a:prstGeom prst="rect">
            <a:avLst/>
          </a:prstGeom>
          <a:solidFill>
            <a:srgbClr val="FFFFFF">
              <a:alpha val="20000"/>
            </a:srgbClr>
          </a:solidFill>
          <a:ln cap="flat" cmpd="sng" w="9525">
            <a:solidFill>
              <a:schemeClr val="accent1"/>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5000"/>
              </a:lnSpc>
              <a:spcBef>
                <a:spcPts val="0"/>
              </a:spcBef>
              <a:spcAft>
                <a:spcPts val="1000"/>
              </a:spcAft>
              <a:buClr>
                <a:srgbClr val="000000"/>
              </a:buClr>
              <a:buSzPts val="1018"/>
              <a:buFont typeface="Arial"/>
              <a:buNone/>
            </a:pPr>
            <a:r>
              <a:t/>
            </a:r>
            <a:endParaRPr sz="1200">
              <a:solidFill>
                <a:schemeClr val="dk1"/>
              </a:solidFill>
              <a:latin typeface="Inter"/>
              <a:ea typeface="Inter"/>
              <a:cs typeface="Inter"/>
              <a:sym typeface="Inter"/>
            </a:endParaRPr>
          </a:p>
        </p:txBody>
      </p:sp>
      <p:sp>
        <p:nvSpPr>
          <p:cNvPr id="814" name="Google Shape;814;p125"/>
          <p:cNvSpPr/>
          <p:nvPr/>
        </p:nvSpPr>
        <p:spPr>
          <a:xfrm>
            <a:off x="3237075" y="1370700"/>
            <a:ext cx="2606100" cy="3201300"/>
          </a:xfrm>
          <a:prstGeom prst="rect">
            <a:avLst/>
          </a:prstGeom>
          <a:solidFill>
            <a:srgbClr val="FFFFFF">
              <a:alpha val="20000"/>
            </a:srgbClr>
          </a:solidFill>
          <a:ln cap="flat" cmpd="sng" w="9525">
            <a:solidFill>
              <a:schemeClr val="accent1"/>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5000"/>
              </a:lnSpc>
              <a:spcBef>
                <a:spcPts val="0"/>
              </a:spcBef>
              <a:spcAft>
                <a:spcPts val="1000"/>
              </a:spcAft>
              <a:buNone/>
            </a:pPr>
            <a:r>
              <a:t/>
            </a:r>
            <a:endParaRPr>
              <a:solidFill>
                <a:schemeClr val="accent1"/>
              </a:solidFill>
              <a:latin typeface="Hanken Grotesk SemiBold"/>
              <a:ea typeface="Hanken Grotesk SemiBold"/>
              <a:cs typeface="Hanken Grotesk SemiBold"/>
              <a:sym typeface="Hanken Grotesk SemiBold"/>
            </a:endParaRPr>
          </a:p>
        </p:txBody>
      </p:sp>
      <p:sp>
        <p:nvSpPr>
          <p:cNvPr id="815" name="Google Shape;815;p125"/>
          <p:cNvSpPr/>
          <p:nvPr/>
        </p:nvSpPr>
        <p:spPr>
          <a:xfrm>
            <a:off x="6016800" y="1370700"/>
            <a:ext cx="2606100" cy="3201300"/>
          </a:xfrm>
          <a:prstGeom prst="rect">
            <a:avLst/>
          </a:prstGeom>
          <a:solidFill>
            <a:srgbClr val="FFFFFF">
              <a:alpha val="20000"/>
            </a:srgbClr>
          </a:solidFill>
          <a:ln cap="flat" cmpd="sng" w="9525">
            <a:solidFill>
              <a:schemeClr val="accent1"/>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5000"/>
              </a:lnSpc>
              <a:spcBef>
                <a:spcPts val="0"/>
              </a:spcBef>
              <a:spcAft>
                <a:spcPts val="1000"/>
              </a:spcAft>
              <a:buNone/>
            </a:pPr>
            <a:r>
              <a:t/>
            </a:r>
            <a:endParaRPr sz="1200">
              <a:solidFill>
                <a:schemeClr val="dk1"/>
              </a:solidFill>
              <a:latin typeface="Inter"/>
              <a:ea typeface="Inter"/>
              <a:cs typeface="Inter"/>
              <a:sym typeface="Inter"/>
            </a:endParaRPr>
          </a:p>
        </p:txBody>
      </p:sp>
      <p:sp>
        <p:nvSpPr>
          <p:cNvPr id="816" name="Google Shape;816;p125"/>
          <p:cNvSpPr txBox="1"/>
          <p:nvPr>
            <p:ph idx="1" type="body"/>
          </p:nvPr>
        </p:nvSpPr>
        <p:spPr>
          <a:xfrm>
            <a:off x="457200" y="1902000"/>
            <a:ext cx="2606100" cy="2670000"/>
          </a:xfrm>
          <a:prstGeom prst="rect">
            <a:avLst/>
          </a:prstGeom>
          <a:noFill/>
          <a:ln>
            <a:noFill/>
          </a:ln>
        </p:spPr>
        <p:txBody>
          <a:bodyPr anchorCtr="0" anchor="t" bIns="91425" lIns="137150" spcFirstLastPara="1" rIns="137150" wrap="square" tIns="18287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817" name="Google Shape;817;p125"/>
          <p:cNvSpPr txBox="1"/>
          <p:nvPr>
            <p:ph idx="2" type="body"/>
          </p:nvPr>
        </p:nvSpPr>
        <p:spPr>
          <a:xfrm>
            <a:off x="3237075" y="1901900"/>
            <a:ext cx="2606100" cy="2670000"/>
          </a:xfrm>
          <a:prstGeom prst="rect">
            <a:avLst/>
          </a:prstGeom>
          <a:noFill/>
          <a:ln>
            <a:noFill/>
          </a:ln>
        </p:spPr>
        <p:txBody>
          <a:bodyPr anchorCtr="0" anchor="t" bIns="91425" lIns="137150" spcFirstLastPara="1" rIns="137150" wrap="square" tIns="18287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818" name="Google Shape;818;p125"/>
          <p:cNvSpPr txBox="1"/>
          <p:nvPr>
            <p:ph idx="3" type="body"/>
          </p:nvPr>
        </p:nvSpPr>
        <p:spPr>
          <a:xfrm>
            <a:off x="6016800" y="1902000"/>
            <a:ext cx="2606100" cy="2670000"/>
          </a:xfrm>
          <a:prstGeom prst="rect">
            <a:avLst/>
          </a:prstGeom>
          <a:noFill/>
          <a:ln>
            <a:noFill/>
          </a:ln>
        </p:spPr>
        <p:txBody>
          <a:bodyPr anchorCtr="0" anchor="t" bIns="91425" lIns="137150" spcFirstLastPara="1" rIns="137150" wrap="square" tIns="18287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819" name="Google Shape;819;p125"/>
          <p:cNvSpPr txBox="1"/>
          <p:nvPr>
            <p:ph idx="4" type="subTitle"/>
          </p:nvPr>
        </p:nvSpPr>
        <p:spPr>
          <a:xfrm>
            <a:off x="457200" y="1370125"/>
            <a:ext cx="2606100" cy="572700"/>
          </a:xfrm>
          <a:prstGeom prst="rect">
            <a:avLst/>
          </a:prstGeom>
        </p:spPr>
        <p:txBody>
          <a:bodyPr anchorCtr="0" anchor="t" bIns="91425" lIns="137150" spcFirstLastPara="1" rIns="137150" wrap="square" tIns="182875">
            <a:normAutofit/>
          </a:bodyPr>
          <a:lstStyle>
            <a:lvl1pPr indent="0" lvl="0" marL="0" marR="0" algn="l">
              <a:lnSpc>
                <a:spcPct val="105000"/>
              </a:lnSpc>
              <a:spcBef>
                <a:spcPts val="0"/>
              </a:spcBef>
              <a:spcAft>
                <a:spcPts val="0"/>
              </a:spcAft>
              <a:buNone/>
              <a:defRPr sz="14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20" name="Google Shape;820;p125"/>
          <p:cNvSpPr txBox="1"/>
          <p:nvPr>
            <p:ph idx="5" type="subTitle"/>
          </p:nvPr>
        </p:nvSpPr>
        <p:spPr>
          <a:xfrm>
            <a:off x="3237000" y="1370125"/>
            <a:ext cx="2606100" cy="572700"/>
          </a:xfrm>
          <a:prstGeom prst="rect">
            <a:avLst/>
          </a:prstGeom>
        </p:spPr>
        <p:txBody>
          <a:bodyPr anchorCtr="0" anchor="t" bIns="91425" lIns="137150" spcFirstLastPara="1" rIns="137150" wrap="square" tIns="182875">
            <a:normAutofit/>
          </a:bodyPr>
          <a:lstStyle>
            <a:lvl1pPr indent="0" lvl="0" marL="0" marR="0" algn="l">
              <a:lnSpc>
                <a:spcPct val="105000"/>
              </a:lnSpc>
              <a:spcBef>
                <a:spcPts val="0"/>
              </a:spcBef>
              <a:spcAft>
                <a:spcPts val="0"/>
              </a:spcAft>
              <a:buNone/>
              <a:defRPr sz="14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21" name="Google Shape;821;p125"/>
          <p:cNvSpPr txBox="1"/>
          <p:nvPr>
            <p:ph idx="6" type="subTitle"/>
          </p:nvPr>
        </p:nvSpPr>
        <p:spPr>
          <a:xfrm>
            <a:off x="6016800" y="1370125"/>
            <a:ext cx="2606100" cy="572700"/>
          </a:xfrm>
          <a:prstGeom prst="rect">
            <a:avLst/>
          </a:prstGeom>
        </p:spPr>
        <p:txBody>
          <a:bodyPr anchorCtr="0" anchor="t" bIns="91425" lIns="137150" spcFirstLastPara="1" rIns="137150" wrap="square" tIns="182875">
            <a:normAutofit/>
          </a:bodyPr>
          <a:lstStyle>
            <a:lvl1pPr indent="0" lvl="0" marL="0" marR="0" algn="l">
              <a:lnSpc>
                <a:spcPct val="105000"/>
              </a:lnSpc>
              <a:spcBef>
                <a:spcPts val="0"/>
              </a:spcBef>
              <a:spcAft>
                <a:spcPts val="0"/>
              </a:spcAft>
              <a:buNone/>
              <a:defRPr sz="14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22" name="Google Shape;822;p125"/>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54" name="Shape 54"/>
        <p:cNvGrpSpPr/>
        <p:nvPr/>
      </p:nvGrpSpPr>
      <p:grpSpPr>
        <a:xfrm>
          <a:off x="0" y="0"/>
          <a:ext cx="0" cy="0"/>
          <a:chOff x="0" y="0"/>
          <a:chExt cx="0" cy="0"/>
        </a:xfrm>
      </p:grpSpPr>
      <p:sp>
        <p:nvSpPr>
          <p:cNvPr id="55" name="Google Shape;55;p14"/>
          <p:cNvSpPr txBox="1"/>
          <p:nvPr>
            <p:ph type="ctrTitle"/>
          </p:nvPr>
        </p:nvSpPr>
        <p:spPr>
          <a:xfrm>
            <a:off x="1029150" y="1563750"/>
            <a:ext cx="5715000" cy="2016000"/>
          </a:xfrm>
          <a:prstGeom prst="rect">
            <a:avLst/>
          </a:prstGeom>
        </p:spPr>
        <p:txBody>
          <a:bodyPr anchorCtr="0" anchor="ctr" bIns="91425" lIns="91425" spcFirstLastPara="1" rIns="91425" wrap="square" tIns="91425">
            <a:normAutofit/>
          </a:bodyPr>
          <a:lstStyle>
            <a:lvl1pPr lvl="0">
              <a:spcBef>
                <a:spcPts val="0"/>
              </a:spcBef>
              <a:spcAft>
                <a:spcPts val="0"/>
              </a:spcAft>
              <a:buSzPts val="4000"/>
              <a:buFont typeface="Hanken Grotesk"/>
              <a:buNone/>
              <a:defRPr b="1" sz="4000">
                <a:latin typeface="Hanken Grotesk"/>
                <a:ea typeface="Hanken Grotesk"/>
                <a:cs typeface="Hanken Grotesk"/>
                <a:sym typeface="Hanken Grotesk"/>
              </a:defRPr>
            </a:lvl1pPr>
            <a:lvl2pPr lvl="1" algn="ctr">
              <a:spcBef>
                <a:spcPts val="0"/>
              </a:spcBef>
              <a:spcAft>
                <a:spcPts val="0"/>
              </a:spcAft>
              <a:buSzPts val="4000"/>
              <a:buFont typeface="Hanken Grotesk"/>
              <a:buNone/>
              <a:defRPr b="1" sz="4000">
                <a:latin typeface="Hanken Grotesk"/>
                <a:ea typeface="Hanken Grotesk"/>
                <a:cs typeface="Hanken Grotesk"/>
                <a:sym typeface="Hanken Grotesk"/>
              </a:defRPr>
            </a:lvl2pPr>
            <a:lvl3pPr lvl="2" algn="ctr">
              <a:spcBef>
                <a:spcPts val="0"/>
              </a:spcBef>
              <a:spcAft>
                <a:spcPts val="0"/>
              </a:spcAft>
              <a:buSzPts val="4000"/>
              <a:buFont typeface="Hanken Grotesk"/>
              <a:buNone/>
              <a:defRPr b="1" sz="4000">
                <a:latin typeface="Hanken Grotesk"/>
                <a:ea typeface="Hanken Grotesk"/>
                <a:cs typeface="Hanken Grotesk"/>
                <a:sym typeface="Hanken Grotesk"/>
              </a:defRPr>
            </a:lvl3pPr>
            <a:lvl4pPr lvl="3" algn="ctr">
              <a:spcBef>
                <a:spcPts val="0"/>
              </a:spcBef>
              <a:spcAft>
                <a:spcPts val="0"/>
              </a:spcAft>
              <a:buSzPts val="4000"/>
              <a:buFont typeface="Hanken Grotesk"/>
              <a:buNone/>
              <a:defRPr b="1" sz="4000">
                <a:latin typeface="Hanken Grotesk"/>
                <a:ea typeface="Hanken Grotesk"/>
                <a:cs typeface="Hanken Grotesk"/>
                <a:sym typeface="Hanken Grotesk"/>
              </a:defRPr>
            </a:lvl4pPr>
            <a:lvl5pPr lvl="4" algn="ctr">
              <a:spcBef>
                <a:spcPts val="0"/>
              </a:spcBef>
              <a:spcAft>
                <a:spcPts val="0"/>
              </a:spcAft>
              <a:buSzPts val="4000"/>
              <a:buFont typeface="Hanken Grotesk"/>
              <a:buNone/>
              <a:defRPr b="1" sz="4000">
                <a:latin typeface="Hanken Grotesk"/>
                <a:ea typeface="Hanken Grotesk"/>
                <a:cs typeface="Hanken Grotesk"/>
                <a:sym typeface="Hanken Grotesk"/>
              </a:defRPr>
            </a:lvl5pPr>
            <a:lvl6pPr lvl="5" algn="ctr">
              <a:spcBef>
                <a:spcPts val="0"/>
              </a:spcBef>
              <a:spcAft>
                <a:spcPts val="0"/>
              </a:spcAft>
              <a:buSzPts val="4000"/>
              <a:buFont typeface="Hanken Grotesk"/>
              <a:buNone/>
              <a:defRPr b="1" sz="4000">
                <a:latin typeface="Hanken Grotesk"/>
                <a:ea typeface="Hanken Grotesk"/>
                <a:cs typeface="Hanken Grotesk"/>
                <a:sym typeface="Hanken Grotesk"/>
              </a:defRPr>
            </a:lvl6pPr>
            <a:lvl7pPr lvl="6" algn="ctr">
              <a:spcBef>
                <a:spcPts val="0"/>
              </a:spcBef>
              <a:spcAft>
                <a:spcPts val="0"/>
              </a:spcAft>
              <a:buSzPts val="4000"/>
              <a:buFont typeface="Hanken Grotesk"/>
              <a:buNone/>
              <a:defRPr b="1" sz="4000">
                <a:latin typeface="Hanken Grotesk"/>
                <a:ea typeface="Hanken Grotesk"/>
                <a:cs typeface="Hanken Grotesk"/>
                <a:sym typeface="Hanken Grotesk"/>
              </a:defRPr>
            </a:lvl7pPr>
            <a:lvl8pPr lvl="7" algn="ctr">
              <a:spcBef>
                <a:spcPts val="0"/>
              </a:spcBef>
              <a:spcAft>
                <a:spcPts val="0"/>
              </a:spcAft>
              <a:buSzPts val="4000"/>
              <a:buFont typeface="Hanken Grotesk"/>
              <a:buNone/>
              <a:defRPr b="1" sz="4000">
                <a:latin typeface="Hanken Grotesk"/>
                <a:ea typeface="Hanken Grotesk"/>
                <a:cs typeface="Hanken Grotesk"/>
                <a:sym typeface="Hanken Grotesk"/>
              </a:defRPr>
            </a:lvl8pPr>
            <a:lvl9pPr lvl="8" algn="ctr">
              <a:spcBef>
                <a:spcPts val="0"/>
              </a:spcBef>
              <a:spcAft>
                <a:spcPts val="0"/>
              </a:spcAft>
              <a:buSzPts val="4000"/>
              <a:buFont typeface="Hanken Grotesk"/>
              <a:buNone/>
              <a:defRPr b="1" sz="4000">
                <a:latin typeface="Hanken Grotesk"/>
                <a:ea typeface="Hanken Grotesk"/>
                <a:cs typeface="Hanken Grotesk"/>
                <a:sym typeface="Hanken Grotesk"/>
              </a:defRPr>
            </a:lvl9pPr>
          </a:lstStyle>
          <a:p/>
        </p:txBody>
      </p:sp>
      <p:sp>
        <p:nvSpPr>
          <p:cNvPr id="56" name="Google Shape;56;p1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p15:guide id="1" orient="horz" pos="1620">
          <p15:clr>
            <a:srgbClr val="E46962"/>
          </p15:clr>
        </p15:guide>
        <p15:guide id="2" pos="432">
          <p15:clr>
            <a:srgbClr val="E46962"/>
          </p15:clr>
        </p15:guide>
      </p15:sldGuideLst>
    </p:ext>
  </p:extLst>
</p:sldLayout>
</file>

<file path=ppt/slideLayouts/slideLayout1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section-2">
  <p:cSld name="CUSTOM_3_2_1_1_1_1_1">
    <p:bg>
      <p:bgPr>
        <a:solidFill>
          <a:schemeClr val="lt1"/>
        </a:solidFill>
      </p:bgPr>
    </p:bg>
    <p:spTree>
      <p:nvGrpSpPr>
        <p:cNvPr id="823" name="Shape 823"/>
        <p:cNvGrpSpPr/>
        <p:nvPr/>
      </p:nvGrpSpPr>
      <p:grpSpPr>
        <a:xfrm>
          <a:off x="0" y="0"/>
          <a:ext cx="0" cy="0"/>
          <a:chOff x="0" y="0"/>
          <a:chExt cx="0" cy="0"/>
        </a:xfrm>
      </p:grpSpPr>
      <p:sp>
        <p:nvSpPr>
          <p:cNvPr id="824" name="Google Shape;824;p126"/>
          <p:cNvSpPr txBox="1"/>
          <p:nvPr>
            <p:ph idx="1" type="body"/>
          </p:nvPr>
        </p:nvSpPr>
        <p:spPr>
          <a:xfrm>
            <a:off x="457200" y="2132925"/>
            <a:ext cx="2606100" cy="2439000"/>
          </a:xfrm>
          <a:prstGeom prst="rect">
            <a:avLst/>
          </a:prstGeom>
          <a:noFill/>
          <a:ln>
            <a:noFill/>
          </a:ln>
        </p:spPr>
        <p:txBody>
          <a:bodyPr anchorCtr="0" anchor="t" bIns="91425" lIns="137150" spcFirstLastPara="1" rIns="137150" wrap="square" tIns="18287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825" name="Google Shape;825;p126"/>
          <p:cNvSpPr txBox="1"/>
          <p:nvPr>
            <p:ph idx="2" type="subTitle"/>
          </p:nvPr>
        </p:nvSpPr>
        <p:spPr>
          <a:xfrm>
            <a:off x="457200" y="1477250"/>
            <a:ext cx="2606100" cy="531300"/>
          </a:xfrm>
          <a:prstGeom prst="rect">
            <a:avLst/>
          </a:prstGeom>
        </p:spPr>
        <p:txBody>
          <a:bodyPr anchorCtr="0" anchor="t" bIns="91425" lIns="137150" spcFirstLastPara="1" rIns="137150" wrap="square" tIns="182875">
            <a:normAutofit/>
          </a:bodyPr>
          <a:lstStyle>
            <a:lvl1pPr indent="0" lvl="0" marL="0" marR="0" algn="l">
              <a:lnSpc>
                <a:spcPct val="105000"/>
              </a:lnSpc>
              <a:spcBef>
                <a:spcPts val="0"/>
              </a:spcBef>
              <a:spcAft>
                <a:spcPts val="0"/>
              </a:spcAft>
              <a:buNone/>
              <a:defRPr sz="16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26" name="Google Shape;826;p126"/>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827" name="Google Shape;827;p126"/>
          <p:cNvSpPr txBox="1"/>
          <p:nvPr>
            <p:ph idx="3" type="body"/>
          </p:nvPr>
        </p:nvSpPr>
        <p:spPr>
          <a:xfrm>
            <a:off x="3268950" y="2132925"/>
            <a:ext cx="2606100" cy="2439000"/>
          </a:xfrm>
          <a:prstGeom prst="rect">
            <a:avLst/>
          </a:prstGeom>
          <a:noFill/>
          <a:ln>
            <a:noFill/>
          </a:ln>
        </p:spPr>
        <p:txBody>
          <a:bodyPr anchorCtr="0" anchor="t" bIns="91425" lIns="137150" spcFirstLastPara="1" rIns="137150" wrap="square" tIns="18287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828" name="Google Shape;828;p126"/>
          <p:cNvSpPr txBox="1"/>
          <p:nvPr>
            <p:ph idx="4" type="subTitle"/>
          </p:nvPr>
        </p:nvSpPr>
        <p:spPr>
          <a:xfrm>
            <a:off x="3268950" y="1477250"/>
            <a:ext cx="2606100" cy="531300"/>
          </a:xfrm>
          <a:prstGeom prst="rect">
            <a:avLst/>
          </a:prstGeom>
        </p:spPr>
        <p:txBody>
          <a:bodyPr anchorCtr="0" anchor="t" bIns="91425" lIns="137150" spcFirstLastPara="1" rIns="137150" wrap="square" tIns="182875">
            <a:normAutofit/>
          </a:bodyPr>
          <a:lstStyle>
            <a:lvl1pPr indent="0" lvl="0" marL="0" marR="0" algn="l">
              <a:lnSpc>
                <a:spcPct val="105000"/>
              </a:lnSpc>
              <a:spcBef>
                <a:spcPts val="0"/>
              </a:spcBef>
              <a:spcAft>
                <a:spcPts val="0"/>
              </a:spcAft>
              <a:buNone/>
              <a:defRPr sz="16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29" name="Google Shape;829;p126"/>
          <p:cNvSpPr txBox="1"/>
          <p:nvPr>
            <p:ph idx="5" type="body"/>
          </p:nvPr>
        </p:nvSpPr>
        <p:spPr>
          <a:xfrm>
            <a:off x="6080700" y="2132925"/>
            <a:ext cx="2606100" cy="2439000"/>
          </a:xfrm>
          <a:prstGeom prst="rect">
            <a:avLst/>
          </a:prstGeom>
          <a:noFill/>
          <a:ln>
            <a:noFill/>
          </a:ln>
        </p:spPr>
        <p:txBody>
          <a:bodyPr anchorCtr="0" anchor="t" bIns="91425" lIns="137150" spcFirstLastPara="1" rIns="137150" wrap="square" tIns="18287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830" name="Google Shape;830;p126"/>
          <p:cNvSpPr txBox="1"/>
          <p:nvPr>
            <p:ph idx="6" type="subTitle"/>
          </p:nvPr>
        </p:nvSpPr>
        <p:spPr>
          <a:xfrm>
            <a:off x="6080700" y="1477250"/>
            <a:ext cx="2606100" cy="531300"/>
          </a:xfrm>
          <a:prstGeom prst="rect">
            <a:avLst/>
          </a:prstGeom>
        </p:spPr>
        <p:txBody>
          <a:bodyPr anchorCtr="0" anchor="t" bIns="91425" lIns="137150" spcFirstLastPara="1" rIns="137150" wrap="square" tIns="182875">
            <a:normAutofit/>
          </a:bodyPr>
          <a:lstStyle>
            <a:lvl1pPr indent="0" lvl="0" marL="0" marR="0" algn="l">
              <a:lnSpc>
                <a:spcPct val="105000"/>
              </a:lnSpc>
              <a:spcBef>
                <a:spcPts val="0"/>
              </a:spcBef>
              <a:spcAft>
                <a:spcPts val="0"/>
              </a:spcAft>
              <a:buNone/>
              <a:defRPr sz="16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section-3">
  <p:cSld name="CUSTOM_3_2_1_1_1_1_1_1">
    <p:bg>
      <p:bgPr>
        <a:solidFill>
          <a:schemeClr val="lt1"/>
        </a:solidFill>
      </p:bgPr>
    </p:bg>
    <p:spTree>
      <p:nvGrpSpPr>
        <p:cNvPr id="831" name="Shape 831"/>
        <p:cNvGrpSpPr/>
        <p:nvPr/>
      </p:nvGrpSpPr>
      <p:grpSpPr>
        <a:xfrm>
          <a:off x="0" y="0"/>
          <a:ext cx="0" cy="0"/>
          <a:chOff x="0" y="0"/>
          <a:chExt cx="0" cy="0"/>
        </a:xfrm>
      </p:grpSpPr>
      <p:sp>
        <p:nvSpPr>
          <p:cNvPr id="832" name="Google Shape;832;p127"/>
          <p:cNvSpPr txBox="1"/>
          <p:nvPr>
            <p:ph idx="1" type="body"/>
          </p:nvPr>
        </p:nvSpPr>
        <p:spPr>
          <a:xfrm>
            <a:off x="2064350" y="1140000"/>
            <a:ext cx="5252100" cy="986100"/>
          </a:xfrm>
          <a:prstGeom prst="rect">
            <a:avLst/>
          </a:prstGeom>
          <a:noFill/>
          <a:ln>
            <a:noFill/>
          </a:ln>
        </p:spPr>
        <p:txBody>
          <a:bodyPr anchorCtr="0" anchor="ctr" bIns="91425" lIns="91425" spcFirstLastPara="1" rIns="91425" wrap="square" tIns="9142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833" name="Google Shape;833;p127"/>
          <p:cNvSpPr txBox="1"/>
          <p:nvPr>
            <p:ph idx="2" type="body"/>
          </p:nvPr>
        </p:nvSpPr>
        <p:spPr>
          <a:xfrm>
            <a:off x="2064350" y="2361288"/>
            <a:ext cx="5252100" cy="986100"/>
          </a:xfrm>
          <a:prstGeom prst="rect">
            <a:avLst/>
          </a:prstGeom>
          <a:noFill/>
          <a:ln>
            <a:noFill/>
          </a:ln>
        </p:spPr>
        <p:txBody>
          <a:bodyPr anchorCtr="0" anchor="ctr" bIns="91425" lIns="91425" spcFirstLastPara="1" rIns="91425" wrap="square" tIns="9142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834" name="Google Shape;834;p127"/>
          <p:cNvSpPr txBox="1"/>
          <p:nvPr>
            <p:ph idx="3" type="subTitle"/>
          </p:nvPr>
        </p:nvSpPr>
        <p:spPr>
          <a:xfrm>
            <a:off x="457200" y="1140100"/>
            <a:ext cx="1404000" cy="986100"/>
          </a:xfrm>
          <a:prstGeom prst="rect">
            <a:avLst/>
          </a:prstGeom>
        </p:spPr>
        <p:txBody>
          <a:bodyPr anchorCtr="0" anchor="ctr" bIns="91425" lIns="91425" spcFirstLastPara="1" rIns="91425" wrap="square" tIns="91425">
            <a:normAutofit/>
          </a:bodyPr>
          <a:lstStyle>
            <a:lvl1pPr indent="0" lvl="0" marL="0" marR="0" algn="l">
              <a:lnSpc>
                <a:spcPct val="105000"/>
              </a:lnSpc>
              <a:spcBef>
                <a:spcPts val="0"/>
              </a:spcBef>
              <a:spcAft>
                <a:spcPts val="0"/>
              </a:spcAft>
              <a:buNone/>
              <a:defRPr sz="14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35" name="Google Shape;835;p127"/>
          <p:cNvSpPr txBox="1"/>
          <p:nvPr>
            <p:ph idx="4" type="subTitle"/>
          </p:nvPr>
        </p:nvSpPr>
        <p:spPr>
          <a:xfrm>
            <a:off x="457200" y="2361338"/>
            <a:ext cx="1404000" cy="986100"/>
          </a:xfrm>
          <a:prstGeom prst="rect">
            <a:avLst/>
          </a:prstGeom>
        </p:spPr>
        <p:txBody>
          <a:bodyPr anchorCtr="0" anchor="ctr" bIns="91425" lIns="91425" spcFirstLastPara="1" rIns="91425" wrap="square" tIns="91425">
            <a:normAutofit/>
          </a:bodyPr>
          <a:lstStyle>
            <a:lvl1pPr indent="0" lvl="0" marL="0" marR="0" algn="l">
              <a:lnSpc>
                <a:spcPct val="105000"/>
              </a:lnSpc>
              <a:spcBef>
                <a:spcPts val="0"/>
              </a:spcBef>
              <a:spcAft>
                <a:spcPts val="0"/>
              </a:spcAft>
              <a:buNone/>
              <a:defRPr sz="14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36" name="Google Shape;836;p127"/>
          <p:cNvSpPr txBox="1"/>
          <p:nvPr>
            <p:ph idx="5" type="subTitle"/>
          </p:nvPr>
        </p:nvSpPr>
        <p:spPr>
          <a:xfrm>
            <a:off x="457200" y="3582600"/>
            <a:ext cx="1404000" cy="986100"/>
          </a:xfrm>
          <a:prstGeom prst="rect">
            <a:avLst/>
          </a:prstGeom>
        </p:spPr>
        <p:txBody>
          <a:bodyPr anchorCtr="0" anchor="ctr" bIns="91425" lIns="91425" spcFirstLastPara="1" rIns="91425" wrap="square" tIns="91425">
            <a:normAutofit/>
          </a:bodyPr>
          <a:lstStyle>
            <a:lvl1pPr indent="0" lvl="0" marL="0" marR="0" algn="l">
              <a:lnSpc>
                <a:spcPct val="105000"/>
              </a:lnSpc>
              <a:spcBef>
                <a:spcPts val="0"/>
              </a:spcBef>
              <a:spcAft>
                <a:spcPts val="0"/>
              </a:spcAft>
              <a:buNone/>
              <a:defRPr sz="14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37" name="Google Shape;837;p127"/>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838" name="Google Shape;838;p127"/>
          <p:cNvSpPr txBox="1"/>
          <p:nvPr>
            <p:ph idx="6" type="body"/>
          </p:nvPr>
        </p:nvSpPr>
        <p:spPr>
          <a:xfrm>
            <a:off x="2064350" y="3582588"/>
            <a:ext cx="5252100" cy="986100"/>
          </a:xfrm>
          <a:prstGeom prst="rect">
            <a:avLst/>
          </a:prstGeom>
          <a:noFill/>
          <a:ln>
            <a:noFill/>
          </a:ln>
        </p:spPr>
        <p:txBody>
          <a:bodyPr anchorCtr="0" anchor="ctr" bIns="91425" lIns="91425" spcFirstLastPara="1" rIns="91425" wrap="square" tIns="9142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Tree>
  </p:cSld>
  <p:clrMapOvr>
    <a:masterClrMapping/>
  </p:clrMapOvr>
</p:sldLayout>
</file>

<file path=ppt/slideLayouts/slideLayout1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section-3 1">
  <p:cSld name="CUSTOM_3_2_1_1_1_1_1_1_1">
    <p:bg>
      <p:bgPr>
        <a:solidFill>
          <a:schemeClr val="lt2"/>
        </a:solidFill>
      </p:bgPr>
    </p:bg>
    <p:spTree>
      <p:nvGrpSpPr>
        <p:cNvPr id="839" name="Shape 839"/>
        <p:cNvGrpSpPr/>
        <p:nvPr/>
      </p:nvGrpSpPr>
      <p:grpSpPr>
        <a:xfrm>
          <a:off x="0" y="0"/>
          <a:ext cx="0" cy="0"/>
          <a:chOff x="0" y="0"/>
          <a:chExt cx="0" cy="0"/>
        </a:xfrm>
      </p:grpSpPr>
      <p:sp>
        <p:nvSpPr>
          <p:cNvPr id="840" name="Google Shape;840;p128"/>
          <p:cNvSpPr txBox="1"/>
          <p:nvPr>
            <p:ph type="title"/>
          </p:nvPr>
        </p:nvSpPr>
        <p:spPr>
          <a:xfrm>
            <a:off x="457200" y="446825"/>
            <a:ext cx="8229600" cy="5691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atin typeface="Inter"/>
                <a:ea typeface="Inter"/>
                <a:cs typeface="Inter"/>
                <a:sym typeface="Inter"/>
              </a:defRPr>
            </a:lvl2pPr>
            <a:lvl3pPr lvl="2">
              <a:spcBef>
                <a:spcPts val="0"/>
              </a:spcBef>
              <a:spcAft>
                <a:spcPts val="0"/>
              </a:spcAft>
              <a:buSzPts val="2800"/>
              <a:buNone/>
              <a:defRPr>
                <a:latin typeface="Inter"/>
                <a:ea typeface="Inter"/>
                <a:cs typeface="Inter"/>
                <a:sym typeface="Inter"/>
              </a:defRPr>
            </a:lvl3pPr>
            <a:lvl4pPr lvl="3">
              <a:spcBef>
                <a:spcPts val="0"/>
              </a:spcBef>
              <a:spcAft>
                <a:spcPts val="0"/>
              </a:spcAft>
              <a:buSzPts val="2800"/>
              <a:buNone/>
              <a:defRPr>
                <a:latin typeface="Inter"/>
                <a:ea typeface="Inter"/>
                <a:cs typeface="Inter"/>
                <a:sym typeface="Inter"/>
              </a:defRPr>
            </a:lvl4pPr>
            <a:lvl5pPr lvl="4">
              <a:spcBef>
                <a:spcPts val="0"/>
              </a:spcBef>
              <a:spcAft>
                <a:spcPts val="0"/>
              </a:spcAft>
              <a:buSzPts val="2800"/>
              <a:buNone/>
              <a:defRPr>
                <a:latin typeface="Inter"/>
                <a:ea typeface="Inter"/>
                <a:cs typeface="Inter"/>
                <a:sym typeface="Inter"/>
              </a:defRPr>
            </a:lvl5pPr>
            <a:lvl6pPr lvl="5">
              <a:spcBef>
                <a:spcPts val="0"/>
              </a:spcBef>
              <a:spcAft>
                <a:spcPts val="0"/>
              </a:spcAft>
              <a:buSzPts val="2800"/>
              <a:buNone/>
              <a:defRPr>
                <a:latin typeface="Inter"/>
                <a:ea typeface="Inter"/>
                <a:cs typeface="Inter"/>
                <a:sym typeface="Inter"/>
              </a:defRPr>
            </a:lvl6pPr>
            <a:lvl7pPr lvl="6">
              <a:spcBef>
                <a:spcPts val="0"/>
              </a:spcBef>
              <a:spcAft>
                <a:spcPts val="0"/>
              </a:spcAft>
              <a:buSzPts val="2800"/>
              <a:buNone/>
              <a:defRPr>
                <a:latin typeface="Inter"/>
                <a:ea typeface="Inter"/>
                <a:cs typeface="Inter"/>
                <a:sym typeface="Inter"/>
              </a:defRPr>
            </a:lvl7pPr>
            <a:lvl8pPr lvl="7">
              <a:spcBef>
                <a:spcPts val="0"/>
              </a:spcBef>
              <a:spcAft>
                <a:spcPts val="0"/>
              </a:spcAft>
              <a:buSzPts val="2800"/>
              <a:buNone/>
              <a:defRPr>
                <a:latin typeface="Inter"/>
                <a:ea typeface="Inter"/>
                <a:cs typeface="Inter"/>
                <a:sym typeface="Inter"/>
              </a:defRPr>
            </a:lvl8pPr>
            <a:lvl9pPr lvl="8">
              <a:spcBef>
                <a:spcPts val="0"/>
              </a:spcBef>
              <a:spcAft>
                <a:spcPts val="0"/>
              </a:spcAft>
              <a:buSzPts val="2800"/>
              <a:buNone/>
              <a:defRPr>
                <a:latin typeface="Inter"/>
                <a:ea typeface="Inter"/>
                <a:cs typeface="Inter"/>
                <a:sym typeface="Inter"/>
              </a:defRPr>
            </a:lvl9pPr>
          </a:lstStyle>
          <a:p/>
        </p:txBody>
      </p:sp>
      <p:sp>
        <p:nvSpPr>
          <p:cNvPr id="841" name="Google Shape;841;p128"/>
          <p:cNvSpPr/>
          <p:nvPr/>
        </p:nvSpPr>
        <p:spPr>
          <a:xfrm>
            <a:off x="457200" y="1289138"/>
            <a:ext cx="8229600" cy="986100"/>
          </a:xfrm>
          <a:prstGeom prst="rect">
            <a:avLst/>
          </a:prstGeom>
          <a:solidFill>
            <a:srgbClr val="FFFFFF">
              <a:alpha val="20000"/>
            </a:srgbClr>
          </a:solidFill>
          <a:ln cap="flat" cmpd="sng" w="12700">
            <a:solidFill>
              <a:schemeClr val="lt1">
                <a:alpha val="49800"/>
              </a:schemeClr>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rgbClr val="FFFFFF"/>
              </a:solidFill>
              <a:latin typeface="Calibri"/>
              <a:ea typeface="Calibri"/>
              <a:cs typeface="Calibri"/>
              <a:sym typeface="Calibri"/>
            </a:endParaRPr>
          </a:p>
        </p:txBody>
      </p:sp>
      <p:sp>
        <p:nvSpPr>
          <p:cNvPr id="842" name="Google Shape;842;p128"/>
          <p:cNvSpPr txBox="1"/>
          <p:nvPr>
            <p:ph idx="1" type="subTitle"/>
          </p:nvPr>
        </p:nvSpPr>
        <p:spPr>
          <a:xfrm>
            <a:off x="457200" y="1289150"/>
            <a:ext cx="2142300" cy="986100"/>
          </a:xfrm>
          <a:prstGeom prst="rect">
            <a:avLst/>
          </a:prstGeom>
        </p:spPr>
        <p:txBody>
          <a:bodyPr anchorCtr="0" anchor="ctr" bIns="91425" lIns="91425" spcFirstLastPara="1" rIns="91425" wrap="square" tIns="91425">
            <a:normAutofit/>
          </a:bodyPr>
          <a:lstStyle>
            <a:lvl1pPr indent="0" lvl="0" marL="0" marR="0" algn="l">
              <a:lnSpc>
                <a:spcPct val="105000"/>
              </a:lnSpc>
              <a:spcBef>
                <a:spcPts val="0"/>
              </a:spcBef>
              <a:spcAft>
                <a:spcPts val="0"/>
              </a:spcAft>
              <a:buNone/>
              <a:defRPr sz="1300">
                <a:solidFill>
                  <a:schemeClr val="dk1"/>
                </a:solidFill>
                <a:latin typeface="Hanken Grotesk SemiBold"/>
                <a:ea typeface="Hanken Grotesk SemiBold"/>
                <a:cs typeface="Hanken Grotesk SemiBold"/>
                <a:sym typeface="Hanken Grotesk SemiBold"/>
              </a:defRPr>
            </a:lvl1pPr>
            <a:lvl2pPr lvl="1">
              <a:spcBef>
                <a:spcPts val="1000"/>
              </a:spcBef>
              <a:spcAft>
                <a:spcPts val="0"/>
              </a:spcAft>
              <a:buClr>
                <a:schemeClr val="dk1"/>
              </a:buClr>
              <a:buSzPts val="1300"/>
              <a:buNone/>
              <a:defRPr sz="1300">
                <a:solidFill>
                  <a:schemeClr val="dk1"/>
                </a:solidFill>
              </a:defRPr>
            </a:lvl2pPr>
            <a:lvl3pPr lvl="2">
              <a:spcBef>
                <a:spcPts val="0"/>
              </a:spcBef>
              <a:spcAft>
                <a:spcPts val="0"/>
              </a:spcAft>
              <a:buClr>
                <a:schemeClr val="dk1"/>
              </a:buClr>
              <a:buSzPts val="1300"/>
              <a:buNone/>
              <a:defRPr sz="1300">
                <a:solidFill>
                  <a:schemeClr val="dk1"/>
                </a:solidFill>
              </a:defRPr>
            </a:lvl3pPr>
            <a:lvl4pPr lvl="3">
              <a:spcBef>
                <a:spcPts val="0"/>
              </a:spcBef>
              <a:spcAft>
                <a:spcPts val="0"/>
              </a:spcAft>
              <a:buClr>
                <a:schemeClr val="dk1"/>
              </a:buClr>
              <a:buSzPts val="1300"/>
              <a:buNone/>
              <a:defRPr sz="1300">
                <a:solidFill>
                  <a:schemeClr val="dk1"/>
                </a:solidFill>
              </a:defRPr>
            </a:lvl4pPr>
            <a:lvl5pPr lvl="4">
              <a:spcBef>
                <a:spcPts val="0"/>
              </a:spcBef>
              <a:spcAft>
                <a:spcPts val="0"/>
              </a:spcAft>
              <a:buClr>
                <a:schemeClr val="dk1"/>
              </a:buClr>
              <a:buSzPts val="1300"/>
              <a:buNone/>
              <a:defRPr sz="1300">
                <a:solidFill>
                  <a:schemeClr val="dk1"/>
                </a:solidFill>
              </a:defRPr>
            </a:lvl5pPr>
            <a:lvl6pPr lvl="5">
              <a:spcBef>
                <a:spcPts val="0"/>
              </a:spcBef>
              <a:spcAft>
                <a:spcPts val="0"/>
              </a:spcAft>
              <a:buClr>
                <a:schemeClr val="dk1"/>
              </a:buClr>
              <a:buSzPts val="1300"/>
              <a:buNone/>
              <a:defRPr sz="1300">
                <a:solidFill>
                  <a:schemeClr val="dk1"/>
                </a:solidFill>
              </a:defRPr>
            </a:lvl6pPr>
            <a:lvl7pPr lvl="6">
              <a:spcBef>
                <a:spcPts val="0"/>
              </a:spcBef>
              <a:spcAft>
                <a:spcPts val="0"/>
              </a:spcAft>
              <a:buClr>
                <a:schemeClr val="dk1"/>
              </a:buClr>
              <a:buSzPts val="1300"/>
              <a:buNone/>
              <a:defRPr sz="1300">
                <a:solidFill>
                  <a:schemeClr val="dk1"/>
                </a:solidFill>
              </a:defRPr>
            </a:lvl7pPr>
            <a:lvl8pPr lvl="7">
              <a:spcBef>
                <a:spcPts val="0"/>
              </a:spcBef>
              <a:spcAft>
                <a:spcPts val="0"/>
              </a:spcAft>
              <a:buClr>
                <a:schemeClr val="dk1"/>
              </a:buClr>
              <a:buSzPts val="1300"/>
              <a:buNone/>
              <a:defRPr sz="1300">
                <a:solidFill>
                  <a:schemeClr val="dk1"/>
                </a:solidFill>
              </a:defRPr>
            </a:lvl8pPr>
            <a:lvl9pPr lvl="8">
              <a:spcBef>
                <a:spcPts val="0"/>
              </a:spcBef>
              <a:spcAft>
                <a:spcPts val="0"/>
              </a:spcAft>
              <a:buClr>
                <a:schemeClr val="dk1"/>
              </a:buClr>
              <a:buSzPts val="1300"/>
              <a:buNone/>
              <a:defRPr sz="1300">
                <a:solidFill>
                  <a:schemeClr val="dk1"/>
                </a:solidFill>
              </a:defRPr>
            </a:lvl9pPr>
          </a:lstStyle>
          <a:p/>
        </p:txBody>
      </p:sp>
      <p:sp>
        <p:nvSpPr>
          <p:cNvPr id="843" name="Google Shape;843;p128"/>
          <p:cNvSpPr txBox="1"/>
          <p:nvPr>
            <p:ph idx="2" type="body"/>
          </p:nvPr>
        </p:nvSpPr>
        <p:spPr>
          <a:xfrm>
            <a:off x="2749850" y="1289125"/>
            <a:ext cx="5937000" cy="986100"/>
          </a:xfrm>
          <a:prstGeom prst="rect">
            <a:avLst/>
          </a:prstGeom>
          <a:noFill/>
          <a:ln>
            <a:noFill/>
          </a:ln>
        </p:spPr>
        <p:txBody>
          <a:bodyPr anchorCtr="0" anchor="ctr" bIns="91425" lIns="91425" spcFirstLastPara="1" rIns="91425" wrap="square" tIns="91425">
            <a:normAutofit/>
          </a:bodyPr>
          <a:lstStyle>
            <a:lvl1pPr indent="-298450" lvl="0" marL="457200">
              <a:spcBef>
                <a:spcPts val="0"/>
              </a:spcBef>
              <a:spcAft>
                <a:spcPts val="0"/>
              </a:spcAft>
              <a:buClr>
                <a:schemeClr val="dk1"/>
              </a:buClr>
              <a:buSzPts val="1100"/>
              <a:buChar char="•"/>
              <a:defRPr sz="1100">
                <a:solidFill>
                  <a:schemeClr val="dk1"/>
                </a:solidFill>
              </a:defRPr>
            </a:lvl1pPr>
            <a:lvl2pPr indent="-298450" lvl="1" marL="914400">
              <a:spcBef>
                <a:spcPts val="1000"/>
              </a:spcBef>
              <a:spcAft>
                <a:spcPts val="0"/>
              </a:spcAft>
              <a:buClr>
                <a:schemeClr val="dk1"/>
              </a:buClr>
              <a:buSzPts val="1100"/>
              <a:buChar char="○"/>
              <a:defRPr sz="1100">
                <a:solidFill>
                  <a:schemeClr val="dk1"/>
                </a:solidFill>
              </a:defRPr>
            </a:lvl2pPr>
            <a:lvl3pPr indent="-298450" lvl="2" marL="1371600">
              <a:spcBef>
                <a:spcPts val="1000"/>
              </a:spcBef>
              <a:spcAft>
                <a:spcPts val="0"/>
              </a:spcAft>
              <a:buClr>
                <a:schemeClr val="dk1"/>
              </a:buClr>
              <a:buSzPts val="1100"/>
              <a:buChar char="■"/>
              <a:defRPr sz="1100">
                <a:solidFill>
                  <a:schemeClr val="dk1"/>
                </a:solidFill>
              </a:defRPr>
            </a:lvl3pPr>
            <a:lvl4pPr indent="-298450" lvl="3" marL="1828800">
              <a:spcBef>
                <a:spcPts val="1000"/>
              </a:spcBef>
              <a:spcAft>
                <a:spcPts val="0"/>
              </a:spcAft>
              <a:buClr>
                <a:schemeClr val="dk1"/>
              </a:buClr>
              <a:buSzPts val="1100"/>
              <a:buChar char="●"/>
              <a:defRPr sz="1100">
                <a:solidFill>
                  <a:schemeClr val="dk1"/>
                </a:solidFill>
              </a:defRPr>
            </a:lvl4pPr>
            <a:lvl5pPr indent="-298450" lvl="4" marL="2286000">
              <a:spcBef>
                <a:spcPts val="1000"/>
              </a:spcBef>
              <a:spcAft>
                <a:spcPts val="0"/>
              </a:spcAft>
              <a:buClr>
                <a:schemeClr val="dk1"/>
              </a:buClr>
              <a:buSzPts val="1100"/>
              <a:buChar char="○"/>
              <a:defRPr sz="1100">
                <a:solidFill>
                  <a:schemeClr val="dk1"/>
                </a:solidFill>
              </a:defRPr>
            </a:lvl5pPr>
            <a:lvl6pPr indent="-298450" lvl="5" marL="2743200">
              <a:spcBef>
                <a:spcPts val="1000"/>
              </a:spcBef>
              <a:spcAft>
                <a:spcPts val="0"/>
              </a:spcAft>
              <a:buClr>
                <a:schemeClr val="dk1"/>
              </a:buClr>
              <a:buSzPts val="1100"/>
              <a:buChar char="■"/>
              <a:defRPr sz="1100">
                <a:solidFill>
                  <a:schemeClr val="dk1"/>
                </a:solidFill>
              </a:defRPr>
            </a:lvl6pPr>
            <a:lvl7pPr indent="-298450" lvl="6" marL="3200400">
              <a:spcBef>
                <a:spcPts val="1000"/>
              </a:spcBef>
              <a:spcAft>
                <a:spcPts val="0"/>
              </a:spcAft>
              <a:buClr>
                <a:schemeClr val="dk1"/>
              </a:buClr>
              <a:buSzPts val="1100"/>
              <a:buChar char="●"/>
              <a:defRPr sz="1100">
                <a:solidFill>
                  <a:schemeClr val="dk1"/>
                </a:solidFill>
              </a:defRPr>
            </a:lvl7pPr>
            <a:lvl8pPr indent="-298450" lvl="7" marL="3657600">
              <a:spcBef>
                <a:spcPts val="1000"/>
              </a:spcBef>
              <a:spcAft>
                <a:spcPts val="0"/>
              </a:spcAft>
              <a:buClr>
                <a:schemeClr val="dk1"/>
              </a:buClr>
              <a:buSzPts val="1100"/>
              <a:buChar char="○"/>
              <a:defRPr sz="1100">
                <a:solidFill>
                  <a:schemeClr val="dk1"/>
                </a:solidFill>
              </a:defRPr>
            </a:lvl8pPr>
            <a:lvl9pPr indent="-298450" lvl="8" marL="4114800">
              <a:spcBef>
                <a:spcPts val="1000"/>
              </a:spcBef>
              <a:spcAft>
                <a:spcPts val="1000"/>
              </a:spcAft>
              <a:buClr>
                <a:schemeClr val="dk1"/>
              </a:buClr>
              <a:buSzPts val="1100"/>
              <a:buChar char="■"/>
              <a:defRPr sz="1100">
                <a:solidFill>
                  <a:schemeClr val="dk1"/>
                </a:solidFill>
              </a:defRPr>
            </a:lvl9pPr>
          </a:lstStyle>
          <a:p/>
        </p:txBody>
      </p:sp>
      <p:sp>
        <p:nvSpPr>
          <p:cNvPr id="844" name="Google Shape;844;p128"/>
          <p:cNvSpPr/>
          <p:nvPr/>
        </p:nvSpPr>
        <p:spPr>
          <a:xfrm>
            <a:off x="457200" y="2397125"/>
            <a:ext cx="8229600" cy="986100"/>
          </a:xfrm>
          <a:prstGeom prst="rect">
            <a:avLst/>
          </a:prstGeom>
          <a:solidFill>
            <a:srgbClr val="FFFFFF">
              <a:alpha val="20000"/>
            </a:srgbClr>
          </a:solidFill>
          <a:ln cap="flat" cmpd="sng" w="12700">
            <a:solidFill>
              <a:schemeClr val="lt1">
                <a:alpha val="49800"/>
              </a:schemeClr>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rgbClr val="FFFFFF"/>
              </a:solidFill>
              <a:latin typeface="Calibri"/>
              <a:ea typeface="Calibri"/>
              <a:cs typeface="Calibri"/>
              <a:sym typeface="Calibri"/>
            </a:endParaRPr>
          </a:p>
        </p:txBody>
      </p:sp>
      <p:sp>
        <p:nvSpPr>
          <p:cNvPr id="845" name="Google Shape;845;p128"/>
          <p:cNvSpPr txBox="1"/>
          <p:nvPr>
            <p:ph idx="3" type="subTitle"/>
          </p:nvPr>
        </p:nvSpPr>
        <p:spPr>
          <a:xfrm>
            <a:off x="457200" y="2397150"/>
            <a:ext cx="2142300" cy="986100"/>
          </a:xfrm>
          <a:prstGeom prst="rect">
            <a:avLst/>
          </a:prstGeom>
        </p:spPr>
        <p:txBody>
          <a:bodyPr anchorCtr="0" anchor="ctr" bIns="91425" lIns="91425" spcFirstLastPara="1" rIns="91425" wrap="square" tIns="91425">
            <a:normAutofit/>
          </a:bodyPr>
          <a:lstStyle>
            <a:lvl1pPr indent="0" lvl="0" marL="0" marR="0" algn="l">
              <a:lnSpc>
                <a:spcPct val="105000"/>
              </a:lnSpc>
              <a:spcBef>
                <a:spcPts val="0"/>
              </a:spcBef>
              <a:spcAft>
                <a:spcPts val="0"/>
              </a:spcAft>
              <a:buNone/>
              <a:defRPr sz="1300">
                <a:solidFill>
                  <a:schemeClr val="dk1"/>
                </a:solidFill>
                <a:latin typeface="Hanken Grotesk SemiBold"/>
                <a:ea typeface="Hanken Grotesk SemiBold"/>
                <a:cs typeface="Hanken Grotesk SemiBold"/>
                <a:sym typeface="Hanken Grotesk SemiBold"/>
              </a:defRPr>
            </a:lvl1pPr>
            <a:lvl2pPr lvl="1">
              <a:spcBef>
                <a:spcPts val="1000"/>
              </a:spcBef>
              <a:spcAft>
                <a:spcPts val="0"/>
              </a:spcAft>
              <a:buClr>
                <a:schemeClr val="dk1"/>
              </a:buClr>
              <a:buSzPts val="1300"/>
              <a:buNone/>
              <a:defRPr sz="1300">
                <a:solidFill>
                  <a:schemeClr val="dk1"/>
                </a:solidFill>
              </a:defRPr>
            </a:lvl2pPr>
            <a:lvl3pPr lvl="2">
              <a:spcBef>
                <a:spcPts val="0"/>
              </a:spcBef>
              <a:spcAft>
                <a:spcPts val="0"/>
              </a:spcAft>
              <a:buClr>
                <a:schemeClr val="dk1"/>
              </a:buClr>
              <a:buSzPts val="1300"/>
              <a:buNone/>
              <a:defRPr sz="1300">
                <a:solidFill>
                  <a:schemeClr val="dk1"/>
                </a:solidFill>
              </a:defRPr>
            </a:lvl3pPr>
            <a:lvl4pPr lvl="3">
              <a:spcBef>
                <a:spcPts val="0"/>
              </a:spcBef>
              <a:spcAft>
                <a:spcPts val="0"/>
              </a:spcAft>
              <a:buClr>
                <a:schemeClr val="dk1"/>
              </a:buClr>
              <a:buSzPts val="1300"/>
              <a:buNone/>
              <a:defRPr sz="1300">
                <a:solidFill>
                  <a:schemeClr val="dk1"/>
                </a:solidFill>
              </a:defRPr>
            </a:lvl4pPr>
            <a:lvl5pPr lvl="4">
              <a:spcBef>
                <a:spcPts val="0"/>
              </a:spcBef>
              <a:spcAft>
                <a:spcPts val="0"/>
              </a:spcAft>
              <a:buClr>
                <a:schemeClr val="dk1"/>
              </a:buClr>
              <a:buSzPts val="1300"/>
              <a:buNone/>
              <a:defRPr sz="1300">
                <a:solidFill>
                  <a:schemeClr val="dk1"/>
                </a:solidFill>
              </a:defRPr>
            </a:lvl5pPr>
            <a:lvl6pPr lvl="5">
              <a:spcBef>
                <a:spcPts val="0"/>
              </a:spcBef>
              <a:spcAft>
                <a:spcPts val="0"/>
              </a:spcAft>
              <a:buClr>
                <a:schemeClr val="dk1"/>
              </a:buClr>
              <a:buSzPts val="1300"/>
              <a:buNone/>
              <a:defRPr sz="1300">
                <a:solidFill>
                  <a:schemeClr val="dk1"/>
                </a:solidFill>
              </a:defRPr>
            </a:lvl6pPr>
            <a:lvl7pPr lvl="6">
              <a:spcBef>
                <a:spcPts val="0"/>
              </a:spcBef>
              <a:spcAft>
                <a:spcPts val="0"/>
              </a:spcAft>
              <a:buClr>
                <a:schemeClr val="dk1"/>
              </a:buClr>
              <a:buSzPts val="1300"/>
              <a:buNone/>
              <a:defRPr sz="1300">
                <a:solidFill>
                  <a:schemeClr val="dk1"/>
                </a:solidFill>
              </a:defRPr>
            </a:lvl7pPr>
            <a:lvl8pPr lvl="7">
              <a:spcBef>
                <a:spcPts val="0"/>
              </a:spcBef>
              <a:spcAft>
                <a:spcPts val="0"/>
              </a:spcAft>
              <a:buClr>
                <a:schemeClr val="dk1"/>
              </a:buClr>
              <a:buSzPts val="1300"/>
              <a:buNone/>
              <a:defRPr sz="1300">
                <a:solidFill>
                  <a:schemeClr val="dk1"/>
                </a:solidFill>
              </a:defRPr>
            </a:lvl8pPr>
            <a:lvl9pPr lvl="8">
              <a:spcBef>
                <a:spcPts val="0"/>
              </a:spcBef>
              <a:spcAft>
                <a:spcPts val="0"/>
              </a:spcAft>
              <a:buClr>
                <a:schemeClr val="dk1"/>
              </a:buClr>
              <a:buSzPts val="1300"/>
              <a:buNone/>
              <a:defRPr sz="1300">
                <a:solidFill>
                  <a:schemeClr val="dk1"/>
                </a:solidFill>
              </a:defRPr>
            </a:lvl9pPr>
          </a:lstStyle>
          <a:p/>
        </p:txBody>
      </p:sp>
      <p:sp>
        <p:nvSpPr>
          <p:cNvPr id="846" name="Google Shape;846;p128"/>
          <p:cNvSpPr/>
          <p:nvPr/>
        </p:nvSpPr>
        <p:spPr>
          <a:xfrm>
            <a:off x="457200" y="3505113"/>
            <a:ext cx="8229600" cy="986100"/>
          </a:xfrm>
          <a:prstGeom prst="rect">
            <a:avLst/>
          </a:prstGeom>
          <a:solidFill>
            <a:srgbClr val="FFFFFF">
              <a:alpha val="20000"/>
            </a:srgbClr>
          </a:solidFill>
          <a:ln cap="flat" cmpd="sng" w="12700">
            <a:solidFill>
              <a:schemeClr val="lt1">
                <a:alpha val="49800"/>
              </a:schemeClr>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rgbClr val="FFFFFF"/>
              </a:solidFill>
              <a:latin typeface="Calibri"/>
              <a:ea typeface="Calibri"/>
              <a:cs typeface="Calibri"/>
              <a:sym typeface="Calibri"/>
            </a:endParaRPr>
          </a:p>
        </p:txBody>
      </p:sp>
      <p:sp>
        <p:nvSpPr>
          <p:cNvPr id="847" name="Google Shape;847;p128"/>
          <p:cNvSpPr txBox="1"/>
          <p:nvPr>
            <p:ph idx="4" type="body"/>
          </p:nvPr>
        </p:nvSpPr>
        <p:spPr>
          <a:xfrm>
            <a:off x="2749800" y="3506400"/>
            <a:ext cx="5937000" cy="986100"/>
          </a:xfrm>
          <a:prstGeom prst="rect">
            <a:avLst/>
          </a:prstGeom>
          <a:noFill/>
          <a:ln>
            <a:noFill/>
          </a:ln>
        </p:spPr>
        <p:txBody>
          <a:bodyPr anchorCtr="0" anchor="ctr" bIns="91425" lIns="91425" spcFirstLastPara="1" rIns="91425" wrap="square" tIns="91425">
            <a:normAutofit/>
          </a:bodyPr>
          <a:lstStyle>
            <a:lvl1pPr indent="-298450" lvl="0" marL="457200">
              <a:spcBef>
                <a:spcPts val="0"/>
              </a:spcBef>
              <a:spcAft>
                <a:spcPts val="0"/>
              </a:spcAft>
              <a:buClr>
                <a:schemeClr val="dk1"/>
              </a:buClr>
              <a:buSzPts val="1100"/>
              <a:buChar char="•"/>
              <a:defRPr sz="1100">
                <a:solidFill>
                  <a:schemeClr val="dk1"/>
                </a:solidFill>
              </a:defRPr>
            </a:lvl1pPr>
            <a:lvl2pPr indent="-298450" lvl="1" marL="914400">
              <a:spcBef>
                <a:spcPts val="1000"/>
              </a:spcBef>
              <a:spcAft>
                <a:spcPts val="0"/>
              </a:spcAft>
              <a:buClr>
                <a:schemeClr val="dk1"/>
              </a:buClr>
              <a:buSzPts val="1100"/>
              <a:buChar char="○"/>
              <a:defRPr sz="1100">
                <a:solidFill>
                  <a:schemeClr val="dk1"/>
                </a:solidFill>
              </a:defRPr>
            </a:lvl2pPr>
            <a:lvl3pPr indent="-298450" lvl="2" marL="1371600">
              <a:spcBef>
                <a:spcPts val="1000"/>
              </a:spcBef>
              <a:spcAft>
                <a:spcPts val="0"/>
              </a:spcAft>
              <a:buClr>
                <a:schemeClr val="dk1"/>
              </a:buClr>
              <a:buSzPts val="1100"/>
              <a:buChar char="■"/>
              <a:defRPr sz="1100">
                <a:solidFill>
                  <a:schemeClr val="dk1"/>
                </a:solidFill>
              </a:defRPr>
            </a:lvl3pPr>
            <a:lvl4pPr indent="-298450" lvl="3" marL="1828800">
              <a:spcBef>
                <a:spcPts val="1000"/>
              </a:spcBef>
              <a:spcAft>
                <a:spcPts val="0"/>
              </a:spcAft>
              <a:buClr>
                <a:schemeClr val="dk1"/>
              </a:buClr>
              <a:buSzPts val="1100"/>
              <a:buChar char="●"/>
              <a:defRPr sz="1100">
                <a:solidFill>
                  <a:schemeClr val="dk1"/>
                </a:solidFill>
              </a:defRPr>
            </a:lvl4pPr>
            <a:lvl5pPr indent="-298450" lvl="4" marL="2286000">
              <a:spcBef>
                <a:spcPts val="1000"/>
              </a:spcBef>
              <a:spcAft>
                <a:spcPts val="0"/>
              </a:spcAft>
              <a:buClr>
                <a:schemeClr val="dk1"/>
              </a:buClr>
              <a:buSzPts val="1100"/>
              <a:buChar char="○"/>
              <a:defRPr sz="1100">
                <a:solidFill>
                  <a:schemeClr val="dk1"/>
                </a:solidFill>
              </a:defRPr>
            </a:lvl5pPr>
            <a:lvl6pPr indent="-298450" lvl="5" marL="2743200">
              <a:spcBef>
                <a:spcPts val="1000"/>
              </a:spcBef>
              <a:spcAft>
                <a:spcPts val="0"/>
              </a:spcAft>
              <a:buClr>
                <a:schemeClr val="dk1"/>
              </a:buClr>
              <a:buSzPts val="1100"/>
              <a:buChar char="■"/>
              <a:defRPr sz="1100">
                <a:solidFill>
                  <a:schemeClr val="dk1"/>
                </a:solidFill>
              </a:defRPr>
            </a:lvl6pPr>
            <a:lvl7pPr indent="-298450" lvl="6" marL="3200400">
              <a:spcBef>
                <a:spcPts val="1000"/>
              </a:spcBef>
              <a:spcAft>
                <a:spcPts val="0"/>
              </a:spcAft>
              <a:buClr>
                <a:schemeClr val="dk1"/>
              </a:buClr>
              <a:buSzPts val="1100"/>
              <a:buChar char="●"/>
              <a:defRPr sz="1100">
                <a:solidFill>
                  <a:schemeClr val="dk1"/>
                </a:solidFill>
              </a:defRPr>
            </a:lvl7pPr>
            <a:lvl8pPr indent="-298450" lvl="7" marL="3657600">
              <a:spcBef>
                <a:spcPts val="1000"/>
              </a:spcBef>
              <a:spcAft>
                <a:spcPts val="0"/>
              </a:spcAft>
              <a:buClr>
                <a:schemeClr val="dk1"/>
              </a:buClr>
              <a:buSzPts val="1100"/>
              <a:buChar char="○"/>
              <a:defRPr sz="1100">
                <a:solidFill>
                  <a:schemeClr val="dk1"/>
                </a:solidFill>
              </a:defRPr>
            </a:lvl8pPr>
            <a:lvl9pPr indent="-298450" lvl="8" marL="4114800">
              <a:spcBef>
                <a:spcPts val="1000"/>
              </a:spcBef>
              <a:spcAft>
                <a:spcPts val="1000"/>
              </a:spcAft>
              <a:buClr>
                <a:schemeClr val="dk1"/>
              </a:buClr>
              <a:buSzPts val="1100"/>
              <a:buChar char="■"/>
              <a:defRPr sz="1100">
                <a:solidFill>
                  <a:schemeClr val="dk1"/>
                </a:solidFill>
              </a:defRPr>
            </a:lvl9pPr>
          </a:lstStyle>
          <a:p/>
        </p:txBody>
      </p:sp>
      <p:sp>
        <p:nvSpPr>
          <p:cNvPr id="848" name="Google Shape;848;p128"/>
          <p:cNvSpPr txBox="1"/>
          <p:nvPr>
            <p:ph idx="5" type="body"/>
          </p:nvPr>
        </p:nvSpPr>
        <p:spPr>
          <a:xfrm>
            <a:off x="2749800" y="2397775"/>
            <a:ext cx="5937000" cy="986100"/>
          </a:xfrm>
          <a:prstGeom prst="rect">
            <a:avLst/>
          </a:prstGeom>
          <a:noFill/>
          <a:ln>
            <a:noFill/>
          </a:ln>
        </p:spPr>
        <p:txBody>
          <a:bodyPr anchorCtr="0" anchor="ctr" bIns="91425" lIns="91425" spcFirstLastPara="1" rIns="91425" wrap="square" tIns="91425">
            <a:normAutofit/>
          </a:bodyPr>
          <a:lstStyle>
            <a:lvl1pPr indent="-298450" lvl="0" marL="457200">
              <a:spcBef>
                <a:spcPts val="0"/>
              </a:spcBef>
              <a:spcAft>
                <a:spcPts val="0"/>
              </a:spcAft>
              <a:buClr>
                <a:schemeClr val="dk1"/>
              </a:buClr>
              <a:buSzPts val="1100"/>
              <a:buChar char="•"/>
              <a:defRPr sz="1100">
                <a:solidFill>
                  <a:schemeClr val="dk1"/>
                </a:solidFill>
              </a:defRPr>
            </a:lvl1pPr>
            <a:lvl2pPr indent="-298450" lvl="1" marL="914400">
              <a:spcBef>
                <a:spcPts val="1000"/>
              </a:spcBef>
              <a:spcAft>
                <a:spcPts val="0"/>
              </a:spcAft>
              <a:buClr>
                <a:schemeClr val="dk1"/>
              </a:buClr>
              <a:buSzPts val="1100"/>
              <a:buChar char="○"/>
              <a:defRPr sz="1100">
                <a:solidFill>
                  <a:schemeClr val="dk1"/>
                </a:solidFill>
              </a:defRPr>
            </a:lvl2pPr>
            <a:lvl3pPr indent="-298450" lvl="2" marL="1371600">
              <a:spcBef>
                <a:spcPts val="1000"/>
              </a:spcBef>
              <a:spcAft>
                <a:spcPts val="0"/>
              </a:spcAft>
              <a:buClr>
                <a:schemeClr val="dk1"/>
              </a:buClr>
              <a:buSzPts val="1100"/>
              <a:buChar char="■"/>
              <a:defRPr sz="1100">
                <a:solidFill>
                  <a:schemeClr val="dk1"/>
                </a:solidFill>
              </a:defRPr>
            </a:lvl3pPr>
            <a:lvl4pPr indent="-298450" lvl="3" marL="1828800">
              <a:spcBef>
                <a:spcPts val="1000"/>
              </a:spcBef>
              <a:spcAft>
                <a:spcPts val="0"/>
              </a:spcAft>
              <a:buClr>
                <a:schemeClr val="dk1"/>
              </a:buClr>
              <a:buSzPts val="1100"/>
              <a:buChar char="●"/>
              <a:defRPr sz="1100">
                <a:solidFill>
                  <a:schemeClr val="dk1"/>
                </a:solidFill>
              </a:defRPr>
            </a:lvl4pPr>
            <a:lvl5pPr indent="-298450" lvl="4" marL="2286000">
              <a:spcBef>
                <a:spcPts val="1000"/>
              </a:spcBef>
              <a:spcAft>
                <a:spcPts val="0"/>
              </a:spcAft>
              <a:buClr>
                <a:schemeClr val="dk1"/>
              </a:buClr>
              <a:buSzPts val="1100"/>
              <a:buChar char="○"/>
              <a:defRPr sz="1100">
                <a:solidFill>
                  <a:schemeClr val="dk1"/>
                </a:solidFill>
              </a:defRPr>
            </a:lvl5pPr>
            <a:lvl6pPr indent="-298450" lvl="5" marL="2743200">
              <a:spcBef>
                <a:spcPts val="1000"/>
              </a:spcBef>
              <a:spcAft>
                <a:spcPts val="0"/>
              </a:spcAft>
              <a:buClr>
                <a:schemeClr val="dk1"/>
              </a:buClr>
              <a:buSzPts val="1100"/>
              <a:buChar char="■"/>
              <a:defRPr sz="1100">
                <a:solidFill>
                  <a:schemeClr val="dk1"/>
                </a:solidFill>
              </a:defRPr>
            </a:lvl6pPr>
            <a:lvl7pPr indent="-298450" lvl="6" marL="3200400">
              <a:spcBef>
                <a:spcPts val="1000"/>
              </a:spcBef>
              <a:spcAft>
                <a:spcPts val="0"/>
              </a:spcAft>
              <a:buClr>
                <a:schemeClr val="dk1"/>
              </a:buClr>
              <a:buSzPts val="1100"/>
              <a:buChar char="●"/>
              <a:defRPr sz="1100">
                <a:solidFill>
                  <a:schemeClr val="dk1"/>
                </a:solidFill>
              </a:defRPr>
            </a:lvl7pPr>
            <a:lvl8pPr indent="-298450" lvl="7" marL="3657600">
              <a:spcBef>
                <a:spcPts val="1000"/>
              </a:spcBef>
              <a:spcAft>
                <a:spcPts val="0"/>
              </a:spcAft>
              <a:buClr>
                <a:schemeClr val="dk1"/>
              </a:buClr>
              <a:buSzPts val="1100"/>
              <a:buChar char="○"/>
              <a:defRPr sz="1100">
                <a:solidFill>
                  <a:schemeClr val="dk1"/>
                </a:solidFill>
              </a:defRPr>
            </a:lvl8pPr>
            <a:lvl9pPr indent="-298450" lvl="8" marL="4114800">
              <a:spcBef>
                <a:spcPts val="1000"/>
              </a:spcBef>
              <a:spcAft>
                <a:spcPts val="1000"/>
              </a:spcAft>
              <a:buClr>
                <a:schemeClr val="dk1"/>
              </a:buClr>
              <a:buSzPts val="1100"/>
              <a:buChar char="■"/>
              <a:defRPr sz="1100">
                <a:solidFill>
                  <a:schemeClr val="dk1"/>
                </a:solidFill>
              </a:defRPr>
            </a:lvl9pPr>
          </a:lstStyle>
          <a:p/>
        </p:txBody>
      </p:sp>
      <p:sp>
        <p:nvSpPr>
          <p:cNvPr id="849" name="Google Shape;849;p128"/>
          <p:cNvSpPr txBox="1"/>
          <p:nvPr>
            <p:ph idx="6" type="subTitle"/>
          </p:nvPr>
        </p:nvSpPr>
        <p:spPr>
          <a:xfrm>
            <a:off x="457200" y="3505150"/>
            <a:ext cx="2142300" cy="986100"/>
          </a:xfrm>
          <a:prstGeom prst="rect">
            <a:avLst/>
          </a:prstGeom>
        </p:spPr>
        <p:txBody>
          <a:bodyPr anchorCtr="0" anchor="ctr" bIns="91425" lIns="91425" spcFirstLastPara="1" rIns="91425" wrap="square" tIns="91425">
            <a:normAutofit/>
          </a:bodyPr>
          <a:lstStyle>
            <a:lvl1pPr indent="0" lvl="0" marL="0" marR="0" algn="l">
              <a:lnSpc>
                <a:spcPct val="105000"/>
              </a:lnSpc>
              <a:spcBef>
                <a:spcPts val="0"/>
              </a:spcBef>
              <a:spcAft>
                <a:spcPts val="0"/>
              </a:spcAft>
              <a:buNone/>
              <a:defRPr sz="1300">
                <a:solidFill>
                  <a:schemeClr val="dk1"/>
                </a:solidFill>
                <a:latin typeface="Hanken Grotesk SemiBold"/>
                <a:ea typeface="Hanken Grotesk SemiBold"/>
                <a:cs typeface="Hanken Grotesk SemiBold"/>
                <a:sym typeface="Hanken Grotesk SemiBold"/>
              </a:defRPr>
            </a:lvl1pPr>
            <a:lvl2pPr lvl="1">
              <a:spcBef>
                <a:spcPts val="1000"/>
              </a:spcBef>
              <a:spcAft>
                <a:spcPts val="0"/>
              </a:spcAft>
              <a:buClr>
                <a:schemeClr val="dk1"/>
              </a:buClr>
              <a:buSzPts val="1300"/>
              <a:buNone/>
              <a:defRPr sz="1300">
                <a:solidFill>
                  <a:schemeClr val="dk1"/>
                </a:solidFill>
              </a:defRPr>
            </a:lvl2pPr>
            <a:lvl3pPr lvl="2">
              <a:spcBef>
                <a:spcPts val="0"/>
              </a:spcBef>
              <a:spcAft>
                <a:spcPts val="0"/>
              </a:spcAft>
              <a:buClr>
                <a:schemeClr val="dk1"/>
              </a:buClr>
              <a:buSzPts val="1300"/>
              <a:buNone/>
              <a:defRPr sz="1300">
                <a:solidFill>
                  <a:schemeClr val="dk1"/>
                </a:solidFill>
              </a:defRPr>
            </a:lvl3pPr>
            <a:lvl4pPr lvl="3">
              <a:spcBef>
                <a:spcPts val="0"/>
              </a:spcBef>
              <a:spcAft>
                <a:spcPts val="0"/>
              </a:spcAft>
              <a:buClr>
                <a:schemeClr val="dk1"/>
              </a:buClr>
              <a:buSzPts val="1300"/>
              <a:buNone/>
              <a:defRPr sz="1300">
                <a:solidFill>
                  <a:schemeClr val="dk1"/>
                </a:solidFill>
              </a:defRPr>
            </a:lvl4pPr>
            <a:lvl5pPr lvl="4">
              <a:spcBef>
                <a:spcPts val="0"/>
              </a:spcBef>
              <a:spcAft>
                <a:spcPts val="0"/>
              </a:spcAft>
              <a:buClr>
                <a:schemeClr val="dk1"/>
              </a:buClr>
              <a:buSzPts val="1300"/>
              <a:buNone/>
              <a:defRPr sz="1300">
                <a:solidFill>
                  <a:schemeClr val="dk1"/>
                </a:solidFill>
              </a:defRPr>
            </a:lvl5pPr>
            <a:lvl6pPr lvl="5">
              <a:spcBef>
                <a:spcPts val="0"/>
              </a:spcBef>
              <a:spcAft>
                <a:spcPts val="0"/>
              </a:spcAft>
              <a:buClr>
                <a:schemeClr val="dk1"/>
              </a:buClr>
              <a:buSzPts val="1300"/>
              <a:buNone/>
              <a:defRPr sz="1300">
                <a:solidFill>
                  <a:schemeClr val="dk1"/>
                </a:solidFill>
              </a:defRPr>
            </a:lvl6pPr>
            <a:lvl7pPr lvl="6">
              <a:spcBef>
                <a:spcPts val="0"/>
              </a:spcBef>
              <a:spcAft>
                <a:spcPts val="0"/>
              </a:spcAft>
              <a:buClr>
                <a:schemeClr val="dk1"/>
              </a:buClr>
              <a:buSzPts val="1300"/>
              <a:buNone/>
              <a:defRPr sz="1300">
                <a:solidFill>
                  <a:schemeClr val="dk1"/>
                </a:solidFill>
              </a:defRPr>
            </a:lvl7pPr>
            <a:lvl8pPr lvl="7">
              <a:spcBef>
                <a:spcPts val="0"/>
              </a:spcBef>
              <a:spcAft>
                <a:spcPts val="0"/>
              </a:spcAft>
              <a:buClr>
                <a:schemeClr val="dk1"/>
              </a:buClr>
              <a:buSzPts val="1300"/>
              <a:buNone/>
              <a:defRPr sz="1300">
                <a:solidFill>
                  <a:schemeClr val="dk1"/>
                </a:solidFill>
              </a:defRPr>
            </a:lvl8pPr>
            <a:lvl9pPr lvl="8">
              <a:spcBef>
                <a:spcPts val="0"/>
              </a:spcBef>
              <a:spcAft>
                <a:spcPts val="0"/>
              </a:spcAft>
              <a:buClr>
                <a:schemeClr val="dk1"/>
              </a:buClr>
              <a:buSzPts val="1300"/>
              <a:buNone/>
              <a:defRPr sz="1300">
                <a:solidFill>
                  <a:schemeClr val="dk1"/>
                </a:solidFill>
              </a:defRPr>
            </a:lvl9pPr>
          </a:lstStyle>
          <a:p/>
        </p:txBody>
      </p:sp>
      <p:sp>
        <p:nvSpPr>
          <p:cNvPr id="850" name="Google Shape;850;p128"/>
          <p:cNvSpPr/>
          <p:nvPr/>
        </p:nvSpPr>
        <p:spPr>
          <a:xfrm>
            <a:off x="2674650" y="1717900"/>
            <a:ext cx="135000" cy="135300"/>
          </a:xfrm>
          <a:prstGeom prst="ellipse">
            <a:avLst/>
          </a:prstGeom>
          <a:solidFill>
            <a:srgbClr val="F8B48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1" name="Google Shape;851;p128"/>
          <p:cNvSpPr/>
          <p:nvPr/>
        </p:nvSpPr>
        <p:spPr>
          <a:xfrm>
            <a:off x="2674650" y="2824850"/>
            <a:ext cx="135000" cy="135300"/>
          </a:xfrm>
          <a:prstGeom prst="ellipse">
            <a:avLst/>
          </a:prstGeom>
          <a:solidFill>
            <a:srgbClr val="F8B48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2" name="Google Shape;852;p128"/>
          <p:cNvSpPr/>
          <p:nvPr/>
        </p:nvSpPr>
        <p:spPr>
          <a:xfrm>
            <a:off x="2674650" y="3931750"/>
            <a:ext cx="135000" cy="135300"/>
          </a:xfrm>
          <a:prstGeom prst="ellipse">
            <a:avLst/>
          </a:prstGeom>
          <a:solidFill>
            <a:srgbClr val="F8B48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1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1">
  <p:cSld name="CUSTOM_3_1">
    <p:spTree>
      <p:nvGrpSpPr>
        <p:cNvPr id="853" name="Shape 853"/>
        <p:cNvGrpSpPr/>
        <p:nvPr/>
      </p:nvGrpSpPr>
      <p:grpSpPr>
        <a:xfrm>
          <a:off x="0" y="0"/>
          <a:ext cx="0" cy="0"/>
          <a:chOff x="0" y="0"/>
          <a:chExt cx="0" cy="0"/>
        </a:xfrm>
      </p:grpSpPr>
      <p:sp>
        <p:nvSpPr>
          <p:cNvPr id="854" name="Google Shape;854;p129"/>
          <p:cNvSpPr txBox="1"/>
          <p:nvPr>
            <p:ph type="title"/>
          </p:nvPr>
        </p:nvSpPr>
        <p:spPr>
          <a:xfrm>
            <a:off x="457200" y="4462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855" name="Google Shape;855;p129"/>
          <p:cNvSpPr txBox="1"/>
          <p:nvPr>
            <p:ph idx="1" type="body"/>
          </p:nvPr>
        </p:nvSpPr>
        <p:spPr>
          <a:xfrm>
            <a:off x="457200" y="1834900"/>
            <a:ext cx="3776100" cy="27342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Clr>
                <a:schemeClr val="accent1"/>
              </a:buClr>
              <a:buSzPts val="1400"/>
              <a:buChar char="•"/>
              <a:defRPr sz="1400">
                <a:solidFill>
                  <a:schemeClr val="dk1"/>
                </a:solidFill>
              </a:defRPr>
            </a:lvl1pPr>
            <a:lvl2pPr indent="-304800" lvl="1" marL="914400">
              <a:spcBef>
                <a:spcPts val="1000"/>
              </a:spcBef>
              <a:spcAft>
                <a:spcPts val="0"/>
              </a:spcAft>
              <a:buClr>
                <a:schemeClr val="accent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856" name="Google Shape;856;p129"/>
          <p:cNvSpPr txBox="1"/>
          <p:nvPr>
            <p:ph idx="2" type="body"/>
          </p:nvPr>
        </p:nvSpPr>
        <p:spPr>
          <a:xfrm>
            <a:off x="4800400" y="1834900"/>
            <a:ext cx="3776100" cy="27342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Clr>
                <a:schemeClr val="accent1"/>
              </a:buClr>
              <a:buSzPts val="1400"/>
              <a:buChar char="•"/>
              <a:defRPr sz="1400">
                <a:solidFill>
                  <a:schemeClr val="dk1"/>
                </a:solidFill>
              </a:defRPr>
            </a:lvl1pPr>
            <a:lvl2pPr indent="-304800" lvl="1" marL="914400">
              <a:spcBef>
                <a:spcPts val="1000"/>
              </a:spcBef>
              <a:spcAft>
                <a:spcPts val="0"/>
              </a:spcAft>
              <a:buClr>
                <a:schemeClr val="accent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857" name="Google Shape;857;p129"/>
          <p:cNvSpPr txBox="1"/>
          <p:nvPr>
            <p:ph idx="3" type="subTitle"/>
          </p:nvPr>
        </p:nvSpPr>
        <p:spPr>
          <a:xfrm>
            <a:off x="457200" y="1164900"/>
            <a:ext cx="3776100" cy="572700"/>
          </a:xfrm>
          <a:prstGeom prst="rect">
            <a:avLst/>
          </a:prstGeom>
        </p:spPr>
        <p:txBody>
          <a:bodyPr anchorCtr="0" anchor="b" bIns="91425" lIns="91425" spcFirstLastPara="1" rIns="91425" wrap="square" tIns="91425">
            <a:normAutofit/>
          </a:bodyPr>
          <a:lstStyle>
            <a:lvl1pPr lvl="0">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1pPr>
            <a:lvl2pPr lvl="1">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2pPr>
            <a:lvl3pPr lvl="2">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3pPr>
            <a:lvl4pPr lvl="3">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4pPr>
            <a:lvl5pPr lvl="4">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5pPr>
            <a:lvl6pPr lvl="5">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6pPr>
            <a:lvl7pPr lvl="6">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7pPr>
            <a:lvl8pPr lvl="7">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8pPr>
            <a:lvl9pPr lvl="8">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9pPr>
          </a:lstStyle>
          <a:p/>
        </p:txBody>
      </p:sp>
      <p:sp>
        <p:nvSpPr>
          <p:cNvPr id="858" name="Google Shape;858;p129"/>
          <p:cNvSpPr txBox="1"/>
          <p:nvPr>
            <p:ph idx="4" type="subTitle"/>
          </p:nvPr>
        </p:nvSpPr>
        <p:spPr>
          <a:xfrm>
            <a:off x="4800400" y="1164900"/>
            <a:ext cx="3776100" cy="572700"/>
          </a:xfrm>
          <a:prstGeom prst="rect">
            <a:avLst/>
          </a:prstGeom>
        </p:spPr>
        <p:txBody>
          <a:bodyPr anchorCtr="0" anchor="b" bIns="91425" lIns="91425" spcFirstLastPara="1" rIns="91425" wrap="square" tIns="91425">
            <a:normAutofit/>
          </a:bodyPr>
          <a:lstStyle>
            <a:lvl1pPr lvl="0">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1pPr>
            <a:lvl2pPr lvl="1">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2pPr>
            <a:lvl3pPr lvl="2">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3pPr>
            <a:lvl4pPr lvl="3">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4pPr>
            <a:lvl5pPr lvl="4">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5pPr>
            <a:lvl6pPr lvl="5">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6pPr>
            <a:lvl7pPr lvl="6">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7pPr>
            <a:lvl8pPr lvl="7">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8pPr>
            <a:lvl9pPr lvl="8">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9pPr>
          </a:lstStyle>
          <a:p/>
        </p:txBody>
      </p:sp>
    </p:spTree>
  </p:cSld>
  <p:clrMapOvr>
    <a:masterClrMapping/>
  </p:clrMapOvr>
  <p:extLst>
    <p:ext uri="{DCECCB84-F9BA-43D5-87BE-67443E8EF086}">
      <p15:sldGuideLst>
        <p15:guide id="1" orient="horz" pos="1620">
          <p15:clr>
            <a:srgbClr val="E46962"/>
          </p15:clr>
        </p15:guide>
        <p15:guide id="2" pos="2880">
          <p15:clr>
            <a:srgbClr val="E46962"/>
          </p15:clr>
        </p15:guide>
        <p15:guide id="3" pos="288">
          <p15:clr>
            <a:srgbClr val="E46962"/>
          </p15:clr>
        </p15:guide>
      </p15:sldGuideLst>
    </p:ext>
  </p:extLst>
</p:sldLayout>
</file>

<file path=ppt/slideLayouts/slideLayout1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yout1">
  <p:cSld name="CUSTOM">
    <p:spTree>
      <p:nvGrpSpPr>
        <p:cNvPr id="859" name="Shape 859"/>
        <p:cNvGrpSpPr/>
        <p:nvPr/>
      </p:nvGrpSpPr>
      <p:grpSpPr>
        <a:xfrm>
          <a:off x="0" y="0"/>
          <a:ext cx="0" cy="0"/>
          <a:chOff x="0" y="0"/>
          <a:chExt cx="0" cy="0"/>
        </a:xfrm>
      </p:grpSpPr>
      <p:sp>
        <p:nvSpPr>
          <p:cNvPr id="860" name="Google Shape;860;p130"/>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861" name="Google Shape;861;p130"/>
          <p:cNvSpPr txBox="1"/>
          <p:nvPr>
            <p:ph idx="1" type="body"/>
          </p:nvPr>
        </p:nvSpPr>
        <p:spPr>
          <a:xfrm>
            <a:off x="457200" y="1140000"/>
            <a:ext cx="4114800" cy="34290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862" name="Google Shape;862;p130"/>
          <p:cNvSpPr/>
          <p:nvPr>
            <p:ph idx="2" type="pic"/>
          </p:nvPr>
        </p:nvSpPr>
        <p:spPr>
          <a:xfrm>
            <a:off x="4774400" y="1368600"/>
            <a:ext cx="3702300" cy="3200400"/>
          </a:xfrm>
          <a:prstGeom prst="rect">
            <a:avLst/>
          </a:prstGeom>
          <a:noFill/>
          <a:ln cap="flat" cmpd="sng" w="9525">
            <a:solidFill>
              <a:srgbClr val="000000"/>
            </a:solidFill>
            <a:prstDash val="solid"/>
            <a:round/>
            <a:headEnd len="sm" w="sm" type="none"/>
            <a:tailEnd len="sm" w="sm" type="none"/>
          </a:ln>
        </p:spPr>
      </p:sp>
    </p:spTree>
  </p:cSld>
  <p:clrMapOvr>
    <a:masterClrMapping/>
  </p:clrMapOvr>
  <p:extLst>
    <p:ext uri="{DCECCB84-F9BA-43D5-87BE-67443E8EF086}">
      <p15:sldGuideLst>
        <p15:guide id="1" orient="horz" pos="1620">
          <p15:clr>
            <a:srgbClr val="E46962"/>
          </p15:clr>
        </p15:guide>
        <p15:guide id="2" pos="3456">
          <p15:clr>
            <a:srgbClr val="E46962"/>
          </p15:clr>
        </p15:guide>
      </p15:sldGuideLst>
    </p:ext>
  </p:extLst>
</p:sldLayout>
</file>

<file path=ppt/slideLayouts/slideLayout1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yout2">
  <p:cSld name="CUSTOM_1">
    <p:spTree>
      <p:nvGrpSpPr>
        <p:cNvPr id="863" name="Shape 863"/>
        <p:cNvGrpSpPr/>
        <p:nvPr/>
      </p:nvGrpSpPr>
      <p:grpSpPr>
        <a:xfrm>
          <a:off x="0" y="0"/>
          <a:ext cx="0" cy="0"/>
          <a:chOff x="0" y="0"/>
          <a:chExt cx="0" cy="0"/>
        </a:xfrm>
      </p:grpSpPr>
      <p:sp>
        <p:nvSpPr>
          <p:cNvPr id="864" name="Google Shape;864;p131"/>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865" name="Google Shape;865;p131"/>
          <p:cNvSpPr txBox="1"/>
          <p:nvPr>
            <p:ph idx="1" type="body"/>
          </p:nvPr>
        </p:nvSpPr>
        <p:spPr>
          <a:xfrm>
            <a:off x="4812625" y="1368600"/>
            <a:ext cx="3874200" cy="32004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866" name="Google Shape;866;p131"/>
          <p:cNvSpPr/>
          <p:nvPr>
            <p:ph idx="2" type="pic"/>
          </p:nvPr>
        </p:nvSpPr>
        <p:spPr>
          <a:xfrm>
            <a:off x="609600" y="1371600"/>
            <a:ext cx="3702300" cy="3200400"/>
          </a:xfrm>
          <a:prstGeom prst="rect">
            <a:avLst/>
          </a:prstGeom>
          <a:noFill/>
          <a:ln cap="flat" cmpd="sng" w="9525">
            <a:solidFill>
              <a:srgbClr val="000000"/>
            </a:solidFill>
            <a:prstDash val="solid"/>
            <a:round/>
            <a:headEnd len="sm" w="sm" type="none"/>
            <a:tailEnd len="sm" w="sm" type="none"/>
          </a:ln>
        </p:spPr>
      </p:sp>
    </p:spTree>
  </p:cSld>
  <p:clrMapOvr>
    <a:masterClrMapping/>
  </p:clrMapOvr>
  <p:extLst>
    <p:ext uri="{DCECCB84-F9BA-43D5-87BE-67443E8EF086}">
      <p15:sldGuideLst>
        <p15:guide id="1" orient="horz" pos="1620">
          <p15:clr>
            <a:srgbClr val="E46962"/>
          </p15:clr>
        </p15:guide>
        <p15:guide id="2" pos="2880">
          <p15:clr>
            <a:srgbClr val="E46962"/>
          </p15:clr>
        </p15:guide>
      </p15:sldGuideLst>
    </p:ext>
  </p:extLst>
</p:sldLayout>
</file>

<file path=ppt/slideLayouts/slideLayout1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yout3">
  <p:cSld name="CUSTOM_1_1">
    <p:spTree>
      <p:nvGrpSpPr>
        <p:cNvPr id="867" name="Shape 867"/>
        <p:cNvGrpSpPr/>
        <p:nvPr/>
      </p:nvGrpSpPr>
      <p:grpSpPr>
        <a:xfrm>
          <a:off x="0" y="0"/>
          <a:ext cx="0" cy="0"/>
          <a:chOff x="0" y="0"/>
          <a:chExt cx="0" cy="0"/>
        </a:xfrm>
      </p:grpSpPr>
      <p:sp>
        <p:nvSpPr>
          <p:cNvPr id="868" name="Google Shape;868;p132"/>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869" name="Google Shape;869;p132"/>
          <p:cNvSpPr txBox="1"/>
          <p:nvPr>
            <p:ph idx="1" type="body"/>
          </p:nvPr>
        </p:nvSpPr>
        <p:spPr>
          <a:xfrm>
            <a:off x="5334000" y="1418500"/>
            <a:ext cx="3352800" cy="2514600"/>
          </a:xfrm>
          <a:prstGeom prst="rect">
            <a:avLst/>
          </a:prstGeom>
        </p:spPr>
        <p:txBody>
          <a:bodyPr anchorCtr="0" anchor="t" bIns="91425" lIns="91425" spcFirstLastPara="1" rIns="91425" wrap="square" tIns="91425">
            <a:normAutofit/>
          </a:bodyPr>
          <a:lstStyle>
            <a:lvl1pPr indent="-317500" lvl="0" marL="457200">
              <a:lnSpc>
                <a:spcPct val="125000"/>
              </a:lnSpc>
              <a:spcBef>
                <a:spcPts val="0"/>
              </a:spcBef>
              <a:spcAft>
                <a:spcPts val="0"/>
              </a:spcAft>
              <a:buClr>
                <a:schemeClr val="dk1"/>
              </a:buClr>
              <a:buSzPts val="1400"/>
              <a:buChar char="•"/>
              <a:defRPr sz="14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870" name="Google Shape;870;p132"/>
          <p:cNvSpPr/>
          <p:nvPr>
            <p:ph idx="2" type="pic"/>
          </p:nvPr>
        </p:nvSpPr>
        <p:spPr>
          <a:xfrm>
            <a:off x="609600" y="1371600"/>
            <a:ext cx="4586100" cy="2561400"/>
          </a:xfrm>
          <a:prstGeom prst="rect">
            <a:avLst/>
          </a:prstGeom>
          <a:noFill/>
          <a:ln cap="flat" cmpd="sng" w="9525">
            <a:solidFill>
              <a:srgbClr val="000000"/>
            </a:solidFill>
            <a:prstDash val="solid"/>
            <a:round/>
            <a:headEnd len="sm" w="sm" type="none"/>
            <a:tailEnd len="sm" w="sm" type="none"/>
          </a:ln>
        </p:spPr>
      </p:sp>
    </p:spTree>
  </p:cSld>
  <p:clrMapOvr>
    <a:masterClrMapping/>
  </p:clrMapOvr>
  <p:extLst>
    <p:ext uri="{DCECCB84-F9BA-43D5-87BE-67443E8EF086}">
      <p15:sldGuideLst>
        <p15:guide id="1" orient="horz" pos="1620">
          <p15:clr>
            <a:srgbClr val="E46962"/>
          </p15:clr>
        </p15:guide>
        <p15:guide id="2" pos="2880">
          <p15:clr>
            <a:srgbClr val="E46962"/>
          </p15:clr>
        </p15:guide>
      </p15:sldGuideLst>
    </p:ext>
  </p:extLst>
</p:sldLayout>
</file>

<file path=ppt/slideLayouts/slideLayout1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1 1">
  <p:cSld name="CUSTOM_3_1_1">
    <p:spTree>
      <p:nvGrpSpPr>
        <p:cNvPr id="871" name="Shape 871"/>
        <p:cNvGrpSpPr/>
        <p:nvPr/>
      </p:nvGrpSpPr>
      <p:grpSpPr>
        <a:xfrm>
          <a:off x="0" y="0"/>
          <a:ext cx="0" cy="0"/>
          <a:chOff x="0" y="0"/>
          <a:chExt cx="0" cy="0"/>
        </a:xfrm>
      </p:grpSpPr>
      <p:sp>
        <p:nvSpPr>
          <p:cNvPr id="872" name="Google Shape;872;p133"/>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873" name="Google Shape;873;p133"/>
          <p:cNvSpPr txBox="1"/>
          <p:nvPr>
            <p:ph idx="1" type="body"/>
          </p:nvPr>
        </p:nvSpPr>
        <p:spPr>
          <a:xfrm>
            <a:off x="457200" y="1834900"/>
            <a:ext cx="3776100" cy="27342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Clr>
                <a:schemeClr val="accent1"/>
              </a:buClr>
              <a:buSzPts val="1400"/>
              <a:buChar char="•"/>
              <a:defRPr sz="1400">
                <a:solidFill>
                  <a:schemeClr val="dk1"/>
                </a:solidFill>
              </a:defRPr>
            </a:lvl1pPr>
            <a:lvl2pPr indent="-304800" lvl="1" marL="914400">
              <a:spcBef>
                <a:spcPts val="1000"/>
              </a:spcBef>
              <a:spcAft>
                <a:spcPts val="0"/>
              </a:spcAft>
              <a:buClr>
                <a:schemeClr val="accent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874" name="Google Shape;874;p133"/>
          <p:cNvSpPr txBox="1"/>
          <p:nvPr>
            <p:ph idx="2" type="body"/>
          </p:nvPr>
        </p:nvSpPr>
        <p:spPr>
          <a:xfrm>
            <a:off x="4800400" y="1834900"/>
            <a:ext cx="3776100" cy="27342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Clr>
                <a:schemeClr val="accent1"/>
              </a:buClr>
              <a:buSzPts val="1400"/>
              <a:buChar char="•"/>
              <a:defRPr sz="1400">
                <a:solidFill>
                  <a:schemeClr val="dk1"/>
                </a:solidFill>
              </a:defRPr>
            </a:lvl1pPr>
            <a:lvl2pPr indent="-304800" lvl="1" marL="914400">
              <a:spcBef>
                <a:spcPts val="1000"/>
              </a:spcBef>
              <a:spcAft>
                <a:spcPts val="0"/>
              </a:spcAft>
              <a:buClr>
                <a:schemeClr val="accent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875" name="Google Shape;875;p133"/>
          <p:cNvSpPr txBox="1"/>
          <p:nvPr>
            <p:ph idx="3" type="subTitle"/>
          </p:nvPr>
        </p:nvSpPr>
        <p:spPr>
          <a:xfrm>
            <a:off x="457200" y="1164900"/>
            <a:ext cx="3776100" cy="572700"/>
          </a:xfrm>
          <a:prstGeom prst="rect">
            <a:avLst/>
          </a:prstGeom>
        </p:spPr>
        <p:txBody>
          <a:bodyPr anchorCtr="0" anchor="b" bIns="91425" lIns="91425" spcFirstLastPara="1" rIns="91425" wrap="square" tIns="91425">
            <a:normAutofit/>
          </a:bodyPr>
          <a:lstStyle>
            <a:lvl1pPr lvl="0">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1pPr>
            <a:lvl2pPr lvl="1">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2pPr>
            <a:lvl3pPr lvl="2">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3pPr>
            <a:lvl4pPr lvl="3">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4pPr>
            <a:lvl5pPr lvl="4">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5pPr>
            <a:lvl6pPr lvl="5">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6pPr>
            <a:lvl7pPr lvl="6">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7pPr>
            <a:lvl8pPr lvl="7">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8pPr>
            <a:lvl9pPr lvl="8">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9pPr>
          </a:lstStyle>
          <a:p/>
        </p:txBody>
      </p:sp>
      <p:sp>
        <p:nvSpPr>
          <p:cNvPr id="876" name="Google Shape;876;p133"/>
          <p:cNvSpPr txBox="1"/>
          <p:nvPr>
            <p:ph idx="4" type="subTitle"/>
          </p:nvPr>
        </p:nvSpPr>
        <p:spPr>
          <a:xfrm>
            <a:off x="4800400" y="1164900"/>
            <a:ext cx="3776100" cy="572700"/>
          </a:xfrm>
          <a:prstGeom prst="rect">
            <a:avLst/>
          </a:prstGeom>
        </p:spPr>
        <p:txBody>
          <a:bodyPr anchorCtr="0" anchor="b" bIns="91425" lIns="91425" spcFirstLastPara="1" rIns="91425" wrap="square" tIns="91425">
            <a:normAutofit/>
          </a:bodyPr>
          <a:lstStyle>
            <a:lvl1pPr lvl="0">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1pPr>
            <a:lvl2pPr lvl="1">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2pPr>
            <a:lvl3pPr lvl="2">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3pPr>
            <a:lvl4pPr lvl="3">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4pPr>
            <a:lvl5pPr lvl="4">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5pPr>
            <a:lvl6pPr lvl="5">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6pPr>
            <a:lvl7pPr lvl="6">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7pPr>
            <a:lvl8pPr lvl="7">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8pPr>
            <a:lvl9pPr lvl="8">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9pPr>
          </a:lstStyle>
          <a:p/>
        </p:txBody>
      </p:sp>
    </p:spTree>
  </p:cSld>
  <p:clrMapOvr>
    <a:masterClrMapping/>
  </p:clrMapOvr>
  <p:extLst>
    <p:ext uri="{DCECCB84-F9BA-43D5-87BE-67443E8EF086}">
      <p15:sldGuideLst>
        <p15:guide id="1" orient="horz" pos="1620">
          <p15:clr>
            <a:srgbClr val="E46962"/>
          </p15:clr>
        </p15:guide>
        <p15:guide id="2" pos="2880">
          <p15:clr>
            <a:srgbClr val="E46962"/>
          </p15:clr>
        </p15:guide>
        <p15:guide id="3" pos="288">
          <p15:clr>
            <a:srgbClr val="E46962"/>
          </p15:clr>
        </p15:guide>
      </p15:sldGuideLst>
    </p:ext>
  </p:extLst>
</p:sldLayout>
</file>

<file path=ppt/slideLayouts/slideLayout1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881" name="Shape 881"/>
        <p:cNvGrpSpPr/>
        <p:nvPr/>
      </p:nvGrpSpPr>
      <p:grpSpPr>
        <a:xfrm>
          <a:off x="0" y="0"/>
          <a:ext cx="0" cy="0"/>
          <a:chOff x="0" y="0"/>
          <a:chExt cx="0" cy="0"/>
        </a:xfrm>
      </p:grpSpPr>
      <p:sp>
        <p:nvSpPr>
          <p:cNvPr id="882" name="Google Shape;882;p135"/>
          <p:cNvSpPr txBox="1"/>
          <p:nvPr>
            <p:ph type="ctrTitle"/>
          </p:nvPr>
        </p:nvSpPr>
        <p:spPr>
          <a:xfrm>
            <a:off x="1029150" y="1563750"/>
            <a:ext cx="5715000" cy="2016000"/>
          </a:xfrm>
          <a:prstGeom prst="rect">
            <a:avLst/>
          </a:prstGeom>
        </p:spPr>
        <p:txBody>
          <a:bodyPr anchorCtr="0" anchor="ctr" bIns="91425" lIns="91425" spcFirstLastPara="1" rIns="91425" wrap="square" tIns="91425">
            <a:normAutofit/>
          </a:bodyPr>
          <a:lstStyle>
            <a:lvl1pPr lvl="0">
              <a:spcBef>
                <a:spcPts val="0"/>
              </a:spcBef>
              <a:spcAft>
                <a:spcPts val="0"/>
              </a:spcAft>
              <a:buSzPts val="4000"/>
              <a:buFont typeface="Hanken Grotesk"/>
              <a:buNone/>
              <a:defRPr b="1" sz="4000">
                <a:latin typeface="Hanken Grotesk"/>
                <a:ea typeface="Hanken Grotesk"/>
                <a:cs typeface="Hanken Grotesk"/>
                <a:sym typeface="Hanken Grotesk"/>
              </a:defRPr>
            </a:lvl1pPr>
            <a:lvl2pPr lvl="1" algn="ctr">
              <a:spcBef>
                <a:spcPts val="0"/>
              </a:spcBef>
              <a:spcAft>
                <a:spcPts val="0"/>
              </a:spcAft>
              <a:buSzPts val="4000"/>
              <a:buFont typeface="Hanken Grotesk"/>
              <a:buNone/>
              <a:defRPr b="1" sz="4000">
                <a:latin typeface="Hanken Grotesk"/>
                <a:ea typeface="Hanken Grotesk"/>
                <a:cs typeface="Hanken Grotesk"/>
                <a:sym typeface="Hanken Grotesk"/>
              </a:defRPr>
            </a:lvl2pPr>
            <a:lvl3pPr lvl="2" algn="ctr">
              <a:spcBef>
                <a:spcPts val="0"/>
              </a:spcBef>
              <a:spcAft>
                <a:spcPts val="0"/>
              </a:spcAft>
              <a:buSzPts val="4000"/>
              <a:buFont typeface="Hanken Grotesk"/>
              <a:buNone/>
              <a:defRPr b="1" sz="4000">
                <a:latin typeface="Hanken Grotesk"/>
                <a:ea typeface="Hanken Grotesk"/>
                <a:cs typeface="Hanken Grotesk"/>
                <a:sym typeface="Hanken Grotesk"/>
              </a:defRPr>
            </a:lvl3pPr>
            <a:lvl4pPr lvl="3" algn="ctr">
              <a:spcBef>
                <a:spcPts val="0"/>
              </a:spcBef>
              <a:spcAft>
                <a:spcPts val="0"/>
              </a:spcAft>
              <a:buSzPts val="4000"/>
              <a:buFont typeface="Hanken Grotesk"/>
              <a:buNone/>
              <a:defRPr b="1" sz="4000">
                <a:latin typeface="Hanken Grotesk"/>
                <a:ea typeface="Hanken Grotesk"/>
                <a:cs typeface="Hanken Grotesk"/>
                <a:sym typeface="Hanken Grotesk"/>
              </a:defRPr>
            </a:lvl4pPr>
            <a:lvl5pPr lvl="4" algn="ctr">
              <a:spcBef>
                <a:spcPts val="0"/>
              </a:spcBef>
              <a:spcAft>
                <a:spcPts val="0"/>
              </a:spcAft>
              <a:buSzPts val="4000"/>
              <a:buFont typeface="Hanken Grotesk"/>
              <a:buNone/>
              <a:defRPr b="1" sz="4000">
                <a:latin typeface="Hanken Grotesk"/>
                <a:ea typeface="Hanken Grotesk"/>
                <a:cs typeface="Hanken Grotesk"/>
                <a:sym typeface="Hanken Grotesk"/>
              </a:defRPr>
            </a:lvl5pPr>
            <a:lvl6pPr lvl="5" algn="ctr">
              <a:spcBef>
                <a:spcPts val="0"/>
              </a:spcBef>
              <a:spcAft>
                <a:spcPts val="0"/>
              </a:spcAft>
              <a:buSzPts val="4000"/>
              <a:buFont typeface="Hanken Grotesk"/>
              <a:buNone/>
              <a:defRPr b="1" sz="4000">
                <a:latin typeface="Hanken Grotesk"/>
                <a:ea typeface="Hanken Grotesk"/>
                <a:cs typeface="Hanken Grotesk"/>
                <a:sym typeface="Hanken Grotesk"/>
              </a:defRPr>
            </a:lvl6pPr>
            <a:lvl7pPr lvl="6" algn="ctr">
              <a:spcBef>
                <a:spcPts val="0"/>
              </a:spcBef>
              <a:spcAft>
                <a:spcPts val="0"/>
              </a:spcAft>
              <a:buSzPts val="4000"/>
              <a:buFont typeface="Hanken Grotesk"/>
              <a:buNone/>
              <a:defRPr b="1" sz="4000">
                <a:latin typeface="Hanken Grotesk"/>
                <a:ea typeface="Hanken Grotesk"/>
                <a:cs typeface="Hanken Grotesk"/>
                <a:sym typeface="Hanken Grotesk"/>
              </a:defRPr>
            </a:lvl7pPr>
            <a:lvl8pPr lvl="7" algn="ctr">
              <a:spcBef>
                <a:spcPts val="0"/>
              </a:spcBef>
              <a:spcAft>
                <a:spcPts val="0"/>
              </a:spcAft>
              <a:buSzPts val="4000"/>
              <a:buFont typeface="Hanken Grotesk"/>
              <a:buNone/>
              <a:defRPr b="1" sz="4000">
                <a:latin typeface="Hanken Grotesk"/>
                <a:ea typeface="Hanken Grotesk"/>
                <a:cs typeface="Hanken Grotesk"/>
                <a:sym typeface="Hanken Grotesk"/>
              </a:defRPr>
            </a:lvl8pPr>
            <a:lvl9pPr lvl="8" algn="ctr">
              <a:spcBef>
                <a:spcPts val="0"/>
              </a:spcBef>
              <a:spcAft>
                <a:spcPts val="0"/>
              </a:spcAft>
              <a:buSzPts val="4000"/>
              <a:buFont typeface="Hanken Grotesk"/>
              <a:buNone/>
              <a:defRPr b="1" sz="4000">
                <a:latin typeface="Hanken Grotesk"/>
                <a:ea typeface="Hanken Grotesk"/>
                <a:cs typeface="Hanken Grotesk"/>
                <a:sym typeface="Hanken Grotesk"/>
              </a:defRPr>
            </a:lvl9pPr>
          </a:lstStyle>
          <a:p/>
        </p:txBody>
      </p:sp>
      <p:sp>
        <p:nvSpPr>
          <p:cNvPr id="883" name="Google Shape;883;p13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p15:guide id="1" orient="horz" pos="1620">
          <p15:clr>
            <a:srgbClr val="E46962"/>
          </p15:clr>
        </p15:guide>
        <p15:guide id="2" pos="432">
          <p15:clr>
            <a:srgbClr val="E46962"/>
          </p15:clr>
        </p15:guide>
      </p15:sldGuideLst>
    </p:ext>
  </p:extLst>
</p:sldLayout>
</file>

<file path=ppt/slideLayouts/slideLayout1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p:cSld name="CUSTOM_2">
    <p:spTree>
      <p:nvGrpSpPr>
        <p:cNvPr id="884" name="Shape 884"/>
        <p:cNvGrpSpPr/>
        <p:nvPr/>
      </p:nvGrpSpPr>
      <p:grpSpPr>
        <a:xfrm>
          <a:off x="0" y="0"/>
          <a:ext cx="0" cy="0"/>
          <a:chOff x="0" y="0"/>
          <a:chExt cx="0" cy="0"/>
        </a:xfrm>
      </p:grpSpPr>
      <p:sp>
        <p:nvSpPr>
          <p:cNvPr id="885" name="Google Shape;885;p136"/>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886" name="Google Shape;886;p136"/>
          <p:cNvSpPr txBox="1"/>
          <p:nvPr>
            <p:ph idx="1" type="body"/>
          </p:nvPr>
        </p:nvSpPr>
        <p:spPr>
          <a:xfrm>
            <a:off x="457200" y="1140000"/>
            <a:ext cx="4114800" cy="34290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Clr>
                <a:schemeClr val="dk1"/>
              </a:buClr>
              <a:buSzPts val="1800"/>
              <a:buChar char="•"/>
              <a:defRPr>
                <a:solidFill>
                  <a:schemeClr val="dk1"/>
                </a:solidFill>
              </a:defRPr>
            </a:lvl1pPr>
            <a:lvl2pPr indent="-330200" lvl="1" marL="914400">
              <a:spcBef>
                <a:spcPts val="1000"/>
              </a:spcBef>
              <a:spcAft>
                <a:spcPts val="0"/>
              </a:spcAft>
              <a:buClr>
                <a:schemeClr val="dk1"/>
              </a:buClr>
              <a:buSzPts val="1600"/>
              <a:buChar char="○"/>
              <a:defRPr sz="1600">
                <a:solidFill>
                  <a:schemeClr val="dk1"/>
                </a:solidFill>
              </a:defRPr>
            </a:lvl2pPr>
            <a:lvl3pPr indent="-330200" lvl="2" marL="1371600">
              <a:spcBef>
                <a:spcPts val="1000"/>
              </a:spcBef>
              <a:spcAft>
                <a:spcPts val="0"/>
              </a:spcAft>
              <a:buClr>
                <a:schemeClr val="dk1"/>
              </a:buClr>
              <a:buSzPts val="1600"/>
              <a:buChar char="■"/>
              <a:defRPr sz="1600">
                <a:solidFill>
                  <a:schemeClr val="dk1"/>
                </a:solidFill>
              </a:defRPr>
            </a:lvl3pPr>
            <a:lvl4pPr indent="-330200" lvl="3" marL="1828800">
              <a:spcBef>
                <a:spcPts val="1000"/>
              </a:spcBef>
              <a:spcAft>
                <a:spcPts val="0"/>
              </a:spcAft>
              <a:buClr>
                <a:schemeClr val="dk1"/>
              </a:buClr>
              <a:buSzPts val="1600"/>
              <a:buChar char="●"/>
              <a:defRPr sz="1600">
                <a:solidFill>
                  <a:schemeClr val="dk1"/>
                </a:solidFill>
              </a:defRPr>
            </a:lvl4pPr>
            <a:lvl5pPr indent="-330200" lvl="4" marL="2286000">
              <a:spcBef>
                <a:spcPts val="1000"/>
              </a:spcBef>
              <a:spcAft>
                <a:spcPts val="0"/>
              </a:spcAft>
              <a:buClr>
                <a:schemeClr val="dk1"/>
              </a:buClr>
              <a:buSzPts val="1600"/>
              <a:buChar char="○"/>
              <a:defRPr sz="1600">
                <a:solidFill>
                  <a:schemeClr val="dk1"/>
                </a:solidFill>
              </a:defRPr>
            </a:lvl5pPr>
            <a:lvl6pPr indent="-330200" lvl="5" marL="2743200">
              <a:spcBef>
                <a:spcPts val="1000"/>
              </a:spcBef>
              <a:spcAft>
                <a:spcPts val="0"/>
              </a:spcAft>
              <a:buClr>
                <a:schemeClr val="dk1"/>
              </a:buClr>
              <a:buSzPts val="1600"/>
              <a:buChar char="■"/>
              <a:defRPr sz="1600">
                <a:solidFill>
                  <a:schemeClr val="dk1"/>
                </a:solidFill>
              </a:defRPr>
            </a:lvl6pPr>
            <a:lvl7pPr indent="-330200" lvl="6" marL="3200400">
              <a:spcBef>
                <a:spcPts val="1000"/>
              </a:spcBef>
              <a:spcAft>
                <a:spcPts val="0"/>
              </a:spcAft>
              <a:buClr>
                <a:schemeClr val="dk1"/>
              </a:buClr>
              <a:buSzPts val="1600"/>
              <a:buChar char="●"/>
              <a:defRPr sz="1600">
                <a:solidFill>
                  <a:schemeClr val="dk1"/>
                </a:solidFill>
              </a:defRPr>
            </a:lvl7pPr>
            <a:lvl8pPr indent="-330200" lvl="7" marL="3657600">
              <a:spcBef>
                <a:spcPts val="1000"/>
              </a:spcBef>
              <a:spcAft>
                <a:spcPts val="0"/>
              </a:spcAft>
              <a:buClr>
                <a:schemeClr val="dk1"/>
              </a:buClr>
              <a:buSzPts val="1600"/>
              <a:buChar char="○"/>
              <a:defRPr sz="1600">
                <a:solidFill>
                  <a:schemeClr val="dk1"/>
                </a:solidFill>
              </a:defRPr>
            </a:lvl8pPr>
            <a:lvl9pPr indent="-330200" lvl="8" marL="4114800">
              <a:spcBef>
                <a:spcPts val="1000"/>
              </a:spcBef>
              <a:spcAft>
                <a:spcPts val="1000"/>
              </a:spcAft>
              <a:buClr>
                <a:schemeClr val="dk1"/>
              </a:buClr>
              <a:buSzPts val="1600"/>
              <a:buChar char="■"/>
              <a:defRPr sz="1600">
                <a:solidFill>
                  <a:schemeClr val="dk1"/>
                </a:solidFill>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p:cSld name="CUSTOM_2">
    <p:spTree>
      <p:nvGrpSpPr>
        <p:cNvPr id="57" name="Shape 57"/>
        <p:cNvGrpSpPr/>
        <p:nvPr/>
      </p:nvGrpSpPr>
      <p:grpSpPr>
        <a:xfrm>
          <a:off x="0" y="0"/>
          <a:ext cx="0" cy="0"/>
          <a:chOff x="0" y="0"/>
          <a:chExt cx="0" cy="0"/>
        </a:xfrm>
      </p:grpSpPr>
      <p:sp>
        <p:nvSpPr>
          <p:cNvPr id="58" name="Google Shape;58;p15"/>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59" name="Google Shape;59;p15"/>
          <p:cNvSpPr txBox="1"/>
          <p:nvPr>
            <p:ph idx="1" type="body"/>
          </p:nvPr>
        </p:nvSpPr>
        <p:spPr>
          <a:xfrm>
            <a:off x="457200" y="1140000"/>
            <a:ext cx="4114800" cy="34290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Clr>
                <a:schemeClr val="dk1"/>
              </a:buClr>
              <a:buSzPts val="1800"/>
              <a:buChar char="•"/>
              <a:defRPr>
                <a:solidFill>
                  <a:schemeClr val="dk1"/>
                </a:solidFill>
              </a:defRPr>
            </a:lvl1pPr>
            <a:lvl2pPr indent="-330200" lvl="1" marL="914400">
              <a:spcBef>
                <a:spcPts val="1000"/>
              </a:spcBef>
              <a:spcAft>
                <a:spcPts val="0"/>
              </a:spcAft>
              <a:buClr>
                <a:schemeClr val="dk1"/>
              </a:buClr>
              <a:buSzPts val="1600"/>
              <a:buChar char="○"/>
              <a:defRPr sz="1600">
                <a:solidFill>
                  <a:schemeClr val="dk1"/>
                </a:solidFill>
              </a:defRPr>
            </a:lvl2pPr>
            <a:lvl3pPr indent="-330200" lvl="2" marL="1371600">
              <a:spcBef>
                <a:spcPts val="1000"/>
              </a:spcBef>
              <a:spcAft>
                <a:spcPts val="0"/>
              </a:spcAft>
              <a:buClr>
                <a:schemeClr val="dk1"/>
              </a:buClr>
              <a:buSzPts val="1600"/>
              <a:buChar char="■"/>
              <a:defRPr sz="1600">
                <a:solidFill>
                  <a:schemeClr val="dk1"/>
                </a:solidFill>
              </a:defRPr>
            </a:lvl3pPr>
            <a:lvl4pPr indent="-330200" lvl="3" marL="1828800">
              <a:spcBef>
                <a:spcPts val="1000"/>
              </a:spcBef>
              <a:spcAft>
                <a:spcPts val="0"/>
              </a:spcAft>
              <a:buClr>
                <a:schemeClr val="dk1"/>
              </a:buClr>
              <a:buSzPts val="1600"/>
              <a:buChar char="●"/>
              <a:defRPr sz="1600">
                <a:solidFill>
                  <a:schemeClr val="dk1"/>
                </a:solidFill>
              </a:defRPr>
            </a:lvl4pPr>
            <a:lvl5pPr indent="-330200" lvl="4" marL="2286000">
              <a:spcBef>
                <a:spcPts val="1000"/>
              </a:spcBef>
              <a:spcAft>
                <a:spcPts val="0"/>
              </a:spcAft>
              <a:buClr>
                <a:schemeClr val="dk1"/>
              </a:buClr>
              <a:buSzPts val="1600"/>
              <a:buChar char="○"/>
              <a:defRPr sz="1600">
                <a:solidFill>
                  <a:schemeClr val="dk1"/>
                </a:solidFill>
              </a:defRPr>
            </a:lvl5pPr>
            <a:lvl6pPr indent="-330200" lvl="5" marL="2743200">
              <a:spcBef>
                <a:spcPts val="1000"/>
              </a:spcBef>
              <a:spcAft>
                <a:spcPts val="0"/>
              </a:spcAft>
              <a:buClr>
                <a:schemeClr val="dk1"/>
              </a:buClr>
              <a:buSzPts val="1600"/>
              <a:buChar char="■"/>
              <a:defRPr sz="1600">
                <a:solidFill>
                  <a:schemeClr val="dk1"/>
                </a:solidFill>
              </a:defRPr>
            </a:lvl6pPr>
            <a:lvl7pPr indent="-330200" lvl="6" marL="3200400">
              <a:spcBef>
                <a:spcPts val="1000"/>
              </a:spcBef>
              <a:spcAft>
                <a:spcPts val="0"/>
              </a:spcAft>
              <a:buClr>
                <a:schemeClr val="dk1"/>
              </a:buClr>
              <a:buSzPts val="1600"/>
              <a:buChar char="●"/>
              <a:defRPr sz="1600">
                <a:solidFill>
                  <a:schemeClr val="dk1"/>
                </a:solidFill>
              </a:defRPr>
            </a:lvl7pPr>
            <a:lvl8pPr indent="-330200" lvl="7" marL="3657600">
              <a:spcBef>
                <a:spcPts val="1000"/>
              </a:spcBef>
              <a:spcAft>
                <a:spcPts val="0"/>
              </a:spcAft>
              <a:buClr>
                <a:schemeClr val="dk1"/>
              </a:buClr>
              <a:buSzPts val="1600"/>
              <a:buChar char="○"/>
              <a:defRPr sz="1600">
                <a:solidFill>
                  <a:schemeClr val="dk1"/>
                </a:solidFill>
              </a:defRPr>
            </a:lvl8pPr>
            <a:lvl9pPr indent="-330200" lvl="8" marL="4114800">
              <a:spcBef>
                <a:spcPts val="1000"/>
              </a:spcBef>
              <a:spcAft>
                <a:spcPts val="1000"/>
              </a:spcAft>
              <a:buClr>
                <a:schemeClr val="dk1"/>
              </a:buClr>
              <a:buSzPts val="1600"/>
              <a:buChar char="■"/>
              <a:defRPr sz="1600">
                <a:solidFill>
                  <a:schemeClr val="dk1"/>
                </a:solidFill>
              </a:defRPr>
            </a:lvl9pPr>
          </a:lstStyle>
          <a:p/>
        </p:txBody>
      </p:sp>
    </p:spTree>
  </p:cSld>
  <p:clrMapOvr>
    <a:masterClrMapping/>
  </p:clrMapOvr>
</p:sldLayout>
</file>

<file path=ppt/slideLayouts/slideLayout1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lus Light">
  <p:cSld name="CUSTOM_2_1">
    <p:spTree>
      <p:nvGrpSpPr>
        <p:cNvPr id="887" name="Shape 887"/>
        <p:cNvGrpSpPr/>
        <p:nvPr/>
      </p:nvGrpSpPr>
      <p:grpSpPr>
        <a:xfrm>
          <a:off x="0" y="0"/>
          <a:ext cx="0" cy="0"/>
          <a:chOff x="0" y="0"/>
          <a:chExt cx="0" cy="0"/>
        </a:xfrm>
      </p:grpSpPr>
      <p:sp>
        <p:nvSpPr>
          <p:cNvPr id="888" name="Google Shape;888;p137"/>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889" name="Google Shape;889;p137"/>
          <p:cNvSpPr txBox="1"/>
          <p:nvPr>
            <p:ph idx="1" type="subTitle"/>
          </p:nvPr>
        </p:nvSpPr>
        <p:spPr>
          <a:xfrm>
            <a:off x="457200" y="1142050"/>
            <a:ext cx="5519400" cy="441600"/>
          </a:xfrm>
          <a:prstGeom prst="rect">
            <a:avLst/>
          </a:prstGeom>
        </p:spPr>
        <p:txBody>
          <a:bodyPr anchorCtr="0" anchor="b" bIns="91425" lIns="91425" spcFirstLastPara="1" rIns="91425" wrap="square" tIns="91425">
            <a:normAutofit/>
          </a:bodyPr>
          <a:lstStyle>
            <a:lvl1pPr lvl="0">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1pPr>
            <a:lvl2pPr lvl="1">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2pPr>
            <a:lvl3pPr lvl="2">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3pPr>
            <a:lvl4pPr lvl="3">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4pPr>
            <a:lvl5pPr lvl="4">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5pPr>
            <a:lvl6pPr lvl="5">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6pPr>
            <a:lvl7pPr lvl="6">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7pPr>
            <a:lvl8pPr lvl="7">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8pPr>
            <a:lvl9pPr lvl="8">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9pPr>
          </a:lstStyle>
          <a:p/>
        </p:txBody>
      </p:sp>
    </p:spTree>
  </p:cSld>
  <p:clrMapOvr>
    <a:masterClrMapping/>
  </p:clrMapOvr>
</p:sldLayout>
</file>

<file path=ppt/slideLayouts/slideLayout1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p:cSld name="CUSTOM_3">
    <p:spTree>
      <p:nvGrpSpPr>
        <p:cNvPr id="890" name="Shape 890"/>
        <p:cNvGrpSpPr/>
        <p:nvPr/>
      </p:nvGrpSpPr>
      <p:grpSpPr>
        <a:xfrm>
          <a:off x="0" y="0"/>
          <a:ext cx="0" cy="0"/>
          <a:chOff x="0" y="0"/>
          <a:chExt cx="0" cy="0"/>
        </a:xfrm>
      </p:grpSpPr>
      <p:sp>
        <p:nvSpPr>
          <p:cNvPr id="891" name="Google Shape;891;p138"/>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892" name="Google Shape;892;p138"/>
          <p:cNvSpPr txBox="1"/>
          <p:nvPr>
            <p:ph idx="1" type="body"/>
          </p:nvPr>
        </p:nvSpPr>
        <p:spPr>
          <a:xfrm>
            <a:off x="457200" y="1140000"/>
            <a:ext cx="8229600" cy="34290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Clr>
                <a:schemeClr val="dk1"/>
              </a:buClr>
              <a:buSzPts val="1800"/>
              <a:buChar char="•"/>
              <a:defRPr>
                <a:solidFill>
                  <a:schemeClr val="dk1"/>
                </a:solidFill>
              </a:defRPr>
            </a:lvl1pPr>
            <a:lvl2pPr indent="-330200" lvl="1" marL="914400">
              <a:spcBef>
                <a:spcPts val="1000"/>
              </a:spcBef>
              <a:spcAft>
                <a:spcPts val="0"/>
              </a:spcAft>
              <a:buClr>
                <a:schemeClr val="dk1"/>
              </a:buClr>
              <a:buSzPts val="1600"/>
              <a:buChar char="○"/>
              <a:defRPr sz="1600">
                <a:solidFill>
                  <a:schemeClr val="dk1"/>
                </a:solidFill>
              </a:defRPr>
            </a:lvl2pPr>
            <a:lvl3pPr indent="-330200" lvl="2" marL="1371600">
              <a:spcBef>
                <a:spcPts val="1000"/>
              </a:spcBef>
              <a:spcAft>
                <a:spcPts val="0"/>
              </a:spcAft>
              <a:buClr>
                <a:schemeClr val="dk1"/>
              </a:buClr>
              <a:buSzPts val="1600"/>
              <a:buChar char="■"/>
              <a:defRPr sz="1600">
                <a:solidFill>
                  <a:schemeClr val="dk1"/>
                </a:solidFill>
              </a:defRPr>
            </a:lvl3pPr>
            <a:lvl4pPr indent="-330200" lvl="3" marL="1828800">
              <a:spcBef>
                <a:spcPts val="1000"/>
              </a:spcBef>
              <a:spcAft>
                <a:spcPts val="0"/>
              </a:spcAft>
              <a:buClr>
                <a:schemeClr val="dk1"/>
              </a:buClr>
              <a:buSzPts val="1600"/>
              <a:buChar char="●"/>
              <a:defRPr sz="1600">
                <a:solidFill>
                  <a:schemeClr val="dk1"/>
                </a:solidFill>
              </a:defRPr>
            </a:lvl4pPr>
            <a:lvl5pPr indent="-330200" lvl="4" marL="2286000">
              <a:spcBef>
                <a:spcPts val="1000"/>
              </a:spcBef>
              <a:spcAft>
                <a:spcPts val="0"/>
              </a:spcAft>
              <a:buClr>
                <a:schemeClr val="dk1"/>
              </a:buClr>
              <a:buSzPts val="1600"/>
              <a:buChar char="○"/>
              <a:defRPr sz="1600">
                <a:solidFill>
                  <a:schemeClr val="dk1"/>
                </a:solidFill>
              </a:defRPr>
            </a:lvl5pPr>
            <a:lvl6pPr indent="-330200" lvl="5" marL="2743200">
              <a:spcBef>
                <a:spcPts val="1000"/>
              </a:spcBef>
              <a:spcAft>
                <a:spcPts val="0"/>
              </a:spcAft>
              <a:buClr>
                <a:schemeClr val="dk1"/>
              </a:buClr>
              <a:buSzPts val="1600"/>
              <a:buChar char="■"/>
              <a:defRPr sz="1600">
                <a:solidFill>
                  <a:schemeClr val="dk1"/>
                </a:solidFill>
              </a:defRPr>
            </a:lvl6pPr>
            <a:lvl7pPr indent="-330200" lvl="6" marL="3200400">
              <a:spcBef>
                <a:spcPts val="1000"/>
              </a:spcBef>
              <a:spcAft>
                <a:spcPts val="0"/>
              </a:spcAft>
              <a:buClr>
                <a:schemeClr val="dk1"/>
              </a:buClr>
              <a:buSzPts val="1600"/>
              <a:buChar char="●"/>
              <a:defRPr sz="1600">
                <a:solidFill>
                  <a:schemeClr val="dk1"/>
                </a:solidFill>
              </a:defRPr>
            </a:lvl7pPr>
            <a:lvl8pPr indent="-330200" lvl="7" marL="3657600">
              <a:spcBef>
                <a:spcPts val="1000"/>
              </a:spcBef>
              <a:spcAft>
                <a:spcPts val="0"/>
              </a:spcAft>
              <a:buClr>
                <a:schemeClr val="dk1"/>
              </a:buClr>
              <a:buSzPts val="1600"/>
              <a:buChar char="○"/>
              <a:defRPr sz="1600">
                <a:solidFill>
                  <a:schemeClr val="dk1"/>
                </a:solidFill>
              </a:defRPr>
            </a:lvl8pPr>
            <a:lvl9pPr indent="-330200" lvl="8" marL="4114800">
              <a:spcBef>
                <a:spcPts val="1000"/>
              </a:spcBef>
              <a:spcAft>
                <a:spcPts val="1000"/>
              </a:spcAft>
              <a:buClr>
                <a:schemeClr val="dk1"/>
              </a:buClr>
              <a:buSzPts val="1600"/>
              <a:buChar char="■"/>
              <a:defRPr sz="1600">
                <a:solidFill>
                  <a:schemeClr val="dk1"/>
                </a:solidFill>
              </a:defRPr>
            </a:lvl9pPr>
          </a:lstStyle>
          <a:p/>
        </p:txBody>
      </p:sp>
    </p:spTree>
  </p:cSld>
  <p:clrMapOvr>
    <a:masterClrMapping/>
  </p:clrMapOvr>
</p:sldLayout>
</file>

<file path=ppt/slideLayouts/slideLayout1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bullet-1">
  <p:cSld name="CUSTOM_3_2">
    <p:spTree>
      <p:nvGrpSpPr>
        <p:cNvPr id="893" name="Shape 893"/>
        <p:cNvGrpSpPr/>
        <p:nvPr/>
      </p:nvGrpSpPr>
      <p:grpSpPr>
        <a:xfrm>
          <a:off x="0" y="0"/>
          <a:ext cx="0" cy="0"/>
          <a:chOff x="0" y="0"/>
          <a:chExt cx="0" cy="0"/>
        </a:xfrm>
      </p:grpSpPr>
      <p:sp>
        <p:nvSpPr>
          <p:cNvPr id="894" name="Google Shape;894;p139"/>
          <p:cNvSpPr txBox="1"/>
          <p:nvPr>
            <p:ph idx="1" type="body"/>
          </p:nvPr>
        </p:nvSpPr>
        <p:spPr>
          <a:xfrm>
            <a:off x="1373975" y="2361292"/>
            <a:ext cx="5945700" cy="9861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895" name="Google Shape;895;p139"/>
          <p:cNvSpPr txBox="1"/>
          <p:nvPr>
            <p:ph idx="2" type="body"/>
          </p:nvPr>
        </p:nvSpPr>
        <p:spPr>
          <a:xfrm>
            <a:off x="1373975" y="3582596"/>
            <a:ext cx="5945700" cy="9861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896" name="Google Shape;896;p139"/>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897" name="Google Shape;897;p139"/>
          <p:cNvSpPr txBox="1"/>
          <p:nvPr>
            <p:ph idx="3" type="body"/>
          </p:nvPr>
        </p:nvSpPr>
        <p:spPr>
          <a:xfrm>
            <a:off x="1373975" y="1140000"/>
            <a:ext cx="5945700" cy="9861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898" name="Google Shape;898;p139"/>
          <p:cNvSpPr/>
          <p:nvPr/>
        </p:nvSpPr>
        <p:spPr>
          <a:xfrm>
            <a:off x="740588" y="1452150"/>
            <a:ext cx="350044" cy="350044"/>
          </a:xfrm>
          <a:custGeom>
            <a:rect b="b" l="l" r="r" t="t"/>
            <a:pathLst>
              <a:path extrusionOk="0" h="190500" w="190500">
                <a:moveTo>
                  <a:pt x="182880" y="95250"/>
                </a:moveTo>
                <a:cubicBezTo>
                  <a:pt x="182880" y="143510"/>
                  <a:pt x="143510" y="182880"/>
                  <a:pt x="95250" y="182880"/>
                </a:cubicBezTo>
                <a:cubicBezTo>
                  <a:pt x="46990" y="182880"/>
                  <a:pt x="8255" y="143510"/>
                  <a:pt x="8255" y="95250"/>
                </a:cubicBezTo>
                <a:cubicBezTo>
                  <a:pt x="8255" y="46990"/>
                  <a:pt x="46990" y="8255"/>
                  <a:pt x="95250" y="8255"/>
                </a:cubicBezTo>
                <a:cubicBezTo>
                  <a:pt x="143510" y="8255"/>
                  <a:pt x="182880" y="46990"/>
                  <a:pt x="182880" y="95250"/>
                </a:cubicBezTo>
                <a:close/>
                <a:moveTo>
                  <a:pt x="95250" y="190500"/>
                </a:moveTo>
                <a:cubicBezTo>
                  <a:pt x="147955" y="190500"/>
                  <a:pt x="190500" y="147955"/>
                  <a:pt x="190500" y="95250"/>
                </a:cubicBezTo>
                <a:cubicBezTo>
                  <a:pt x="190500" y="42545"/>
                  <a:pt x="147955" y="0"/>
                  <a:pt x="95250" y="0"/>
                </a:cubicBezTo>
                <a:cubicBezTo>
                  <a:pt x="42545" y="0"/>
                  <a:pt x="0" y="42545"/>
                  <a:pt x="0" y="95250"/>
                </a:cubicBezTo>
                <a:cubicBezTo>
                  <a:pt x="0" y="147955"/>
                  <a:pt x="42545" y="190500"/>
                  <a:pt x="95250" y="190500"/>
                </a:cubicBezTo>
                <a:close/>
                <a:moveTo>
                  <a:pt x="137160" y="98425"/>
                </a:moveTo>
                <a:lnTo>
                  <a:pt x="141605" y="95250"/>
                </a:lnTo>
                <a:lnTo>
                  <a:pt x="137160" y="92075"/>
                </a:lnTo>
                <a:lnTo>
                  <a:pt x="73660" y="44450"/>
                </a:lnTo>
                <a:cubicBezTo>
                  <a:pt x="71755" y="43180"/>
                  <a:pt x="69850" y="43180"/>
                  <a:pt x="68580" y="45085"/>
                </a:cubicBezTo>
                <a:cubicBezTo>
                  <a:pt x="66675" y="46990"/>
                  <a:pt x="67310" y="49530"/>
                  <a:pt x="69215" y="50800"/>
                </a:cubicBezTo>
                <a:lnTo>
                  <a:pt x="128270" y="95250"/>
                </a:lnTo>
                <a:lnTo>
                  <a:pt x="69215" y="139700"/>
                </a:lnTo>
                <a:cubicBezTo>
                  <a:pt x="67310" y="140970"/>
                  <a:pt x="66675" y="143510"/>
                  <a:pt x="68580" y="145415"/>
                </a:cubicBezTo>
                <a:cubicBezTo>
                  <a:pt x="69850" y="147320"/>
                  <a:pt x="71755" y="147320"/>
                  <a:pt x="73660" y="14605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9" name="Google Shape;899;p139"/>
          <p:cNvSpPr/>
          <p:nvPr/>
        </p:nvSpPr>
        <p:spPr>
          <a:xfrm>
            <a:off x="740588" y="2679300"/>
            <a:ext cx="350044" cy="350044"/>
          </a:xfrm>
          <a:custGeom>
            <a:rect b="b" l="l" r="r" t="t"/>
            <a:pathLst>
              <a:path extrusionOk="0" h="190500" w="190500">
                <a:moveTo>
                  <a:pt x="182880" y="95250"/>
                </a:moveTo>
                <a:cubicBezTo>
                  <a:pt x="182880" y="143510"/>
                  <a:pt x="143510" y="182880"/>
                  <a:pt x="95250" y="182880"/>
                </a:cubicBezTo>
                <a:cubicBezTo>
                  <a:pt x="46990" y="182880"/>
                  <a:pt x="8255" y="143510"/>
                  <a:pt x="8255" y="95250"/>
                </a:cubicBezTo>
                <a:cubicBezTo>
                  <a:pt x="8255" y="46990"/>
                  <a:pt x="46990" y="8255"/>
                  <a:pt x="95250" y="8255"/>
                </a:cubicBezTo>
                <a:cubicBezTo>
                  <a:pt x="143510" y="8255"/>
                  <a:pt x="182880" y="46990"/>
                  <a:pt x="182880" y="95250"/>
                </a:cubicBezTo>
                <a:close/>
                <a:moveTo>
                  <a:pt x="95250" y="190500"/>
                </a:moveTo>
                <a:cubicBezTo>
                  <a:pt x="147955" y="190500"/>
                  <a:pt x="190500" y="147955"/>
                  <a:pt x="190500" y="95250"/>
                </a:cubicBezTo>
                <a:cubicBezTo>
                  <a:pt x="190500" y="42545"/>
                  <a:pt x="147955" y="0"/>
                  <a:pt x="95250" y="0"/>
                </a:cubicBezTo>
                <a:cubicBezTo>
                  <a:pt x="42545" y="0"/>
                  <a:pt x="0" y="42545"/>
                  <a:pt x="0" y="95250"/>
                </a:cubicBezTo>
                <a:cubicBezTo>
                  <a:pt x="0" y="147955"/>
                  <a:pt x="42545" y="190500"/>
                  <a:pt x="95250" y="190500"/>
                </a:cubicBezTo>
                <a:close/>
                <a:moveTo>
                  <a:pt x="137160" y="98425"/>
                </a:moveTo>
                <a:lnTo>
                  <a:pt x="141605" y="95250"/>
                </a:lnTo>
                <a:lnTo>
                  <a:pt x="137160" y="92075"/>
                </a:lnTo>
                <a:lnTo>
                  <a:pt x="73660" y="44450"/>
                </a:lnTo>
                <a:cubicBezTo>
                  <a:pt x="71755" y="43180"/>
                  <a:pt x="69850" y="43180"/>
                  <a:pt x="68580" y="45085"/>
                </a:cubicBezTo>
                <a:cubicBezTo>
                  <a:pt x="66675" y="46990"/>
                  <a:pt x="67310" y="49530"/>
                  <a:pt x="69215" y="50800"/>
                </a:cubicBezTo>
                <a:lnTo>
                  <a:pt x="128270" y="95250"/>
                </a:lnTo>
                <a:lnTo>
                  <a:pt x="69215" y="139700"/>
                </a:lnTo>
                <a:cubicBezTo>
                  <a:pt x="67310" y="140970"/>
                  <a:pt x="66675" y="143510"/>
                  <a:pt x="68580" y="145415"/>
                </a:cubicBezTo>
                <a:cubicBezTo>
                  <a:pt x="69850" y="147320"/>
                  <a:pt x="71755" y="147320"/>
                  <a:pt x="73660" y="14605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0" name="Google Shape;900;p139"/>
          <p:cNvSpPr/>
          <p:nvPr/>
        </p:nvSpPr>
        <p:spPr>
          <a:xfrm>
            <a:off x="740588" y="3894700"/>
            <a:ext cx="350044" cy="350044"/>
          </a:xfrm>
          <a:custGeom>
            <a:rect b="b" l="l" r="r" t="t"/>
            <a:pathLst>
              <a:path extrusionOk="0" h="190500" w="190500">
                <a:moveTo>
                  <a:pt x="182880" y="95250"/>
                </a:moveTo>
                <a:cubicBezTo>
                  <a:pt x="182880" y="143510"/>
                  <a:pt x="143510" y="182880"/>
                  <a:pt x="95250" y="182880"/>
                </a:cubicBezTo>
                <a:cubicBezTo>
                  <a:pt x="46990" y="182880"/>
                  <a:pt x="8255" y="143510"/>
                  <a:pt x="8255" y="95250"/>
                </a:cubicBezTo>
                <a:cubicBezTo>
                  <a:pt x="8255" y="46990"/>
                  <a:pt x="46990" y="8255"/>
                  <a:pt x="95250" y="8255"/>
                </a:cubicBezTo>
                <a:cubicBezTo>
                  <a:pt x="143510" y="8255"/>
                  <a:pt x="182880" y="46990"/>
                  <a:pt x="182880" y="95250"/>
                </a:cubicBezTo>
                <a:close/>
                <a:moveTo>
                  <a:pt x="95250" y="190500"/>
                </a:moveTo>
                <a:cubicBezTo>
                  <a:pt x="147955" y="190500"/>
                  <a:pt x="190500" y="147955"/>
                  <a:pt x="190500" y="95250"/>
                </a:cubicBezTo>
                <a:cubicBezTo>
                  <a:pt x="190500" y="42545"/>
                  <a:pt x="147955" y="0"/>
                  <a:pt x="95250" y="0"/>
                </a:cubicBezTo>
                <a:cubicBezTo>
                  <a:pt x="42545" y="0"/>
                  <a:pt x="0" y="42545"/>
                  <a:pt x="0" y="95250"/>
                </a:cubicBezTo>
                <a:cubicBezTo>
                  <a:pt x="0" y="147955"/>
                  <a:pt x="42545" y="190500"/>
                  <a:pt x="95250" y="190500"/>
                </a:cubicBezTo>
                <a:close/>
                <a:moveTo>
                  <a:pt x="137160" y="98425"/>
                </a:moveTo>
                <a:lnTo>
                  <a:pt x="141605" y="95250"/>
                </a:lnTo>
                <a:lnTo>
                  <a:pt x="137160" y="92075"/>
                </a:lnTo>
                <a:lnTo>
                  <a:pt x="73660" y="44450"/>
                </a:lnTo>
                <a:cubicBezTo>
                  <a:pt x="71755" y="43180"/>
                  <a:pt x="69850" y="43180"/>
                  <a:pt x="68580" y="45085"/>
                </a:cubicBezTo>
                <a:cubicBezTo>
                  <a:pt x="66675" y="46990"/>
                  <a:pt x="67310" y="49530"/>
                  <a:pt x="69215" y="50800"/>
                </a:cubicBezTo>
                <a:lnTo>
                  <a:pt x="128270" y="95250"/>
                </a:lnTo>
                <a:lnTo>
                  <a:pt x="69215" y="139700"/>
                </a:lnTo>
                <a:cubicBezTo>
                  <a:pt x="67310" y="140970"/>
                  <a:pt x="66675" y="143510"/>
                  <a:pt x="68580" y="145415"/>
                </a:cubicBezTo>
                <a:cubicBezTo>
                  <a:pt x="69850" y="147320"/>
                  <a:pt x="71755" y="147320"/>
                  <a:pt x="73660" y="14605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1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bullet-1 1">
  <p:cSld name="CUSTOM_3_2_3">
    <p:spTree>
      <p:nvGrpSpPr>
        <p:cNvPr id="901" name="Shape 901"/>
        <p:cNvGrpSpPr/>
        <p:nvPr/>
      </p:nvGrpSpPr>
      <p:grpSpPr>
        <a:xfrm>
          <a:off x="0" y="0"/>
          <a:ext cx="0" cy="0"/>
          <a:chOff x="0" y="0"/>
          <a:chExt cx="0" cy="0"/>
        </a:xfrm>
      </p:grpSpPr>
      <p:sp>
        <p:nvSpPr>
          <p:cNvPr id="902" name="Google Shape;902;p140"/>
          <p:cNvSpPr txBox="1"/>
          <p:nvPr>
            <p:ph idx="1" type="body"/>
          </p:nvPr>
        </p:nvSpPr>
        <p:spPr>
          <a:xfrm>
            <a:off x="457200" y="2361293"/>
            <a:ext cx="6862500" cy="9861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903" name="Google Shape;903;p140"/>
          <p:cNvSpPr txBox="1"/>
          <p:nvPr>
            <p:ph idx="2" type="body"/>
          </p:nvPr>
        </p:nvSpPr>
        <p:spPr>
          <a:xfrm>
            <a:off x="457200" y="3582599"/>
            <a:ext cx="6862500" cy="9861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904" name="Google Shape;904;p140"/>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905" name="Google Shape;905;p140"/>
          <p:cNvSpPr txBox="1"/>
          <p:nvPr>
            <p:ph idx="3" type="body"/>
          </p:nvPr>
        </p:nvSpPr>
        <p:spPr>
          <a:xfrm>
            <a:off x="457200" y="1140000"/>
            <a:ext cx="6862500" cy="9861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Tree>
  </p:cSld>
  <p:clrMapOvr>
    <a:masterClrMapping/>
  </p:clrMapOvr>
</p:sldLayout>
</file>

<file path=ppt/slideLayouts/slideLayout1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bullet-3">
  <p:cSld name="CUSTOM_3_2_2">
    <p:spTree>
      <p:nvGrpSpPr>
        <p:cNvPr id="906" name="Shape 906"/>
        <p:cNvGrpSpPr/>
        <p:nvPr/>
      </p:nvGrpSpPr>
      <p:grpSpPr>
        <a:xfrm>
          <a:off x="0" y="0"/>
          <a:ext cx="0" cy="0"/>
          <a:chOff x="0" y="0"/>
          <a:chExt cx="0" cy="0"/>
        </a:xfrm>
      </p:grpSpPr>
      <p:sp>
        <p:nvSpPr>
          <p:cNvPr id="907" name="Google Shape;907;p141"/>
          <p:cNvSpPr txBox="1"/>
          <p:nvPr>
            <p:ph idx="1" type="body"/>
          </p:nvPr>
        </p:nvSpPr>
        <p:spPr>
          <a:xfrm>
            <a:off x="1373975" y="2361292"/>
            <a:ext cx="5945700" cy="9861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908" name="Google Shape;908;p141"/>
          <p:cNvSpPr txBox="1"/>
          <p:nvPr>
            <p:ph idx="2" type="body"/>
          </p:nvPr>
        </p:nvSpPr>
        <p:spPr>
          <a:xfrm>
            <a:off x="1373975" y="3582596"/>
            <a:ext cx="5945700" cy="9861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909" name="Google Shape;909;p141"/>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910" name="Google Shape;910;p141"/>
          <p:cNvSpPr txBox="1"/>
          <p:nvPr>
            <p:ph idx="3" type="body"/>
          </p:nvPr>
        </p:nvSpPr>
        <p:spPr>
          <a:xfrm>
            <a:off x="1373975" y="1140000"/>
            <a:ext cx="5945700" cy="9861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911" name="Google Shape;911;p141"/>
          <p:cNvSpPr/>
          <p:nvPr/>
        </p:nvSpPr>
        <p:spPr>
          <a:xfrm>
            <a:off x="734713" y="1452100"/>
            <a:ext cx="361800" cy="361800"/>
          </a:xfrm>
          <a:prstGeom prst="ellipse">
            <a:avLst/>
          </a:prstGeom>
          <a:solidFill>
            <a:schemeClr val="lt1"/>
          </a:solidFill>
          <a:ln cap="flat" cmpd="sng" w="19050">
            <a:solidFill>
              <a:schemeClr val="accent1"/>
            </a:solidFill>
            <a:prstDash val="solid"/>
            <a:round/>
            <a:headEnd len="sm" w="sm" type="none"/>
            <a:tailEnd len="sm" w="sm" type="none"/>
          </a:ln>
        </p:spPr>
        <p:txBody>
          <a:bodyPr anchorCtr="0" anchor="ctr" bIns="91425" lIns="0" spcFirstLastPara="1" rIns="0" wrap="square" tIns="91425">
            <a:noAutofit/>
          </a:bodyPr>
          <a:lstStyle/>
          <a:p>
            <a:pPr indent="0" lvl="0" marL="0" rtl="0" algn="ctr">
              <a:spcBef>
                <a:spcPts val="0"/>
              </a:spcBef>
              <a:spcAft>
                <a:spcPts val="0"/>
              </a:spcAft>
              <a:buNone/>
            </a:pPr>
            <a:r>
              <a:rPr b="1" lang="en-GB" sz="1800">
                <a:solidFill>
                  <a:schemeClr val="accent1"/>
                </a:solidFill>
                <a:latin typeface="Hanken Grotesk"/>
                <a:ea typeface="Hanken Grotesk"/>
                <a:cs typeface="Hanken Grotesk"/>
                <a:sym typeface="Hanken Grotesk"/>
              </a:rPr>
              <a:t>1</a:t>
            </a:r>
            <a:endParaRPr b="1" sz="1800">
              <a:solidFill>
                <a:schemeClr val="accent1"/>
              </a:solidFill>
              <a:latin typeface="Hanken Grotesk"/>
              <a:ea typeface="Hanken Grotesk"/>
              <a:cs typeface="Hanken Grotesk"/>
              <a:sym typeface="Hanken Grotesk"/>
            </a:endParaRPr>
          </a:p>
        </p:txBody>
      </p:sp>
      <p:sp>
        <p:nvSpPr>
          <p:cNvPr id="912" name="Google Shape;912;p141"/>
          <p:cNvSpPr/>
          <p:nvPr/>
        </p:nvSpPr>
        <p:spPr>
          <a:xfrm>
            <a:off x="734700" y="2673413"/>
            <a:ext cx="361800" cy="361800"/>
          </a:xfrm>
          <a:prstGeom prst="ellipse">
            <a:avLst/>
          </a:prstGeom>
          <a:solidFill>
            <a:schemeClr val="lt1"/>
          </a:solidFill>
          <a:ln cap="flat" cmpd="sng" w="19050">
            <a:solidFill>
              <a:schemeClr val="accent1"/>
            </a:solidFill>
            <a:prstDash val="solid"/>
            <a:round/>
            <a:headEnd len="sm" w="sm" type="none"/>
            <a:tailEnd len="sm" w="sm" type="none"/>
          </a:ln>
        </p:spPr>
        <p:txBody>
          <a:bodyPr anchorCtr="0" anchor="ctr" bIns="91425" lIns="0" spcFirstLastPara="1" rIns="0" wrap="square" tIns="91425">
            <a:noAutofit/>
          </a:bodyPr>
          <a:lstStyle/>
          <a:p>
            <a:pPr indent="0" lvl="0" marL="0" rtl="0" algn="ctr">
              <a:spcBef>
                <a:spcPts val="0"/>
              </a:spcBef>
              <a:spcAft>
                <a:spcPts val="0"/>
              </a:spcAft>
              <a:buNone/>
            </a:pPr>
            <a:r>
              <a:rPr b="1" lang="en-GB" sz="1800">
                <a:solidFill>
                  <a:schemeClr val="accent1"/>
                </a:solidFill>
                <a:latin typeface="Hanken Grotesk"/>
                <a:ea typeface="Hanken Grotesk"/>
                <a:cs typeface="Hanken Grotesk"/>
                <a:sym typeface="Hanken Grotesk"/>
              </a:rPr>
              <a:t>2</a:t>
            </a:r>
            <a:endParaRPr b="1" sz="1800">
              <a:solidFill>
                <a:schemeClr val="accent1"/>
              </a:solidFill>
              <a:latin typeface="Hanken Grotesk"/>
              <a:ea typeface="Hanken Grotesk"/>
              <a:cs typeface="Hanken Grotesk"/>
              <a:sym typeface="Hanken Grotesk"/>
            </a:endParaRPr>
          </a:p>
        </p:txBody>
      </p:sp>
      <p:sp>
        <p:nvSpPr>
          <p:cNvPr id="913" name="Google Shape;913;p141"/>
          <p:cNvSpPr/>
          <p:nvPr/>
        </p:nvSpPr>
        <p:spPr>
          <a:xfrm>
            <a:off x="734725" y="3894738"/>
            <a:ext cx="361800" cy="361800"/>
          </a:xfrm>
          <a:prstGeom prst="ellipse">
            <a:avLst/>
          </a:prstGeom>
          <a:solidFill>
            <a:schemeClr val="lt1"/>
          </a:solidFill>
          <a:ln cap="flat" cmpd="sng" w="19050">
            <a:solidFill>
              <a:schemeClr val="accent1"/>
            </a:solidFill>
            <a:prstDash val="solid"/>
            <a:round/>
            <a:headEnd len="sm" w="sm" type="none"/>
            <a:tailEnd len="sm" w="sm" type="none"/>
          </a:ln>
        </p:spPr>
        <p:txBody>
          <a:bodyPr anchorCtr="0" anchor="ctr" bIns="91425" lIns="0" spcFirstLastPara="1" rIns="0" wrap="square" tIns="91425">
            <a:noAutofit/>
          </a:bodyPr>
          <a:lstStyle/>
          <a:p>
            <a:pPr indent="0" lvl="0" marL="0" rtl="0" algn="ctr">
              <a:spcBef>
                <a:spcPts val="0"/>
              </a:spcBef>
              <a:spcAft>
                <a:spcPts val="0"/>
              </a:spcAft>
              <a:buNone/>
            </a:pPr>
            <a:r>
              <a:rPr b="1" lang="en-GB" sz="1800">
                <a:solidFill>
                  <a:schemeClr val="accent1"/>
                </a:solidFill>
                <a:latin typeface="Hanken Grotesk"/>
                <a:ea typeface="Hanken Grotesk"/>
                <a:cs typeface="Hanken Grotesk"/>
                <a:sym typeface="Hanken Grotesk"/>
              </a:rPr>
              <a:t>3</a:t>
            </a:r>
            <a:endParaRPr b="1" sz="1800">
              <a:solidFill>
                <a:schemeClr val="accent1"/>
              </a:solidFill>
              <a:latin typeface="Hanken Grotesk"/>
              <a:ea typeface="Hanken Grotesk"/>
              <a:cs typeface="Hanken Grotesk"/>
              <a:sym typeface="Hanken Grotesk"/>
            </a:endParaRPr>
          </a:p>
        </p:txBody>
      </p:sp>
    </p:spTree>
  </p:cSld>
  <p:clrMapOvr>
    <a:masterClrMapping/>
  </p:clrMapOvr>
</p:sldLayout>
</file>

<file path=ppt/slideLayouts/slideLayout1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bullet-2">
  <p:cSld name="CUSTOM_3_2_1">
    <p:spTree>
      <p:nvGrpSpPr>
        <p:cNvPr id="914" name="Shape 914"/>
        <p:cNvGrpSpPr/>
        <p:nvPr/>
      </p:nvGrpSpPr>
      <p:grpSpPr>
        <a:xfrm>
          <a:off x="0" y="0"/>
          <a:ext cx="0" cy="0"/>
          <a:chOff x="0" y="0"/>
          <a:chExt cx="0" cy="0"/>
        </a:xfrm>
      </p:grpSpPr>
      <p:sp>
        <p:nvSpPr>
          <p:cNvPr id="915" name="Google Shape;915;p142"/>
          <p:cNvSpPr txBox="1"/>
          <p:nvPr>
            <p:ph idx="1" type="body"/>
          </p:nvPr>
        </p:nvSpPr>
        <p:spPr>
          <a:xfrm>
            <a:off x="457200" y="1607925"/>
            <a:ext cx="2606100" cy="2182200"/>
          </a:xfrm>
          <a:prstGeom prst="rect">
            <a:avLst/>
          </a:prstGeom>
          <a:noFill/>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916" name="Google Shape;916;p142"/>
          <p:cNvSpPr txBox="1"/>
          <p:nvPr>
            <p:ph idx="2" type="body"/>
          </p:nvPr>
        </p:nvSpPr>
        <p:spPr>
          <a:xfrm>
            <a:off x="3237000" y="1607925"/>
            <a:ext cx="2606100" cy="2182200"/>
          </a:xfrm>
          <a:prstGeom prst="rect">
            <a:avLst/>
          </a:prstGeom>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917" name="Google Shape;917;p142"/>
          <p:cNvSpPr txBox="1"/>
          <p:nvPr>
            <p:ph idx="3" type="body"/>
          </p:nvPr>
        </p:nvSpPr>
        <p:spPr>
          <a:xfrm>
            <a:off x="6016800" y="1607925"/>
            <a:ext cx="2606100" cy="2182200"/>
          </a:xfrm>
          <a:prstGeom prst="rect">
            <a:avLst/>
          </a:prstGeom>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918" name="Google Shape;918;p142"/>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cxnSp>
        <p:nvCxnSpPr>
          <p:cNvPr id="919" name="Google Shape;919;p142"/>
          <p:cNvCxnSpPr/>
          <p:nvPr/>
        </p:nvCxnSpPr>
        <p:spPr>
          <a:xfrm>
            <a:off x="457200" y="1599075"/>
            <a:ext cx="0" cy="2199900"/>
          </a:xfrm>
          <a:prstGeom prst="straightConnector1">
            <a:avLst/>
          </a:prstGeom>
          <a:noFill/>
          <a:ln cap="flat" cmpd="sng" w="19050">
            <a:solidFill>
              <a:schemeClr val="accent1"/>
            </a:solidFill>
            <a:prstDash val="solid"/>
            <a:round/>
            <a:headEnd len="med" w="med" type="none"/>
            <a:tailEnd len="med" w="med" type="none"/>
          </a:ln>
        </p:spPr>
      </p:cxnSp>
      <p:cxnSp>
        <p:nvCxnSpPr>
          <p:cNvPr id="920" name="Google Shape;920;p142"/>
          <p:cNvCxnSpPr/>
          <p:nvPr/>
        </p:nvCxnSpPr>
        <p:spPr>
          <a:xfrm>
            <a:off x="3237000" y="1599075"/>
            <a:ext cx="0" cy="2199900"/>
          </a:xfrm>
          <a:prstGeom prst="straightConnector1">
            <a:avLst/>
          </a:prstGeom>
          <a:noFill/>
          <a:ln cap="flat" cmpd="sng" w="19050">
            <a:solidFill>
              <a:schemeClr val="accent1"/>
            </a:solidFill>
            <a:prstDash val="solid"/>
            <a:round/>
            <a:headEnd len="med" w="med" type="none"/>
            <a:tailEnd len="med" w="med" type="none"/>
          </a:ln>
        </p:spPr>
      </p:cxnSp>
      <p:cxnSp>
        <p:nvCxnSpPr>
          <p:cNvPr id="921" name="Google Shape;921;p142"/>
          <p:cNvCxnSpPr/>
          <p:nvPr/>
        </p:nvCxnSpPr>
        <p:spPr>
          <a:xfrm>
            <a:off x="6016800" y="1599075"/>
            <a:ext cx="0" cy="2199900"/>
          </a:xfrm>
          <a:prstGeom prst="straightConnector1">
            <a:avLst/>
          </a:prstGeom>
          <a:noFill/>
          <a:ln cap="flat" cmpd="sng" w="19050">
            <a:solidFill>
              <a:schemeClr val="accent1"/>
            </a:solidFill>
            <a:prstDash val="solid"/>
            <a:round/>
            <a:headEnd len="med" w="med" type="none"/>
            <a:tailEnd len="med" w="med" type="none"/>
          </a:ln>
        </p:spPr>
      </p:cxnSp>
    </p:spTree>
  </p:cSld>
  <p:clrMapOvr>
    <a:masterClrMapping/>
  </p:clrMapOvr>
</p:sldLayout>
</file>

<file path=ppt/slideLayouts/slideLayout1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p:cSld name="CUSTOM_4">
    <p:bg>
      <p:bgPr>
        <a:solidFill>
          <a:schemeClr val="lt2"/>
        </a:solidFill>
      </p:bgPr>
    </p:bg>
    <p:spTree>
      <p:nvGrpSpPr>
        <p:cNvPr id="922" name="Shape 922"/>
        <p:cNvGrpSpPr/>
        <p:nvPr/>
      </p:nvGrpSpPr>
      <p:grpSpPr>
        <a:xfrm>
          <a:off x="0" y="0"/>
          <a:ext cx="0" cy="0"/>
          <a:chOff x="0" y="0"/>
          <a:chExt cx="0" cy="0"/>
        </a:xfrm>
      </p:grpSpPr>
      <p:sp>
        <p:nvSpPr>
          <p:cNvPr id="923" name="Google Shape;923;p143"/>
          <p:cNvSpPr txBox="1"/>
          <p:nvPr>
            <p:ph type="title"/>
          </p:nvPr>
        </p:nvSpPr>
        <p:spPr>
          <a:xfrm>
            <a:off x="457200" y="448056"/>
            <a:ext cx="8229600" cy="5760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924" name="Google Shape;924;p143"/>
          <p:cNvSpPr/>
          <p:nvPr/>
        </p:nvSpPr>
        <p:spPr>
          <a:xfrm>
            <a:off x="457200" y="1473675"/>
            <a:ext cx="2606100" cy="2882100"/>
          </a:xfrm>
          <a:prstGeom prst="rect">
            <a:avLst/>
          </a:prstGeom>
          <a:solidFill>
            <a:schemeClr val="lt1"/>
          </a:solidFill>
          <a:ln cap="flat" cmpd="sng" w="12700">
            <a:solidFill>
              <a:srgbClr val="FFFFFF">
                <a:alpha val="49800"/>
              </a:srgbClr>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rgbClr val="FFFFFF"/>
              </a:solidFill>
              <a:latin typeface="Calibri"/>
              <a:ea typeface="Calibri"/>
              <a:cs typeface="Calibri"/>
              <a:sym typeface="Calibri"/>
            </a:endParaRPr>
          </a:p>
        </p:txBody>
      </p:sp>
      <p:sp>
        <p:nvSpPr>
          <p:cNvPr id="925" name="Google Shape;925;p143"/>
          <p:cNvSpPr/>
          <p:nvPr/>
        </p:nvSpPr>
        <p:spPr>
          <a:xfrm>
            <a:off x="3237000" y="1473675"/>
            <a:ext cx="2606100" cy="2882100"/>
          </a:xfrm>
          <a:prstGeom prst="rect">
            <a:avLst/>
          </a:prstGeom>
          <a:solidFill>
            <a:schemeClr val="lt1"/>
          </a:solidFill>
          <a:ln cap="flat" cmpd="sng" w="12700">
            <a:solidFill>
              <a:srgbClr val="FFFFFF">
                <a:alpha val="49800"/>
              </a:srgbClr>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rgbClr val="FFFFFF"/>
              </a:solidFill>
              <a:latin typeface="Calibri"/>
              <a:ea typeface="Calibri"/>
              <a:cs typeface="Calibri"/>
              <a:sym typeface="Calibri"/>
            </a:endParaRPr>
          </a:p>
        </p:txBody>
      </p:sp>
      <p:sp>
        <p:nvSpPr>
          <p:cNvPr id="926" name="Google Shape;926;p143"/>
          <p:cNvSpPr/>
          <p:nvPr/>
        </p:nvSpPr>
        <p:spPr>
          <a:xfrm>
            <a:off x="6016800" y="1473675"/>
            <a:ext cx="2606100" cy="2882100"/>
          </a:xfrm>
          <a:prstGeom prst="rect">
            <a:avLst/>
          </a:prstGeom>
          <a:solidFill>
            <a:schemeClr val="lt1"/>
          </a:solidFill>
          <a:ln cap="flat" cmpd="sng" w="12700">
            <a:solidFill>
              <a:srgbClr val="FFFFFF">
                <a:alpha val="49800"/>
              </a:srgbClr>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rgbClr val="FFFFFF"/>
              </a:solidFill>
              <a:latin typeface="Calibri"/>
              <a:ea typeface="Calibri"/>
              <a:cs typeface="Calibri"/>
              <a:sym typeface="Calibri"/>
            </a:endParaRPr>
          </a:p>
        </p:txBody>
      </p:sp>
      <p:cxnSp>
        <p:nvCxnSpPr>
          <p:cNvPr id="927" name="Google Shape;927;p143"/>
          <p:cNvCxnSpPr/>
          <p:nvPr/>
        </p:nvCxnSpPr>
        <p:spPr>
          <a:xfrm flipH="1" rot="10800000">
            <a:off x="457200" y="4343400"/>
            <a:ext cx="2606100" cy="2100"/>
          </a:xfrm>
          <a:prstGeom prst="straightConnector1">
            <a:avLst/>
          </a:prstGeom>
          <a:noFill/>
          <a:ln cap="flat" cmpd="sng" w="38100">
            <a:solidFill>
              <a:schemeClr val="accent1"/>
            </a:solidFill>
            <a:prstDash val="solid"/>
            <a:round/>
            <a:headEnd len="med" w="med" type="none"/>
            <a:tailEnd len="med" w="med" type="none"/>
          </a:ln>
        </p:spPr>
      </p:cxnSp>
      <p:cxnSp>
        <p:nvCxnSpPr>
          <p:cNvPr id="928" name="Google Shape;928;p143"/>
          <p:cNvCxnSpPr/>
          <p:nvPr/>
        </p:nvCxnSpPr>
        <p:spPr>
          <a:xfrm flipH="1" rot="10800000">
            <a:off x="3237000" y="4343400"/>
            <a:ext cx="2606100" cy="2100"/>
          </a:xfrm>
          <a:prstGeom prst="straightConnector1">
            <a:avLst/>
          </a:prstGeom>
          <a:noFill/>
          <a:ln cap="flat" cmpd="sng" w="38100">
            <a:solidFill>
              <a:schemeClr val="accent3"/>
            </a:solidFill>
            <a:prstDash val="solid"/>
            <a:round/>
            <a:headEnd len="med" w="med" type="none"/>
            <a:tailEnd len="med" w="med" type="none"/>
          </a:ln>
        </p:spPr>
      </p:cxnSp>
      <p:cxnSp>
        <p:nvCxnSpPr>
          <p:cNvPr id="929" name="Google Shape;929;p143"/>
          <p:cNvCxnSpPr/>
          <p:nvPr/>
        </p:nvCxnSpPr>
        <p:spPr>
          <a:xfrm flipH="1" rot="10800000">
            <a:off x="6016800" y="4343400"/>
            <a:ext cx="2606100" cy="2100"/>
          </a:xfrm>
          <a:prstGeom prst="straightConnector1">
            <a:avLst/>
          </a:prstGeom>
          <a:noFill/>
          <a:ln cap="flat" cmpd="sng" w="38100">
            <a:solidFill>
              <a:schemeClr val="accent2"/>
            </a:solidFill>
            <a:prstDash val="solid"/>
            <a:round/>
            <a:headEnd len="med" w="med" type="none"/>
            <a:tailEnd len="med" w="med" type="none"/>
          </a:ln>
        </p:spPr>
      </p:cxnSp>
      <p:sp>
        <p:nvSpPr>
          <p:cNvPr id="930" name="Google Shape;930;p143"/>
          <p:cNvSpPr txBox="1"/>
          <p:nvPr>
            <p:ph idx="1" type="body"/>
          </p:nvPr>
        </p:nvSpPr>
        <p:spPr>
          <a:xfrm>
            <a:off x="457200" y="1472184"/>
            <a:ext cx="2606100" cy="2868000"/>
          </a:xfrm>
          <a:prstGeom prst="rect">
            <a:avLst/>
          </a:prstGeom>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931" name="Google Shape;931;p143"/>
          <p:cNvSpPr txBox="1"/>
          <p:nvPr>
            <p:ph idx="2" type="body"/>
          </p:nvPr>
        </p:nvSpPr>
        <p:spPr>
          <a:xfrm>
            <a:off x="3237000" y="1472184"/>
            <a:ext cx="2606100" cy="2868000"/>
          </a:xfrm>
          <a:prstGeom prst="rect">
            <a:avLst/>
          </a:prstGeom>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932" name="Google Shape;932;p143"/>
          <p:cNvSpPr txBox="1"/>
          <p:nvPr>
            <p:ph idx="3" type="body"/>
          </p:nvPr>
        </p:nvSpPr>
        <p:spPr>
          <a:xfrm>
            <a:off x="6016800" y="1484573"/>
            <a:ext cx="2606100" cy="2868000"/>
          </a:xfrm>
          <a:prstGeom prst="rect">
            <a:avLst/>
          </a:prstGeom>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Tree>
  </p:cSld>
  <p:clrMapOvr>
    <a:masterClrMapping/>
  </p:clrMapOvr>
</p:sldLayout>
</file>

<file path=ppt/slideLayouts/slideLayout1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bullet-6">
  <p:cSld name="CUSTOM_3_2_1_2">
    <p:spTree>
      <p:nvGrpSpPr>
        <p:cNvPr id="933" name="Shape 933"/>
        <p:cNvGrpSpPr/>
        <p:nvPr/>
      </p:nvGrpSpPr>
      <p:grpSpPr>
        <a:xfrm>
          <a:off x="0" y="0"/>
          <a:ext cx="0" cy="0"/>
          <a:chOff x="0" y="0"/>
          <a:chExt cx="0" cy="0"/>
        </a:xfrm>
      </p:grpSpPr>
      <p:sp>
        <p:nvSpPr>
          <p:cNvPr id="934" name="Google Shape;934;p144"/>
          <p:cNvSpPr txBox="1"/>
          <p:nvPr>
            <p:ph idx="1" type="body"/>
          </p:nvPr>
        </p:nvSpPr>
        <p:spPr>
          <a:xfrm>
            <a:off x="457200" y="1607925"/>
            <a:ext cx="2606100" cy="2182200"/>
          </a:xfrm>
          <a:prstGeom prst="rect">
            <a:avLst/>
          </a:prstGeom>
          <a:noFill/>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935" name="Google Shape;935;p144"/>
          <p:cNvSpPr txBox="1"/>
          <p:nvPr>
            <p:ph idx="2" type="body"/>
          </p:nvPr>
        </p:nvSpPr>
        <p:spPr>
          <a:xfrm>
            <a:off x="3237000" y="1607925"/>
            <a:ext cx="2606100" cy="2182200"/>
          </a:xfrm>
          <a:prstGeom prst="rect">
            <a:avLst/>
          </a:prstGeom>
          <a:noFill/>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936" name="Google Shape;936;p144"/>
          <p:cNvSpPr txBox="1"/>
          <p:nvPr>
            <p:ph idx="3" type="body"/>
          </p:nvPr>
        </p:nvSpPr>
        <p:spPr>
          <a:xfrm>
            <a:off x="6016800" y="1607925"/>
            <a:ext cx="2606100" cy="2182200"/>
          </a:xfrm>
          <a:prstGeom prst="rect">
            <a:avLst/>
          </a:prstGeom>
          <a:noFill/>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937" name="Google Shape;937;p144"/>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Tree>
  </p:cSld>
  <p:clrMapOvr>
    <a:masterClrMapping/>
  </p:clrMapOvr>
</p:sldLayout>
</file>

<file path=ppt/slideLayouts/slideLayout1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bullet-4">
  <p:cSld name="CUSTOM_3_2_1_1">
    <p:spTree>
      <p:nvGrpSpPr>
        <p:cNvPr id="938" name="Shape 938"/>
        <p:cNvGrpSpPr/>
        <p:nvPr/>
      </p:nvGrpSpPr>
      <p:grpSpPr>
        <a:xfrm>
          <a:off x="0" y="0"/>
          <a:ext cx="0" cy="0"/>
          <a:chOff x="0" y="0"/>
          <a:chExt cx="0" cy="0"/>
        </a:xfrm>
      </p:grpSpPr>
      <p:sp>
        <p:nvSpPr>
          <p:cNvPr id="939" name="Google Shape;939;p145"/>
          <p:cNvSpPr txBox="1"/>
          <p:nvPr>
            <p:ph idx="1" type="body"/>
          </p:nvPr>
        </p:nvSpPr>
        <p:spPr>
          <a:xfrm>
            <a:off x="489150" y="2727525"/>
            <a:ext cx="2606100" cy="1848000"/>
          </a:xfrm>
          <a:prstGeom prst="rect">
            <a:avLst/>
          </a:prstGeom>
        </p:spPr>
        <p:txBody>
          <a:bodyPr anchorCtr="0" anchor="t" bIns="91425" lIns="137150" spcFirstLastPara="1" rIns="137150" wrap="square" tIns="91425">
            <a:normAutofit/>
          </a:bodyPr>
          <a:lstStyle>
            <a:lvl1pPr indent="-304800" lvl="0" marL="457200" algn="ctr">
              <a:spcBef>
                <a:spcPts val="0"/>
              </a:spcBef>
              <a:spcAft>
                <a:spcPts val="0"/>
              </a:spcAft>
              <a:buClr>
                <a:schemeClr val="dk1"/>
              </a:buClr>
              <a:buSzPts val="1200"/>
              <a:buChar char="•"/>
              <a:defRPr sz="1200">
                <a:solidFill>
                  <a:schemeClr val="dk1"/>
                </a:solidFill>
              </a:defRPr>
            </a:lvl1pPr>
            <a:lvl2pPr indent="-304800" lvl="1" marL="914400" algn="ctr">
              <a:spcBef>
                <a:spcPts val="1000"/>
              </a:spcBef>
              <a:spcAft>
                <a:spcPts val="0"/>
              </a:spcAft>
              <a:buClr>
                <a:schemeClr val="dk1"/>
              </a:buClr>
              <a:buSzPts val="1200"/>
              <a:buChar char="○"/>
              <a:defRPr sz="1200">
                <a:solidFill>
                  <a:schemeClr val="dk1"/>
                </a:solidFill>
              </a:defRPr>
            </a:lvl2pPr>
            <a:lvl3pPr indent="-304800" lvl="2" marL="1371600" algn="ctr">
              <a:spcBef>
                <a:spcPts val="1000"/>
              </a:spcBef>
              <a:spcAft>
                <a:spcPts val="0"/>
              </a:spcAft>
              <a:buClr>
                <a:schemeClr val="dk1"/>
              </a:buClr>
              <a:buSzPts val="1200"/>
              <a:buChar char="■"/>
              <a:defRPr sz="1200">
                <a:solidFill>
                  <a:schemeClr val="dk1"/>
                </a:solidFill>
              </a:defRPr>
            </a:lvl3pPr>
            <a:lvl4pPr indent="-304800" lvl="3" marL="1828800" algn="ctr">
              <a:spcBef>
                <a:spcPts val="1000"/>
              </a:spcBef>
              <a:spcAft>
                <a:spcPts val="0"/>
              </a:spcAft>
              <a:buClr>
                <a:schemeClr val="dk1"/>
              </a:buClr>
              <a:buSzPts val="1200"/>
              <a:buChar char="●"/>
              <a:defRPr sz="1200">
                <a:solidFill>
                  <a:schemeClr val="dk1"/>
                </a:solidFill>
              </a:defRPr>
            </a:lvl4pPr>
            <a:lvl5pPr indent="-304800" lvl="4" marL="2286000" algn="ctr">
              <a:spcBef>
                <a:spcPts val="1000"/>
              </a:spcBef>
              <a:spcAft>
                <a:spcPts val="0"/>
              </a:spcAft>
              <a:buClr>
                <a:schemeClr val="dk1"/>
              </a:buClr>
              <a:buSzPts val="1200"/>
              <a:buChar char="○"/>
              <a:defRPr sz="1200">
                <a:solidFill>
                  <a:schemeClr val="dk1"/>
                </a:solidFill>
              </a:defRPr>
            </a:lvl5pPr>
            <a:lvl6pPr indent="-304800" lvl="5" marL="2743200" algn="ctr">
              <a:spcBef>
                <a:spcPts val="1000"/>
              </a:spcBef>
              <a:spcAft>
                <a:spcPts val="0"/>
              </a:spcAft>
              <a:buClr>
                <a:schemeClr val="dk1"/>
              </a:buClr>
              <a:buSzPts val="1200"/>
              <a:buChar char="■"/>
              <a:defRPr sz="1200">
                <a:solidFill>
                  <a:schemeClr val="dk1"/>
                </a:solidFill>
              </a:defRPr>
            </a:lvl6pPr>
            <a:lvl7pPr indent="-304800" lvl="6" marL="3200400" algn="ctr">
              <a:spcBef>
                <a:spcPts val="1000"/>
              </a:spcBef>
              <a:spcAft>
                <a:spcPts val="0"/>
              </a:spcAft>
              <a:buClr>
                <a:schemeClr val="dk1"/>
              </a:buClr>
              <a:buSzPts val="1200"/>
              <a:buChar char="●"/>
              <a:defRPr sz="1200">
                <a:solidFill>
                  <a:schemeClr val="dk1"/>
                </a:solidFill>
              </a:defRPr>
            </a:lvl7pPr>
            <a:lvl8pPr indent="-304800" lvl="7" marL="3657600" algn="ctr">
              <a:spcBef>
                <a:spcPts val="1000"/>
              </a:spcBef>
              <a:spcAft>
                <a:spcPts val="0"/>
              </a:spcAft>
              <a:buClr>
                <a:schemeClr val="dk1"/>
              </a:buClr>
              <a:buSzPts val="1200"/>
              <a:buChar char="○"/>
              <a:defRPr sz="1200">
                <a:solidFill>
                  <a:schemeClr val="dk1"/>
                </a:solidFill>
              </a:defRPr>
            </a:lvl8pPr>
            <a:lvl9pPr indent="-304800" lvl="8" marL="4114800" algn="ctr">
              <a:spcBef>
                <a:spcPts val="1000"/>
              </a:spcBef>
              <a:spcAft>
                <a:spcPts val="1000"/>
              </a:spcAft>
              <a:buClr>
                <a:schemeClr val="dk1"/>
              </a:buClr>
              <a:buSzPts val="1200"/>
              <a:buChar char="■"/>
              <a:defRPr sz="1200">
                <a:solidFill>
                  <a:schemeClr val="dk1"/>
                </a:solidFill>
              </a:defRPr>
            </a:lvl9pPr>
          </a:lstStyle>
          <a:p/>
        </p:txBody>
      </p:sp>
      <p:sp>
        <p:nvSpPr>
          <p:cNvPr id="940" name="Google Shape;940;p145"/>
          <p:cNvSpPr txBox="1"/>
          <p:nvPr>
            <p:ph idx="2" type="body"/>
          </p:nvPr>
        </p:nvSpPr>
        <p:spPr>
          <a:xfrm>
            <a:off x="3268950" y="2727525"/>
            <a:ext cx="2606100" cy="1848000"/>
          </a:xfrm>
          <a:prstGeom prst="rect">
            <a:avLst/>
          </a:prstGeom>
        </p:spPr>
        <p:txBody>
          <a:bodyPr anchorCtr="0" anchor="t" bIns="91425" lIns="137150" spcFirstLastPara="1" rIns="137150" wrap="square" tIns="91425">
            <a:normAutofit/>
          </a:bodyPr>
          <a:lstStyle>
            <a:lvl1pPr indent="-304800" lvl="0" marL="457200" algn="ctr">
              <a:spcBef>
                <a:spcPts val="0"/>
              </a:spcBef>
              <a:spcAft>
                <a:spcPts val="0"/>
              </a:spcAft>
              <a:buClr>
                <a:schemeClr val="dk1"/>
              </a:buClr>
              <a:buSzPts val="1200"/>
              <a:buChar char="•"/>
              <a:defRPr sz="1200">
                <a:solidFill>
                  <a:schemeClr val="dk1"/>
                </a:solidFill>
              </a:defRPr>
            </a:lvl1pPr>
            <a:lvl2pPr indent="-304800" lvl="1" marL="914400" algn="ctr">
              <a:spcBef>
                <a:spcPts val="1000"/>
              </a:spcBef>
              <a:spcAft>
                <a:spcPts val="0"/>
              </a:spcAft>
              <a:buClr>
                <a:schemeClr val="dk1"/>
              </a:buClr>
              <a:buSzPts val="1200"/>
              <a:buChar char="○"/>
              <a:defRPr sz="1200">
                <a:solidFill>
                  <a:schemeClr val="dk1"/>
                </a:solidFill>
              </a:defRPr>
            </a:lvl2pPr>
            <a:lvl3pPr indent="-304800" lvl="2" marL="1371600" algn="ctr">
              <a:spcBef>
                <a:spcPts val="1000"/>
              </a:spcBef>
              <a:spcAft>
                <a:spcPts val="0"/>
              </a:spcAft>
              <a:buClr>
                <a:schemeClr val="dk1"/>
              </a:buClr>
              <a:buSzPts val="1200"/>
              <a:buChar char="■"/>
              <a:defRPr sz="1200">
                <a:solidFill>
                  <a:schemeClr val="dk1"/>
                </a:solidFill>
              </a:defRPr>
            </a:lvl3pPr>
            <a:lvl4pPr indent="-304800" lvl="3" marL="1828800" algn="ctr">
              <a:spcBef>
                <a:spcPts val="1000"/>
              </a:spcBef>
              <a:spcAft>
                <a:spcPts val="0"/>
              </a:spcAft>
              <a:buClr>
                <a:schemeClr val="dk1"/>
              </a:buClr>
              <a:buSzPts val="1200"/>
              <a:buChar char="●"/>
              <a:defRPr sz="1200">
                <a:solidFill>
                  <a:schemeClr val="dk1"/>
                </a:solidFill>
              </a:defRPr>
            </a:lvl4pPr>
            <a:lvl5pPr indent="-304800" lvl="4" marL="2286000" algn="ctr">
              <a:spcBef>
                <a:spcPts val="1000"/>
              </a:spcBef>
              <a:spcAft>
                <a:spcPts val="0"/>
              </a:spcAft>
              <a:buClr>
                <a:schemeClr val="dk1"/>
              </a:buClr>
              <a:buSzPts val="1200"/>
              <a:buChar char="○"/>
              <a:defRPr sz="1200">
                <a:solidFill>
                  <a:schemeClr val="dk1"/>
                </a:solidFill>
              </a:defRPr>
            </a:lvl5pPr>
            <a:lvl6pPr indent="-304800" lvl="5" marL="2743200" algn="ctr">
              <a:spcBef>
                <a:spcPts val="1000"/>
              </a:spcBef>
              <a:spcAft>
                <a:spcPts val="0"/>
              </a:spcAft>
              <a:buClr>
                <a:schemeClr val="dk1"/>
              </a:buClr>
              <a:buSzPts val="1200"/>
              <a:buChar char="■"/>
              <a:defRPr sz="1200">
                <a:solidFill>
                  <a:schemeClr val="dk1"/>
                </a:solidFill>
              </a:defRPr>
            </a:lvl6pPr>
            <a:lvl7pPr indent="-304800" lvl="6" marL="3200400" algn="ctr">
              <a:spcBef>
                <a:spcPts val="1000"/>
              </a:spcBef>
              <a:spcAft>
                <a:spcPts val="0"/>
              </a:spcAft>
              <a:buClr>
                <a:schemeClr val="dk1"/>
              </a:buClr>
              <a:buSzPts val="1200"/>
              <a:buChar char="●"/>
              <a:defRPr sz="1200">
                <a:solidFill>
                  <a:schemeClr val="dk1"/>
                </a:solidFill>
              </a:defRPr>
            </a:lvl7pPr>
            <a:lvl8pPr indent="-304800" lvl="7" marL="3657600" algn="ctr">
              <a:spcBef>
                <a:spcPts val="1000"/>
              </a:spcBef>
              <a:spcAft>
                <a:spcPts val="0"/>
              </a:spcAft>
              <a:buClr>
                <a:schemeClr val="dk1"/>
              </a:buClr>
              <a:buSzPts val="1200"/>
              <a:buChar char="○"/>
              <a:defRPr sz="1200">
                <a:solidFill>
                  <a:schemeClr val="dk1"/>
                </a:solidFill>
              </a:defRPr>
            </a:lvl8pPr>
            <a:lvl9pPr indent="-304800" lvl="8" marL="4114800" algn="ctr">
              <a:spcBef>
                <a:spcPts val="1000"/>
              </a:spcBef>
              <a:spcAft>
                <a:spcPts val="1000"/>
              </a:spcAft>
              <a:buClr>
                <a:schemeClr val="dk1"/>
              </a:buClr>
              <a:buSzPts val="1200"/>
              <a:buChar char="■"/>
              <a:defRPr sz="1200">
                <a:solidFill>
                  <a:schemeClr val="dk1"/>
                </a:solidFill>
              </a:defRPr>
            </a:lvl9pPr>
          </a:lstStyle>
          <a:p/>
        </p:txBody>
      </p:sp>
      <p:sp>
        <p:nvSpPr>
          <p:cNvPr id="941" name="Google Shape;941;p145"/>
          <p:cNvSpPr txBox="1"/>
          <p:nvPr>
            <p:ph idx="3" type="body"/>
          </p:nvPr>
        </p:nvSpPr>
        <p:spPr>
          <a:xfrm>
            <a:off x="6048750" y="2727525"/>
            <a:ext cx="2606100" cy="1848000"/>
          </a:xfrm>
          <a:prstGeom prst="rect">
            <a:avLst/>
          </a:prstGeom>
        </p:spPr>
        <p:txBody>
          <a:bodyPr anchorCtr="0" anchor="t" bIns="91425" lIns="137150" spcFirstLastPara="1" rIns="137150" wrap="square" tIns="91425">
            <a:normAutofit/>
          </a:bodyPr>
          <a:lstStyle>
            <a:lvl1pPr indent="-304800" lvl="0" marL="457200" algn="ctr">
              <a:spcBef>
                <a:spcPts val="0"/>
              </a:spcBef>
              <a:spcAft>
                <a:spcPts val="0"/>
              </a:spcAft>
              <a:buClr>
                <a:schemeClr val="dk1"/>
              </a:buClr>
              <a:buSzPts val="1200"/>
              <a:buChar char="•"/>
              <a:defRPr sz="1200">
                <a:solidFill>
                  <a:schemeClr val="dk1"/>
                </a:solidFill>
              </a:defRPr>
            </a:lvl1pPr>
            <a:lvl2pPr indent="-304800" lvl="1" marL="914400" algn="ctr">
              <a:spcBef>
                <a:spcPts val="1000"/>
              </a:spcBef>
              <a:spcAft>
                <a:spcPts val="0"/>
              </a:spcAft>
              <a:buClr>
                <a:schemeClr val="dk1"/>
              </a:buClr>
              <a:buSzPts val="1200"/>
              <a:buChar char="○"/>
              <a:defRPr sz="1200">
                <a:solidFill>
                  <a:schemeClr val="dk1"/>
                </a:solidFill>
              </a:defRPr>
            </a:lvl2pPr>
            <a:lvl3pPr indent="-304800" lvl="2" marL="1371600" algn="ctr">
              <a:spcBef>
                <a:spcPts val="1000"/>
              </a:spcBef>
              <a:spcAft>
                <a:spcPts val="0"/>
              </a:spcAft>
              <a:buClr>
                <a:schemeClr val="dk1"/>
              </a:buClr>
              <a:buSzPts val="1200"/>
              <a:buChar char="■"/>
              <a:defRPr sz="1200">
                <a:solidFill>
                  <a:schemeClr val="dk1"/>
                </a:solidFill>
              </a:defRPr>
            </a:lvl3pPr>
            <a:lvl4pPr indent="-304800" lvl="3" marL="1828800" algn="ctr">
              <a:spcBef>
                <a:spcPts val="1000"/>
              </a:spcBef>
              <a:spcAft>
                <a:spcPts val="0"/>
              </a:spcAft>
              <a:buClr>
                <a:schemeClr val="dk1"/>
              </a:buClr>
              <a:buSzPts val="1200"/>
              <a:buChar char="●"/>
              <a:defRPr sz="1200">
                <a:solidFill>
                  <a:schemeClr val="dk1"/>
                </a:solidFill>
              </a:defRPr>
            </a:lvl4pPr>
            <a:lvl5pPr indent="-304800" lvl="4" marL="2286000" algn="ctr">
              <a:spcBef>
                <a:spcPts val="1000"/>
              </a:spcBef>
              <a:spcAft>
                <a:spcPts val="0"/>
              </a:spcAft>
              <a:buClr>
                <a:schemeClr val="dk1"/>
              </a:buClr>
              <a:buSzPts val="1200"/>
              <a:buChar char="○"/>
              <a:defRPr sz="1200">
                <a:solidFill>
                  <a:schemeClr val="dk1"/>
                </a:solidFill>
              </a:defRPr>
            </a:lvl5pPr>
            <a:lvl6pPr indent="-304800" lvl="5" marL="2743200" algn="ctr">
              <a:spcBef>
                <a:spcPts val="1000"/>
              </a:spcBef>
              <a:spcAft>
                <a:spcPts val="0"/>
              </a:spcAft>
              <a:buClr>
                <a:schemeClr val="dk1"/>
              </a:buClr>
              <a:buSzPts val="1200"/>
              <a:buChar char="■"/>
              <a:defRPr sz="1200">
                <a:solidFill>
                  <a:schemeClr val="dk1"/>
                </a:solidFill>
              </a:defRPr>
            </a:lvl6pPr>
            <a:lvl7pPr indent="-304800" lvl="6" marL="3200400" algn="ctr">
              <a:spcBef>
                <a:spcPts val="1000"/>
              </a:spcBef>
              <a:spcAft>
                <a:spcPts val="0"/>
              </a:spcAft>
              <a:buClr>
                <a:schemeClr val="dk1"/>
              </a:buClr>
              <a:buSzPts val="1200"/>
              <a:buChar char="●"/>
              <a:defRPr sz="1200">
                <a:solidFill>
                  <a:schemeClr val="dk1"/>
                </a:solidFill>
              </a:defRPr>
            </a:lvl7pPr>
            <a:lvl8pPr indent="-304800" lvl="7" marL="3657600" algn="ctr">
              <a:spcBef>
                <a:spcPts val="1000"/>
              </a:spcBef>
              <a:spcAft>
                <a:spcPts val="0"/>
              </a:spcAft>
              <a:buClr>
                <a:schemeClr val="dk1"/>
              </a:buClr>
              <a:buSzPts val="1200"/>
              <a:buChar char="○"/>
              <a:defRPr sz="1200">
                <a:solidFill>
                  <a:schemeClr val="dk1"/>
                </a:solidFill>
              </a:defRPr>
            </a:lvl8pPr>
            <a:lvl9pPr indent="-304800" lvl="8" marL="4114800" algn="ctr">
              <a:spcBef>
                <a:spcPts val="1000"/>
              </a:spcBef>
              <a:spcAft>
                <a:spcPts val="1000"/>
              </a:spcAft>
              <a:buClr>
                <a:schemeClr val="dk1"/>
              </a:buClr>
              <a:buSzPts val="1200"/>
              <a:buChar char="■"/>
              <a:defRPr sz="1200">
                <a:solidFill>
                  <a:schemeClr val="dk1"/>
                </a:solidFill>
              </a:defRPr>
            </a:lvl9pPr>
          </a:lstStyle>
          <a:p/>
        </p:txBody>
      </p:sp>
      <p:sp>
        <p:nvSpPr>
          <p:cNvPr id="942" name="Google Shape;942;p145"/>
          <p:cNvSpPr/>
          <p:nvPr/>
        </p:nvSpPr>
        <p:spPr>
          <a:xfrm>
            <a:off x="1333794" y="1597025"/>
            <a:ext cx="916800" cy="916800"/>
          </a:xfrm>
          <a:prstGeom prst="ellipse">
            <a:avLst/>
          </a:prstGeom>
          <a:solidFill>
            <a:schemeClr val="lt1"/>
          </a:solidFill>
          <a:ln cap="flat" cmpd="sng" w="9525">
            <a:solidFill>
              <a:schemeClr val="accent1"/>
            </a:solidFill>
            <a:prstDash val="solid"/>
            <a:round/>
            <a:headEnd len="sm" w="sm" type="none"/>
            <a:tailEnd len="sm" w="sm" type="none"/>
          </a:ln>
        </p:spPr>
        <p:txBody>
          <a:bodyPr anchorCtr="0" anchor="ctr" bIns="91425" lIns="0" spcFirstLastPara="1" rIns="0" wrap="square" tIns="91425">
            <a:noAutofit/>
          </a:bodyPr>
          <a:lstStyle/>
          <a:p>
            <a:pPr indent="0" lvl="0" marL="0" rtl="0" algn="ctr">
              <a:spcBef>
                <a:spcPts val="0"/>
              </a:spcBef>
              <a:spcAft>
                <a:spcPts val="0"/>
              </a:spcAft>
              <a:buNone/>
            </a:pPr>
            <a:r>
              <a:rPr b="1" lang="en-GB" sz="2800">
                <a:solidFill>
                  <a:schemeClr val="accent1"/>
                </a:solidFill>
                <a:latin typeface="Hanken Grotesk"/>
                <a:ea typeface="Hanken Grotesk"/>
                <a:cs typeface="Hanken Grotesk"/>
                <a:sym typeface="Hanken Grotesk"/>
              </a:rPr>
              <a:t>1</a:t>
            </a:r>
            <a:endParaRPr b="1" sz="2800">
              <a:solidFill>
                <a:schemeClr val="accent1"/>
              </a:solidFill>
              <a:latin typeface="Hanken Grotesk"/>
              <a:ea typeface="Hanken Grotesk"/>
              <a:cs typeface="Hanken Grotesk"/>
              <a:sym typeface="Hanken Grotesk"/>
            </a:endParaRPr>
          </a:p>
        </p:txBody>
      </p:sp>
      <p:sp>
        <p:nvSpPr>
          <p:cNvPr id="943" name="Google Shape;943;p145"/>
          <p:cNvSpPr/>
          <p:nvPr/>
        </p:nvSpPr>
        <p:spPr>
          <a:xfrm>
            <a:off x="4113597" y="1597025"/>
            <a:ext cx="916800" cy="916800"/>
          </a:xfrm>
          <a:prstGeom prst="ellipse">
            <a:avLst/>
          </a:prstGeom>
          <a:solidFill>
            <a:schemeClr val="lt1"/>
          </a:solidFill>
          <a:ln cap="flat" cmpd="sng" w="9525">
            <a:solidFill>
              <a:schemeClr val="accent1"/>
            </a:solidFill>
            <a:prstDash val="solid"/>
            <a:round/>
            <a:headEnd len="sm" w="sm" type="none"/>
            <a:tailEnd len="sm" w="sm" type="none"/>
          </a:ln>
        </p:spPr>
        <p:txBody>
          <a:bodyPr anchorCtr="0" anchor="ctr" bIns="91425" lIns="0" spcFirstLastPara="1" rIns="0" wrap="square" tIns="91425">
            <a:noAutofit/>
          </a:bodyPr>
          <a:lstStyle/>
          <a:p>
            <a:pPr indent="0" lvl="0" marL="0" rtl="0" algn="ctr">
              <a:spcBef>
                <a:spcPts val="0"/>
              </a:spcBef>
              <a:spcAft>
                <a:spcPts val="0"/>
              </a:spcAft>
              <a:buNone/>
            </a:pPr>
            <a:r>
              <a:rPr b="1" lang="en-GB" sz="2800">
                <a:solidFill>
                  <a:schemeClr val="accent1"/>
                </a:solidFill>
                <a:latin typeface="Hanken Grotesk"/>
                <a:ea typeface="Hanken Grotesk"/>
                <a:cs typeface="Hanken Grotesk"/>
                <a:sym typeface="Hanken Grotesk"/>
              </a:rPr>
              <a:t>2</a:t>
            </a:r>
            <a:endParaRPr b="1" sz="2800">
              <a:solidFill>
                <a:schemeClr val="accent1"/>
              </a:solidFill>
              <a:latin typeface="Hanken Grotesk"/>
              <a:ea typeface="Hanken Grotesk"/>
              <a:cs typeface="Hanken Grotesk"/>
              <a:sym typeface="Hanken Grotesk"/>
            </a:endParaRPr>
          </a:p>
        </p:txBody>
      </p:sp>
      <p:sp>
        <p:nvSpPr>
          <p:cNvPr id="944" name="Google Shape;944;p145"/>
          <p:cNvSpPr/>
          <p:nvPr/>
        </p:nvSpPr>
        <p:spPr>
          <a:xfrm>
            <a:off x="6893399" y="1597025"/>
            <a:ext cx="916800" cy="916800"/>
          </a:xfrm>
          <a:prstGeom prst="ellipse">
            <a:avLst/>
          </a:prstGeom>
          <a:solidFill>
            <a:schemeClr val="lt1"/>
          </a:solidFill>
          <a:ln cap="flat" cmpd="sng" w="9525">
            <a:solidFill>
              <a:schemeClr val="accent1"/>
            </a:solidFill>
            <a:prstDash val="solid"/>
            <a:round/>
            <a:headEnd len="sm" w="sm" type="none"/>
            <a:tailEnd len="sm" w="sm" type="none"/>
          </a:ln>
        </p:spPr>
        <p:txBody>
          <a:bodyPr anchorCtr="0" anchor="ctr" bIns="91425" lIns="0" spcFirstLastPara="1" rIns="0" wrap="square" tIns="91425">
            <a:noAutofit/>
          </a:bodyPr>
          <a:lstStyle/>
          <a:p>
            <a:pPr indent="0" lvl="0" marL="0" rtl="0" algn="ctr">
              <a:spcBef>
                <a:spcPts val="0"/>
              </a:spcBef>
              <a:spcAft>
                <a:spcPts val="0"/>
              </a:spcAft>
              <a:buNone/>
            </a:pPr>
            <a:r>
              <a:rPr b="1" lang="en-GB" sz="2800">
                <a:solidFill>
                  <a:schemeClr val="accent1"/>
                </a:solidFill>
                <a:latin typeface="Hanken Grotesk"/>
                <a:ea typeface="Hanken Grotesk"/>
                <a:cs typeface="Hanken Grotesk"/>
                <a:sym typeface="Hanken Grotesk"/>
              </a:rPr>
              <a:t>3</a:t>
            </a:r>
            <a:endParaRPr b="1" sz="2800">
              <a:solidFill>
                <a:schemeClr val="accent1"/>
              </a:solidFill>
              <a:latin typeface="Hanken Grotesk"/>
              <a:ea typeface="Hanken Grotesk"/>
              <a:cs typeface="Hanken Grotesk"/>
              <a:sym typeface="Hanken Grotesk"/>
            </a:endParaRPr>
          </a:p>
        </p:txBody>
      </p:sp>
      <p:sp>
        <p:nvSpPr>
          <p:cNvPr id="945" name="Google Shape;945;p145"/>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Tree>
  </p:cSld>
  <p:clrMapOvr>
    <a:masterClrMapping/>
  </p:clrMapOvr>
</p:sldLayout>
</file>

<file path=ppt/slideLayouts/slideLayout1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bullet-5">
  <p:cSld name="CUSTOM_3_2_1_1_1">
    <p:bg>
      <p:bgPr>
        <a:solidFill>
          <a:schemeClr val="lt2"/>
        </a:solidFill>
      </p:bgPr>
    </p:bg>
    <p:spTree>
      <p:nvGrpSpPr>
        <p:cNvPr id="946" name="Shape 946"/>
        <p:cNvGrpSpPr/>
        <p:nvPr/>
      </p:nvGrpSpPr>
      <p:grpSpPr>
        <a:xfrm>
          <a:off x="0" y="0"/>
          <a:ext cx="0" cy="0"/>
          <a:chOff x="0" y="0"/>
          <a:chExt cx="0" cy="0"/>
        </a:xfrm>
      </p:grpSpPr>
      <p:sp>
        <p:nvSpPr>
          <p:cNvPr id="947" name="Google Shape;947;p146"/>
          <p:cNvSpPr txBox="1"/>
          <p:nvPr>
            <p:ph idx="1" type="body"/>
          </p:nvPr>
        </p:nvSpPr>
        <p:spPr>
          <a:xfrm>
            <a:off x="457200" y="1834125"/>
            <a:ext cx="2606100" cy="2273100"/>
          </a:xfrm>
          <a:prstGeom prst="rect">
            <a:avLst/>
          </a:prstGeom>
          <a:solidFill>
            <a:srgbClr val="FFFFFF">
              <a:alpha val="20000"/>
            </a:srgbClr>
          </a:solidFill>
          <a:ln cap="flat" cmpd="sng" w="9525">
            <a:solidFill>
              <a:schemeClr val="accent1"/>
            </a:solidFill>
            <a:prstDash val="solid"/>
            <a:round/>
            <a:headEnd len="sm" w="sm" type="none"/>
            <a:tailEnd len="sm" w="sm" type="none"/>
          </a:ln>
        </p:spPr>
        <p:txBody>
          <a:bodyPr anchorCtr="0" anchor="t" bIns="91425" lIns="182875" spcFirstLastPara="1" rIns="137150" wrap="square" tIns="18287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948" name="Google Shape;948;p146"/>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949" name="Google Shape;949;p146"/>
          <p:cNvSpPr/>
          <p:nvPr/>
        </p:nvSpPr>
        <p:spPr>
          <a:xfrm>
            <a:off x="457204" y="1472400"/>
            <a:ext cx="476700" cy="361800"/>
          </a:xfrm>
          <a:prstGeom prst="rect">
            <a:avLst/>
          </a:prstGeom>
          <a:solidFill>
            <a:schemeClr val="accent1"/>
          </a:solidFill>
          <a:ln cap="flat" cmpd="sng" w="9525">
            <a:solidFill>
              <a:schemeClr val="accent1"/>
            </a:solidFill>
            <a:prstDash val="solid"/>
            <a:round/>
            <a:headEnd len="sm" w="sm" type="none"/>
            <a:tailEnd len="sm" w="sm" type="none"/>
          </a:ln>
        </p:spPr>
        <p:txBody>
          <a:bodyPr anchorCtr="0" anchor="ctr" bIns="91425" lIns="0" spcFirstLastPara="1" rIns="0" wrap="square" tIns="91425">
            <a:noAutofit/>
          </a:bodyPr>
          <a:lstStyle/>
          <a:p>
            <a:pPr indent="0" lvl="0" marL="0" rtl="0" algn="ctr">
              <a:spcBef>
                <a:spcPts val="0"/>
              </a:spcBef>
              <a:spcAft>
                <a:spcPts val="0"/>
              </a:spcAft>
              <a:buNone/>
            </a:pPr>
            <a:r>
              <a:rPr b="1" lang="en-GB" sz="1800">
                <a:solidFill>
                  <a:schemeClr val="lt1"/>
                </a:solidFill>
                <a:latin typeface="Hanken Grotesk"/>
                <a:ea typeface="Hanken Grotesk"/>
                <a:cs typeface="Hanken Grotesk"/>
                <a:sym typeface="Hanken Grotesk"/>
              </a:rPr>
              <a:t>1</a:t>
            </a:r>
            <a:endParaRPr b="1" sz="1800">
              <a:solidFill>
                <a:schemeClr val="lt1"/>
              </a:solidFill>
              <a:latin typeface="Hanken Grotesk"/>
              <a:ea typeface="Hanken Grotesk"/>
              <a:cs typeface="Hanken Grotesk"/>
              <a:sym typeface="Hanken Grotesk"/>
            </a:endParaRPr>
          </a:p>
        </p:txBody>
      </p:sp>
      <p:sp>
        <p:nvSpPr>
          <p:cNvPr id="950" name="Google Shape;950;p146"/>
          <p:cNvSpPr/>
          <p:nvPr/>
        </p:nvSpPr>
        <p:spPr>
          <a:xfrm>
            <a:off x="3237004" y="1472400"/>
            <a:ext cx="476700" cy="361800"/>
          </a:xfrm>
          <a:prstGeom prst="rect">
            <a:avLst/>
          </a:prstGeom>
          <a:solidFill>
            <a:schemeClr val="accent1"/>
          </a:solidFill>
          <a:ln cap="flat" cmpd="sng" w="9525">
            <a:solidFill>
              <a:schemeClr val="accent1"/>
            </a:solidFill>
            <a:prstDash val="solid"/>
            <a:round/>
            <a:headEnd len="sm" w="sm" type="none"/>
            <a:tailEnd len="sm" w="sm" type="none"/>
          </a:ln>
        </p:spPr>
        <p:txBody>
          <a:bodyPr anchorCtr="0" anchor="ctr" bIns="91425" lIns="0" spcFirstLastPara="1" rIns="0" wrap="square" tIns="91425">
            <a:noAutofit/>
          </a:bodyPr>
          <a:lstStyle/>
          <a:p>
            <a:pPr indent="0" lvl="0" marL="0" rtl="0" algn="ctr">
              <a:spcBef>
                <a:spcPts val="0"/>
              </a:spcBef>
              <a:spcAft>
                <a:spcPts val="0"/>
              </a:spcAft>
              <a:buNone/>
            </a:pPr>
            <a:r>
              <a:rPr b="1" lang="en-GB" sz="1800">
                <a:solidFill>
                  <a:schemeClr val="lt1"/>
                </a:solidFill>
                <a:latin typeface="Hanken Grotesk"/>
                <a:ea typeface="Hanken Grotesk"/>
                <a:cs typeface="Hanken Grotesk"/>
                <a:sym typeface="Hanken Grotesk"/>
              </a:rPr>
              <a:t>2</a:t>
            </a:r>
            <a:endParaRPr b="1" sz="1800">
              <a:solidFill>
                <a:schemeClr val="lt1"/>
              </a:solidFill>
              <a:latin typeface="Hanken Grotesk"/>
              <a:ea typeface="Hanken Grotesk"/>
              <a:cs typeface="Hanken Grotesk"/>
              <a:sym typeface="Hanken Grotesk"/>
            </a:endParaRPr>
          </a:p>
        </p:txBody>
      </p:sp>
      <p:sp>
        <p:nvSpPr>
          <p:cNvPr id="951" name="Google Shape;951;p146"/>
          <p:cNvSpPr/>
          <p:nvPr/>
        </p:nvSpPr>
        <p:spPr>
          <a:xfrm>
            <a:off x="6016804" y="1472400"/>
            <a:ext cx="476700" cy="361800"/>
          </a:xfrm>
          <a:prstGeom prst="rect">
            <a:avLst/>
          </a:prstGeom>
          <a:solidFill>
            <a:schemeClr val="accent1"/>
          </a:solidFill>
          <a:ln cap="flat" cmpd="sng" w="9525">
            <a:solidFill>
              <a:schemeClr val="accent1"/>
            </a:solidFill>
            <a:prstDash val="solid"/>
            <a:round/>
            <a:headEnd len="sm" w="sm" type="none"/>
            <a:tailEnd len="sm" w="sm" type="none"/>
          </a:ln>
        </p:spPr>
        <p:txBody>
          <a:bodyPr anchorCtr="0" anchor="ctr" bIns="91425" lIns="0" spcFirstLastPara="1" rIns="0" wrap="square" tIns="91425">
            <a:noAutofit/>
          </a:bodyPr>
          <a:lstStyle/>
          <a:p>
            <a:pPr indent="0" lvl="0" marL="0" rtl="0" algn="ctr">
              <a:spcBef>
                <a:spcPts val="0"/>
              </a:spcBef>
              <a:spcAft>
                <a:spcPts val="0"/>
              </a:spcAft>
              <a:buNone/>
            </a:pPr>
            <a:r>
              <a:rPr b="1" lang="en-GB" sz="1800">
                <a:solidFill>
                  <a:schemeClr val="lt1"/>
                </a:solidFill>
                <a:latin typeface="Hanken Grotesk"/>
                <a:ea typeface="Hanken Grotesk"/>
                <a:cs typeface="Hanken Grotesk"/>
                <a:sym typeface="Hanken Grotesk"/>
              </a:rPr>
              <a:t>3</a:t>
            </a:r>
            <a:endParaRPr b="1" sz="1800">
              <a:solidFill>
                <a:schemeClr val="lt1"/>
              </a:solidFill>
              <a:latin typeface="Hanken Grotesk"/>
              <a:ea typeface="Hanken Grotesk"/>
              <a:cs typeface="Hanken Grotesk"/>
              <a:sym typeface="Hanken Grotesk"/>
            </a:endParaRPr>
          </a:p>
        </p:txBody>
      </p:sp>
      <p:sp>
        <p:nvSpPr>
          <p:cNvPr id="952" name="Google Shape;952;p146"/>
          <p:cNvSpPr txBox="1"/>
          <p:nvPr>
            <p:ph idx="2" type="body"/>
          </p:nvPr>
        </p:nvSpPr>
        <p:spPr>
          <a:xfrm>
            <a:off x="3237000" y="1834125"/>
            <a:ext cx="2606100" cy="2273100"/>
          </a:xfrm>
          <a:prstGeom prst="rect">
            <a:avLst/>
          </a:prstGeom>
          <a:solidFill>
            <a:srgbClr val="FFFFFF">
              <a:alpha val="20000"/>
            </a:srgbClr>
          </a:solidFill>
          <a:ln cap="flat" cmpd="sng" w="9525">
            <a:solidFill>
              <a:schemeClr val="accent1"/>
            </a:solidFill>
            <a:prstDash val="solid"/>
            <a:round/>
            <a:headEnd len="sm" w="sm" type="none"/>
            <a:tailEnd len="sm" w="sm" type="none"/>
          </a:ln>
        </p:spPr>
        <p:txBody>
          <a:bodyPr anchorCtr="0" anchor="t" bIns="91425" lIns="182875" spcFirstLastPara="1" rIns="137150" wrap="square" tIns="18287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953" name="Google Shape;953;p146"/>
          <p:cNvSpPr txBox="1"/>
          <p:nvPr>
            <p:ph idx="3" type="body"/>
          </p:nvPr>
        </p:nvSpPr>
        <p:spPr>
          <a:xfrm>
            <a:off x="6016800" y="1834125"/>
            <a:ext cx="2606100" cy="2273100"/>
          </a:xfrm>
          <a:prstGeom prst="rect">
            <a:avLst/>
          </a:prstGeom>
          <a:solidFill>
            <a:srgbClr val="FFFFFF">
              <a:alpha val="20000"/>
            </a:srgbClr>
          </a:solidFill>
          <a:ln cap="flat" cmpd="sng" w="9525">
            <a:solidFill>
              <a:schemeClr val="accent1"/>
            </a:solidFill>
            <a:prstDash val="solid"/>
            <a:round/>
            <a:headEnd len="sm" w="sm" type="none"/>
            <a:tailEnd len="sm" w="sm" type="none"/>
          </a:ln>
        </p:spPr>
        <p:txBody>
          <a:bodyPr anchorCtr="0" anchor="t" bIns="91425" lIns="182875" spcFirstLastPara="1" rIns="137150" wrap="square" tIns="18287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lus Light">
  <p:cSld name="CUSTOM_2_1">
    <p:spTree>
      <p:nvGrpSpPr>
        <p:cNvPr id="60" name="Shape 60"/>
        <p:cNvGrpSpPr/>
        <p:nvPr/>
      </p:nvGrpSpPr>
      <p:grpSpPr>
        <a:xfrm>
          <a:off x="0" y="0"/>
          <a:ext cx="0" cy="0"/>
          <a:chOff x="0" y="0"/>
          <a:chExt cx="0" cy="0"/>
        </a:xfrm>
      </p:grpSpPr>
      <p:sp>
        <p:nvSpPr>
          <p:cNvPr id="61" name="Google Shape;61;p16"/>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62" name="Google Shape;62;p16"/>
          <p:cNvSpPr txBox="1"/>
          <p:nvPr>
            <p:ph idx="1" type="subTitle"/>
          </p:nvPr>
        </p:nvSpPr>
        <p:spPr>
          <a:xfrm>
            <a:off x="457200" y="1142050"/>
            <a:ext cx="5519400" cy="441600"/>
          </a:xfrm>
          <a:prstGeom prst="rect">
            <a:avLst/>
          </a:prstGeom>
        </p:spPr>
        <p:txBody>
          <a:bodyPr anchorCtr="0" anchor="b" bIns="91425" lIns="91425" spcFirstLastPara="1" rIns="91425" wrap="square" tIns="91425">
            <a:normAutofit/>
          </a:bodyPr>
          <a:lstStyle>
            <a:lvl1pPr lvl="0">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1pPr>
            <a:lvl2pPr lvl="1">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2pPr>
            <a:lvl3pPr lvl="2">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3pPr>
            <a:lvl4pPr lvl="3">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4pPr>
            <a:lvl5pPr lvl="4">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5pPr>
            <a:lvl6pPr lvl="5">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6pPr>
            <a:lvl7pPr lvl="6">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7pPr>
            <a:lvl8pPr lvl="7">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8pPr>
            <a:lvl9pPr lvl="8">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9pPr>
          </a:lstStyle>
          <a:p/>
        </p:txBody>
      </p:sp>
    </p:spTree>
  </p:cSld>
  <p:clrMapOvr>
    <a:masterClrMapping/>
  </p:clrMapOvr>
</p:sldLayout>
</file>

<file path=ppt/slideLayouts/slideLayout1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section-1">
  <p:cSld name="CUSTOM_3_2_1_1_1_1">
    <p:bg>
      <p:bgPr>
        <a:solidFill>
          <a:schemeClr val="lt2"/>
        </a:solidFill>
      </p:bgPr>
    </p:bg>
    <p:spTree>
      <p:nvGrpSpPr>
        <p:cNvPr id="954" name="Shape 954"/>
        <p:cNvGrpSpPr/>
        <p:nvPr/>
      </p:nvGrpSpPr>
      <p:grpSpPr>
        <a:xfrm>
          <a:off x="0" y="0"/>
          <a:ext cx="0" cy="0"/>
          <a:chOff x="0" y="0"/>
          <a:chExt cx="0" cy="0"/>
        </a:xfrm>
      </p:grpSpPr>
      <p:sp>
        <p:nvSpPr>
          <p:cNvPr id="955" name="Google Shape;955;p147"/>
          <p:cNvSpPr/>
          <p:nvPr/>
        </p:nvSpPr>
        <p:spPr>
          <a:xfrm>
            <a:off x="457350" y="1370700"/>
            <a:ext cx="2606100" cy="3201300"/>
          </a:xfrm>
          <a:prstGeom prst="rect">
            <a:avLst/>
          </a:prstGeom>
          <a:solidFill>
            <a:srgbClr val="FFFFFF">
              <a:alpha val="20000"/>
            </a:srgbClr>
          </a:solidFill>
          <a:ln cap="flat" cmpd="sng" w="9525">
            <a:solidFill>
              <a:schemeClr val="accent1"/>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5000"/>
              </a:lnSpc>
              <a:spcBef>
                <a:spcPts val="0"/>
              </a:spcBef>
              <a:spcAft>
                <a:spcPts val="1000"/>
              </a:spcAft>
              <a:buClr>
                <a:srgbClr val="000000"/>
              </a:buClr>
              <a:buSzPts val="1018"/>
              <a:buFont typeface="Arial"/>
              <a:buNone/>
            </a:pPr>
            <a:r>
              <a:t/>
            </a:r>
            <a:endParaRPr sz="1200">
              <a:solidFill>
                <a:schemeClr val="dk1"/>
              </a:solidFill>
              <a:latin typeface="Inter"/>
              <a:ea typeface="Inter"/>
              <a:cs typeface="Inter"/>
              <a:sym typeface="Inter"/>
            </a:endParaRPr>
          </a:p>
        </p:txBody>
      </p:sp>
      <p:sp>
        <p:nvSpPr>
          <p:cNvPr id="956" name="Google Shape;956;p147"/>
          <p:cNvSpPr/>
          <p:nvPr/>
        </p:nvSpPr>
        <p:spPr>
          <a:xfrm>
            <a:off x="3237075" y="1370700"/>
            <a:ext cx="2606100" cy="3201300"/>
          </a:xfrm>
          <a:prstGeom prst="rect">
            <a:avLst/>
          </a:prstGeom>
          <a:solidFill>
            <a:srgbClr val="FFFFFF">
              <a:alpha val="20000"/>
            </a:srgbClr>
          </a:solidFill>
          <a:ln cap="flat" cmpd="sng" w="9525">
            <a:solidFill>
              <a:schemeClr val="accent1"/>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5000"/>
              </a:lnSpc>
              <a:spcBef>
                <a:spcPts val="0"/>
              </a:spcBef>
              <a:spcAft>
                <a:spcPts val="1000"/>
              </a:spcAft>
              <a:buNone/>
            </a:pPr>
            <a:r>
              <a:t/>
            </a:r>
            <a:endParaRPr>
              <a:solidFill>
                <a:schemeClr val="accent1"/>
              </a:solidFill>
              <a:latin typeface="Hanken Grotesk SemiBold"/>
              <a:ea typeface="Hanken Grotesk SemiBold"/>
              <a:cs typeface="Hanken Grotesk SemiBold"/>
              <a:sym typeface="Hanken Grotesk SemiBold"/>
            </a:endParaRPr>
          </a:p>
        </p:txBody>
      </p:sp>
      <p:sp>
        <p:nvSpPr>
          <p:cNvPr id="957" name="Google Shape;957;p147"/>
          <p:cNvSpPr/>
          <p:nvPr/>
        </p:nvSpPr>
        <p:spPr>
          <a:xfrm>
            <a:off x="6016800" y="1370700"/>
            <a:ext cx="2606100" cy="3201300"/>
          </a:xfrm>
          <a:prstGeom prst="rect">
            <a:avLst/>
          </a:prstGeom>
          <a:solidFill>
            <a:srgbClr val="FFFFFF">
              <a:alpha val="20000"/>
            </a:srgbClr>
          </a:solidFill>
          <a:ln cap="flat" cmpd="sng" w="9525">
            <a:solidFill>
              <a:schemeClr val="accent1"/>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5000"/>
              </a:lnSpc>
              <a:spcBef>
                <a:spcPts val="0"/>
              </a:spcBef>
              <a:spcAft>
                <a:spcPts val="1000"/>
              </a:spcAft>
              <a:buNone/>
            </a:pPr>
            <a:r>
              <a:t/>
            </a:r>
            <a:endParaRPr sz="1200">
              <a:solidFill>
                <a:schemeClr val="dk1"/>
              </a:solidFill>
              <a:latin typeface="Inter"/>
              <a:ea typeface="Inter"/>
              <a:cs typeface="Inter"/>
              <a:sym typeface="Inter"/>
            </a:endParaRPr>
          </a:p>
        </p:txBody>
      </p:sp>
      <p:sp>
        <p:nvSpPr>
          <p:cNvPr id="958" name="Google Shape;958;p147"/>
          <p:cNvSpPr txBox="1"/>
          <p:nvPr>
            <p:ph idx="1" type="body"/>
          </p:nvPr>
        </p:nvSpPr>
        <p:spPr>
          <a:xfrm>
            <a:off x="457200" y="1902000"/>
            <a:ext cx="2606100" cy="2670000"/>
          </a:xfrm>
          <a:prstGeom prst="rect">
            <a:avLst/>
          </a:prstGeom>
          <a:noFill/>
          <a:ln>
            <a:noFill/>
          </a:ln>
        </p:spPr>
        <p:txBody>
          <a:bodyPr anchorCtr="0" anchor="t" bIns="91425" lIns="137150" spcFirstLastPara="1" rIns="137150" wrap="square" tIns="18287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959" name="Google Shape;959;p147"/>
          <p:cNvSpPr txBox="1"/>
          <p:nvPr>
            <p:ph idx="2" type="body"/>
          </p:nvPr>
        </p:nvSpPr>
        <p:spPr>
          <a:xfrm>
            <a:off x="3237075" y="1901900"/>
            <a:ext cx="2606100" cy="2670000"/>
          </a:xfrm>
          <a:prstGeom prst="rect">
            <a:avLst/>
          </a:prstGeom>
          <a:noFill/>
          <a:ln>
            <a:noFill/>
          </a:ln>
        </p:spPr>
        <p:txBody>
          <a:bodyPr anchorCtr="0" anchor="t" bIns="91425" lIns="137150" spcFirstLastPara="1" rIns="137150" wrap="square" tIns="18287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960" name="Google Shape;960;p147"/>
          <p:cNvSpPr txBox="1"/>
          <p:nvPr>
            <p:ph idx="3" type="body"/>
          </p:nvPr>
        </p:nvSpPr>
        <p:spPr>
          <a:xfrm>
            <a:off x="6016800" y="1902000"/>
            <a:ext cx="2606100" cy="2670000"/>
          </a:xfrm>
          <a:prstGeom prst="rect">
            <a:avLst/>
          </a:prstGeom>
          <a:noFill/>
          <a:ln>
            <a:noFill/>
          </a:ln>
        </p:spPr>
        <p:txBody>
          <a:bodyPr anchorCtr="0" anchor="t" bIns="91425" lIns="137150" spcFirstLastPara="1" rIns="137150" wrap="square" tIns="18287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961" name="Google Shape;961;p147"/>
          <p:cNvSpPr txBox="1"/>
          <p:nvPr>
            <p:ph idx="4" type="subTitle"/>
          </p:nvPr>
        </p:nvSpPr>
        <p:spPr>
          <a:xfrm>
            <a:off x="457200" y="1370125"/>
            <a:ext cx="2606100" cy="572700"/>
          </a:xfrm>
          <a:prstGeom prst="rect">
            <a:avLst/>
          </a:prstGeom>
        </p:spPr>
        <p:txBody>
          <a:bodyPr anchorCtr="0" anchor="t" bIns="91425" lIns="137150" spcFirstLastPara="1" rIns="137150" wrap="square" tIns="182875">
            <a:normAutofit/>
          </a:bodyPr>
          <a:lstStyle>
            <a:lvl1pPr indent="0" lvl="0" marL="0" marR="0" algn="l">
              <a:lnSpc>
                <a:spcPct val="105000"/>
              </a:lnSpc>
              <a:spcBef>
                <a:spcPts val="0"/>
              </a:spcBef>
              <a:spcAft>
                <a:spcPts val="0"/>
              </a:spcAft>
              <a:buNone/>
              <a:defRPr sz="14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962" name="Google Shape;962;p147"/>
          <p:cNvSpPr txBox="1"/>
          <p:nvPr>
            <p:ph idx="5" type="subTitle"/>
          </p:nvPr>
        </p:nvSpPr>
        <p:spPr>
          <a:xfrm>
            <a:off x="3237000" y="1370125"/>
            <a:ext cx="2606100" cy="572700"/>
          </a:xfrm>
          <a:prstGeom prst="rect">
            <a:avLst/>
          </a:prstGeom>
        </p:spPr>
        <p:txBody>
          <a:bodyPr anchorCtr="0" anchor="t" bIns="91425" lIns="137150" spcFirstLastPara="1" rIns="137150" wrap="square" tIns="182875">
            <a:normAutofit/>
          </a:bodyPr>
          <a:lstStyle>
            <a:lvl1pPr indent="0" lvl="0" marL="0" marR="0" algn="l">
              <a:lnSpc>
                <a:spcPct val="105000"/>
              </a:lnSpc>
              <a:spcBef>
                <a:spcPts val="0"/>
              </a:spcBef>
              <a:spcAft>
                <a:spcPts val="0"/>
              </a:spcAft>
              <a:buNone/>
              <a:defRPr sz="14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963" name="Google Shape;963;p147"/>
          <p:cNvSpPr txBox="1"/>
          <p:nvPr>
            <p:ph idx="6" type="subTitle"/>
          </p:nvPr>
        </p:nvSpPr>
        <p:spPr>
          <a:xfrm>
            <a:off x="6016800" y="1370125"/>
            <a:ext cx="2606100" cy="572700"/>
          </a:xfrm>
          <a:prstGeom prst="rect">
            <a:avLst/>
          </a:prstGeom>
        </p:spPr>
        <p:txBody>
          <a:bodyPr anchorCtr="0" anchor="t" bIns="91425" lIns="137150" spcFirstLastPara="1" rIns="137150" wrap="square" tIns="182875">
            <a:normAutofit/>
          </a:bodyPr>
          <a:lstStyle>
            <a:lvl1pPr indent="0" lvl="0" marL="0" marR="0" algn="l">
              <a:lnSpc>
                <a:spcPct val="105000"/>
              </a:lnSpc>
              <a:spcBef>
                <a:spcPts val="0"/>
              </a:spcBef>
              <a:spcAft>
                <a:spcPts val="0"/>
              </a:spcAft>
              <a:buNone/>
              <a:defRPr sz="14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964" name="Google Shape;964;p147"/>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Tree>
  </p:cSld>
  <p:clrMapOvr>
    <a:masterClrMapping/>
  </p:clrMapOvr>
</p:sldLayout>
</file>

<file path=ppt/slideLayouts/slideLayout1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section-2">
  <p:cSld name="CUSTOM_3_2_1_1_1_1_1">
    <p:bg>
      <p:bgPr>
        <a:solidFill>
          <a:schemeClr val="lt1"/>
        </a:solidFill>
      </p:bgPr>
    </p:bg>
    <p:spTree>
      <p:nvGrpSpPr>
        <p:cNvPr id="965" name="Shape 965"/>
        <p:cNvGrpSpPr/>
        <p:nvPr/>
      </p:nvGrpSpPr>
      <p:grpSpPr>
        <a:xfrm>
          <a:off x="0" y="0"/>
          <a:ext cx="0" cy="0"/>
          <a:chOff x="0" y="0"/>
          <a:chExt cx="0" cy="0"/>
        </a:xfrm>
      </p:grpSpPr>
      <p:sp>
        <p:nvSpPr>
          <p:cNvPr id="966" name="Google Shape;966;p148"/>
          <p:cNvSpPr txBox="1"/>
          <p:nvPr>
            <p:ph idx="1" type="body"/>
          </p:nvPr>
        </p:nvSpPr>
        <p:spPr>
          <a:xfrm>
            <a:off x="457200" y="2132925"/>
            <a:ext cx="2606100" cy="2439000"/>
          </a:xfrm>
          <a:prstGeom prst="rect">
            <a:avLst/>
          </a:prstGeom>
          <a:noFill/>
          <a:ln>
            <a:noFill/>
          </a:ln>
        </p:spPr>
        <p:txBody>
          <a:bodyPr anchorCtr="0" anchor="t" bIns="91425" lIns="137150" spcFirstLastPara="1" rIns="137150" wrap="square" tIns="18287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967" name="Google Shape;967;p148"/>
          <p:cNvSpPr txBox="1"/>
          <p:nvPr>
            <p:ph idx="2" type="subTitle"/>
          </p:nvPr>
        </p:nvSpPr>
        <p:spPr>
          <a:xfrm>
            <a:off x="457200" y="1477250"/>
            <a:ext cx="2606100" cy="531300"/>
          </a:xfrm>
          <a:prstGeom prst="rect">
            <a:avLst/>
          </a:prstGeom>
        </p:spPr>
        <p:txBody>
          <a:bodyPr anchorCtr="0" anchor="t" bIns="91425" lIns="137150" spcFirstLastPara="1" rIns="137150" wrap="square" tIns="182875">
            <a:normAutofit/>
          </a:bodyPr>
          <a:lstStyle>
            <a:lvl1pPr indent="0" lvl="0" marL="0" marR="0" algn="l">
              <a:lnSpc>
                <a:spcPct val="105000"/>
              </a:lnSpc>
              <a:spcBef>
                <a:spcPts val="0"/>
              </a:spcBef>
              <a:spcAft>
                <a:spcPts val="0"/>
              </a:spcAft>
              <a:buNone/>
              <a:defRPr sz="16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968" name="Google Shape;968;p148"/>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969" name="Google Shape;969;p148"/>
          <p:cNvSpPr txBox="1"/>
          <p:nvPr>
            <p:ph idx="3" type="body"/>
          </p:nvPr>
        </p:nvSpPr>
        <p:spPr>
          <a:xfrm>
            <a:off x="3268950" y="2132925"/>
            <a:ext cx="2606100" cy="2439000"/>
          </a:xfrm>
          <a:prstGeom prst="rect">
            <a:avLst/>
          </a:prstGeom>
          <a:noFill/>
          <a:ln>
            <a:noFill/>
          </a:ln>
        </p:spPr>
        <p:txBody>
          <a:bodyPr anchorCtr="0" anchor="t" bIns="91425" lIns="137150" spcFirstLastPara="1" rIns="137150" wrap="square" tIns="18287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970" name="Google Shape;970;p148"/>
          <p:cNvSpPr txBox="1"/>
          <p:nvPr>
            <p:ph idx="4" type="subTitle"/>
          </p:nvPr>
        </p:nvSpPr>
        <p:spPr>
          <a:xfrm>
            <a:off x="3268950" y="1477250"/>
            <a:ext cx="2606100" cy="531300"/>
          </a:xfrm>
          <a:prstGeom prst="rect">
            <a:avLst/>
          </a:prstGeom>
        </p:spPr>
        <p:txBody>
          <a:bodyPr anchorCtr="0" anchor="t" bIns="91425" lIns="137150" spcFirstLastPara="1" rIns="137150" wrap="square" tIns="182875">
            <a:normAutofit/>
          </a:bodyPr>
          <a:lstStyle>
            <a:lvl1pPr indent="0" lvl="0" marL="0" marR="0" algn="l">
              <a:lnSpc>
                <a:spcPct val="105000"/>
              </a:lnSpc>
              <a:spcBef>
                <a:spcPts val="0"/>
              </a:spcBef>
              <a:spcAft>
                <a:spcPts val="0"/>
              </a:spcAft>
              <a:buNone/>
              <a:defRPr sz="16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971" name="Google Shape;971;p148"/>
          <p:cNvSpPr txBox="1"/>
          <p:nvPr>
            <p:ph idx="5" type="body"/>
          </p:nvPr>
        </p:nvSpPr>
        <p:spPr>
          <a:xfrm>
            <a:off x="6080700" y="2132925"/>
            <a:ext cx="2606100" cy="2439000"/>
          </a:xfrm>
          <a:prstGeom prst="rect">
            <a:avLst/>
          </a:prstGeom>
          <a:noFill/>
          <a:ln>
            <a:noFill/>
          </a:ln>
        </p:spPr>
        <p:txBody>
          <a:bodyPr anchorCtr="0" anchor="t" bIns="91425" lIns="137150" spcFirstLastPara="1" rIns="137150" wrap="square" tIns="18287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972" name="Google Shape;972;p148"/>
          <p:cNvSpPr txBox="1"/>
          <p:nvPr>
            <p:ph idx="6" type="subTitle"/>
          </p:nvPr>
        </p:nvSpPr>
        <p:spPr>
          <a:xfrm>
            <a:off x="6080700" y="1477250"/>
            <a:ext cx="2606100" cy="531300"/>
          </a:xfrm>
          <a:prstGeom prst="rect">
            <a:avLst/>
          </a:prstGeom>
        </p:spPr>
        <p:txBody>
          <a:bodyPr anchorCtr="0" anchor="t" bIns="91425" lIns="137150" spcFirstLastPara="1" rIns="137150" wrap="square" tIns="182875">
            <a:normAutofit/>
          </a:bodyPr>
          <a:lstStyle>
            <a:lvl1pPr indent="0" lvl="0" marL="0" marR="0" algn="l">
              <a:lnSpc>
                <a:spcPct val="105000"/>
              </a:lnSpc>
              <a:spcBef>
                <a:spcPts val="0"/>
              </a:spcBef>
              <a:spcAft>
                <a:spcPts val="0"/>
              </a:spcAft>
              <a:buNone/>
              <a:defRPr sz="16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1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section-3">
  <p:cSld name="CUSTOM_3_2_1_1_1_1_1_1">
    <p:bg>
      <p:bgPr>
        <a:solidFill>
          <a:schemeClr val="lt1"/>
        </a:solidFill>
      </p:bgPr>
    </p:bg>
    <p:spTree>
      <p:nvGrpSpPr>
        <p:cNvPr id="973" name="Shape 973"/>
        <p:cNvGrpSpPr/>
        <p:nvPr/>
      </p:nvGrpSpPr>
      <p:grpSpPr>
        <a:xfrm>
          <a:off x="0" y="0"/>
          <a:ext cx="0" cy="0"/>
          <a:chOff x="0" y="0"/>
          <a:chExt cx="0" cy="0"/>
        </a:xfrm>
      </p:grpSpPr>
      <p:sp>
        <p:nvSpPr>
          <p:cNvPr id="974" name="Google Shape;974;p149"/>
          <p:cNvSpPr txBox="1"/>
          <p:nvPr>
            <p:ph idx="1" type="body"/>
          </p:nvPr>
        </p:nvSpPr>
        <p:spPr>
          <a:xfrm>
            <a:off x="2064350" y="1140000"/>
            <a:ext cx="5252100" cy="986100"/>
          </a:xfrm>
          <a:prstGeom prst="rect">
            <a:avLst/>
          </a:prstGeom>
          <a:noFill/>
          <a:ln>
            <a:noFill/>
          </a:ln>
        </p:spPr>
        <p:txBody>
          <a:bodyPr anchorCtr="0" anchor="ctr" bIns="91425" lIns="91425" spcFirstLastPara="1" rIns="91425" wrap="square" tIns="9142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975" name="Google Shape;975;p149"/>
          <p:cNvSpPr txBox="1"/>
          <p:nvPr>
            <p:ph idx="2" type="body"/>
          </p:nvPr>
        </p:nvSpPr>
        <p:spPr>
          <a:xfrm>
            <a:off x="2064350" y="2361288"/>
            <a:ext cx="5252100" cy="986100"/>
          </a:xfrm>
          <a:prstGeom prst="rect">
            <a:avLst/>
          </a:prstGeom>
          <a:noFill/>
          <a:ln>
            <a:noFill/>
          </a:ln>
        </p:spPr>
        <p:txBody>
          <a:bodyPr anchorCtr="0" anchor="ctr" bIns="91425" lIns="91425" spcFirstLastPara="1" rIns="91425" wrap="square" tIns="9142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976" name="Google Shape;976;p149"/>
          <p:cNvSpPr txBox="1"/>
          <p:nvPr>
            <p:ph idx="3" type="subTitle"/>
          </p:nvPr>
        </p:nvSpPr>
        <p:spPr>
          <a:xfrm>
            <a:off x="457200" y="1140100"/>
            <a:ext cx="1404000" cy="986100"/>
          </a:xfrm>
          <a:prstGeom prst="rect">
            <a:avLst/>
          </a:prstGeom>
        </p:spPr>
        <p:txBody>
          <a:bodyPr anchorCtr="0" anchor="ctr" bIns="91425" lIns="91425" spcFirstLastPara="1" rIns="91425" wrap="square" tIns="91425">
            <a:normAutofit/>
          </a:bodyPr>
          <a:lstStyle>
            <a:lvl1pPr indent="0" lvl="0" marL="0" marR="0" algn="l">
              <a:lnSpc>
                <a:spcPct val="105000"/>
              </a:lnSpc>
              <a:spcBef>
                <a:spcPts val="0"/>
              </a:spcBef>
              <a:spcAft>
                <a:spcPts val="0"/>
              </a:spcAft>
              <a:buNone/>
              <a:defRPr sz="14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977" name="Google Shape;977;p149"/>
          <p:cNvSpPr txBox="1"/>
          <p:nvPr>
            <p:ph idx="4" type="subTitle"/>
          </p:nvPr>
        </p:nvSpPr>
        <p:spPr>
          <a:xfrm>
            <a:off x="457200" y="2361338"/>
            <a:ext cx="1404000" cy="986100"/>
          </a:xfrm>
          <a:prstGeom prst="rect">
            <a:avLst/>
          </a:prstGeom>
        </p:spPr>
        <p:txBody>
          <a:bodyPr anchorCtr="0" anchor="ctr" bIns="91425" lIns="91425" spcFirstLastPara="1" rIns="91425" wrap="square" tIns="91425">
            <a:normAutofit/>
          </a:bodyPr>
          <a:lstStyle>
            <a:lvl1pPr indent="0" lvl="0" marL="0" marR="0" algn="l">
              <a:lnSpc>
                <a:spcPct val="105000"/>
              </a:lnSpc>
              <a:spcBef>
                <a:spcPts val="0"/>
              </a:spcBef>
              <a:spcAft>
                <a:spcPts val="0"/>
              </a:spcAft>
              <a:buNone/>
              <a:defRPr sz="14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978" name="Google Shape;978;p149"/>
          <p:cNvSpPr txBox="1"/>
          <p:nvPr>
            <p:ph idx="5" type="subTitle"/>
          </p:nvPr>
        </p:nvSpPr>
        <p:spPr>
          <a:xfrm>
            <a:off x="457200" y="3582600"/>
            <a:ext cx="1404000" cy="986100"/>
          </a:xfrm>
          <a:prstGeom prst="rect">
            <a:avLst/>
          </a:prstGeom>
        </p:spPr>
        <p:txBody>
          <a:bodyPr anchorCtr="0" anchor="ctr" bIns="91425" lIns="91425" spcFirstLastPara="1" rIns="91425" wrap="square" tIns="91425">
            <a:normAutofit/>
          </a:bodyPr>
          <a:lstStyle>
            <a:lvl1pPr indent="0" lvl="0" marL="0" marR="0" algn="l">
              <a:lnSpc>
                <a:spcPct val="105000"/>
              </a:lnSpc>
              <a:spcBef>
                <a:spcPts val="0"/>
              </a:spcBef>
              <a:spcAft>
                <a:spcPts val="0"/>
              </a:spcAft>
              <a:buNone/>
              <a:defRPr sz="14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979" name="Google Shape;979;p149"/>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980" name="Google Shape;980;p149"/>
          <p:cNvSpPr txBox="1"/>
          <p:nvPr>
            <p:ph idx="6" type="body"/>
          </p:nvPr>
        </p:nvSpPr>
        <p:spPr>
          <a:xfrm>
            <a:off x="2064350" y="3582588"/>
            <a:ext cx="5252100" cy="986100"/>
          </a:xfrm>
          <a:prstGeom prst="rect">
            <a:avLst/>
          </a:prstGeom>
          <a:noFill/>
          <a:ln>
            <a:noFill/>
          </a:ln>
        </p:spPr>
        <p:txBody>
          <a:bodyPr anchorCtr="0" anchor="ctr" bIns="91425" lIns="91425" spcFirstLastPara="1" rIns="91425" wrap="square" tIns="9142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Tree>
  </p:cSld>
  <p:clrMapOvr>
    <a:masterClrMapping/>
  </p:clrMapOvr>
</p:sldLayout>
</file>

<file path=ppt/slideLayouts/slideLayout1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section-3 1">
  <p:cSld name="CUSTOM_3_2_1_1_1_1_1_1_1">
    <p:bg>
      <p:bgPr>
        <a:solidFill>
          <a:schemeClr val="lt2"/>
        </a:solidFill>
      </p:bgPr>
    </p:bg>
    <p:spTree>
      <p:nvGrpSpPr>
        <p:cNvPr id="981" name="Shape 981"/>
        <p:cNvGrpSpPr/>
        <p:nvPr/>
      </p:nvGrpSpPr>
      <p:grpSpPr>
        <a:xfrm>
          <a:off x="0" y="0"/>
          <a:ext cx="0" cy="0"/>
          <a:chOff x="0" y="0"/>
          <a:chExt cx="0" cy="0"/>
        </a:xfrm>
      </p:grpSpPr>
      <p:sp>
        <p:nvSpPr>
          <p:cNvPr id="982" name="Google Shape;982;p150"/>
          <p:cNvSpPr txBox="1"/>
          <p:nvPr>
            <p:ph type="title"/>
          </p:nvPr>
        </p:nvSpPr>
        <p:spPr>
          <a:xfrm>
            <a:off x="457200" y="446825"/>
            <a:ext cx="8229600" cy="5691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atin typeface="Inter"/>
                <a:ea typeface="Inter"/>
                <a:cs typeface="Inter"/>
                <a:sym typeface="Inter"/>
              </a:defRPr>
            </a:lvl2pPr>
            <a:lvl3pPr lvl="2">
              <a:spcBef>
                <a:spcPts val="0"/>
              </a:spcBef>
              <a:spcAft>
                <a:spcPts val="0"/>
              </a:spcAft>
              <a:buSzPts val="2800"/>
              <a:buNone/>
              <a:defRPr>
                <a:latin typeface="Inter"/>
                <a:ea typeface="Inter"/>
                <a:cs typeface="Inter"/>
                <a:sym typeface="Inter"/>
              </a:defRPr>
            </a:lvl3pPr>
            <a:lvl4pPr lvl="3">
              <a:spcBef>
                <a:spcPts val="0"/>
              </a:spcBef>
              <a:spcAft>
                <a:spcPts val="0"/>
              </a:spcAft>
              <a:buSzPts val="2800"/>
              <a:buNone/>
              <a:defRPr>
                <a:latin typeface="Inter"/>
                <a:ea typeface="Inter"/>
                <a:cs typeface="Inter"/>
                <a:sym typeface="Inter"/>
              </a:defRPr>
            </a:lvl4pPr>
            <a:lvl5pPr lvl="4">
              <a:spcBef>
                <a:spcPts val="0"/>
              </a:spcBef>
              <a:spcAft>
                <a:spcPts val="0"/>
              </a:spcAft>
              <a:buSzPts val="2800"/>
              <a:buNone/>
              <a:defRPr>
                <a:latin typeface="Inter"/>
                <a:ea typeface="Inter"/>
                <a:cs typeface="Inter"/>
                <a:sym typeface="Inter"/>
              </a:defRPr>
            </a:lvl5pPr>
            <a:lvl6pPr lvl="5">
              <a:spcBef>
                <a:spcPts val="0"/>
              </a:spcBef>
              <a:spcAft>
                <a:spcPts val="0"/>
              </a:spcAft>
              <a:buSzPts val="2800"/>
              <a:buNone/>
              <a:defRPr>
                <a:latin typeface="Inter"/>
                <a:ea typeface="Inter"/>
                <a:cs typeface="Inter"/>
                <a:sym typeface="Inter"/>
              </a:defRPr>
            </a:lvl6pPr>
            <a:lvl7pPr lvl="6">
              <a:spcBef>
                <a:spcPts val="0"/>
              </a:spcBef>
              <a:spcAft>
                <a:spcPts val="0"/>
              </a:spcAft>
              <a:buSzPts val="2800"/>
              <a:buNone/>
              <a:defRPr>
                <a:latin typeface="Inter"/>
                <a:ea typeface="Inter"/>
                <a:cs typeface="Inter"/>
                <a:sym typeface="Inter"/>
              </a:defRPr>
            </a:lvl7pPr>
            <a:lvl8pPr lvl="7">
              <a:spcBef>
                <a:spcPts val="0"/>
              </a:spcBef>
              <a:spcAft>
                <a:spcPts val="0"/>
              </a:spcAft>
              <a:buSzPts val="2800"/>
              <a:buNone/>
              <a:defRPr>
                <a:latin typeface="Inter"/>
                <a:ea typeface="Inter"/>
                <a:cs typeface="Inter"/>
                <a:sym typeface="Inter"/>
              </a:defRPr>
            </a:lvl8pPr>
            <a:lvl9pPr lvl="8">
              <a:spcBef>
                <a:spcPts val="0"/>
              </a:spcBef>
              <a:spcAft>
                <a:spcPts val="0"/>
              </a:spcAft>
              <a:buSzPts val="2800"/>
              <a:buNone/>
              <a:defRPr>
                <a:latin typeface="Inter"/>
                <a:ea typeface="Inter"/>
                <a:cs typeface="Inter"/>
                <a:sym typeface="Inter"/>
              </a:defRPr>
            </a:lvl9pPr>
          </a:lstStyle>
          <a:p/>
        </p:txBody>
      </p:sp>
      <p:sp>
        <p:nvSpPr>
          <p:cNvPr id="983" name="Google Shape;983;p150"/>
          <p:cNvSpPr/>
          <p:nvPr/>
        </p:nvSpPr>
        <p:spPr>
          <a:xfrm>
            <a:off x="457200" y="1289138"/>
            <a:ext cx="8229600" cy="986100"/>
          </a:xfrm>
          <a:prstGeom prst="rect">
            <a:avLst/>
          </a:prstGeom>
          <a:solidFill>
            <a:srgbClr val="FFFFFF">
              <a:alpha val="20000"/>
            </a:srgbClr>
          </a:solidFill>
          <a:ln cap="flat" cmpd="sng" w="12700">
            <a:solidFill>
              <a:schemeClr val="lt1">
                <a:alpha val="49800"/>
              </a:schemeClr>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rgbClr val="FFFFFF"/>
              </a:solidFill>
              <a:latin typeface="Calibri"/>
              <a:ea typeface="Calibri"/>
              <a:cs typeface="Calibri"/>
              <a:sym typeface="Calibri"/>
            </a:endParaRPr>
          </a:p>
        </p:txBody>
      </p:sp>
      <p:sp>
        <p:nvSpPr>
          <p:cNvPr id="984" name="Google Shape;984;p150"/>
          <p:cNvSpPr txBox="1"/>
          <p:nvPr>
            <p:ph idx="1" type="subTitle"/>
          </p:nvPr>
        </p:nvSpPr>
        <p:spPr>
          <a:xfrm>
            <a:off x="457200" y="1289150"/>
            <a:ext cx="2142300" cy="986100"/>
          </a:xfrm>
          <a:prstGeom prst="rect">
            <a:avLst/>
          </a:prstGeom>
        </p:spPr>
        <p:txBody>
          <a:bodyPr anchorCtr="0" anchor="ctr" bIns="91425" lIns="91425" spcFirstLastPara="1" rIns="91425" wrap="square" tIns="91425">
            <a:normAutofit/>
          </a:bodyPr>
          <a:lstStyle>
            <a:lvl1pPr indent="0" lvl="0" marL="0" marR="0" algn="l">
              <a:lnSpc>
                <a:spcPct val="105000"/>
              </a:lnSpc>
              <a:spcBef>
                <a:spcPts val="0"/>
              </a:spcBef>
              <a:spcAft>
                <a:spcPts val="0"/>
              </a:spcAft>
              <a:buNone/>
              <a:defRPr sz="1300">
                <a:solidFill>
                  <a:schemeClr val="dk1"/>
                </a:solidFill>
                <a:latin typeface="Hanken Grotesk SemiBold"/>
                <a:ea typeface="Hanken Grotesk SemiBold"/>
                <a:cs typeface="Hanken Grotesk SemiBold"/>
                <a:sym typeface="Hanken Grotesk SemiBold"/>
              </a:defRPr>
            </a:lvl1pPr>
            <a:lvl2pPr lvl="1">
              <a:spcBef>
                <a:spcPts val="1000"/>
              </a:spcBef>
              <a:spcAft>
                <a:spcPts val="0"/>
              </a:spcAft>
              <a:buClr>
                <a:schemeClr val="dk1"/>
              </a:buClr>
              <a:buSzPts val="1300"/>
              <a:buNone/>
              <a:defRPr sz="1300">
                <a:solidFill>
                  <a:schemeClr val="dk1"/>
                </a:solidFill>
              </a:defRPr>
            </a:lvl2pPr>
            <a:lvl3pPr lvl="2">
              <a:spcBef>
                <a:spcPts val="0"/>
              </a:spcBef>
              <a:spcAft>
                <a:spcPts val="0"/>
              </a:spcAft>
              <a:buClr>
                <a:schemeClr val="dk1"/>
              </a:buClr>
              <a:buSzPts val="1300"/>
              <a:buNone/>
              <a:defRPr sz="1300">
                <a:solidFill>
                  <a:schemeClr val="dk1"/>
                </a:solidFill>
              </a:defRPr>
            </a:lvl3pPr>
            <a:lvl4pPr lvl="3">
              <a:spcBef>
                <a:spcPts val="0"/>
              </a:spcBef>
              <a:spcAft>
                <a:spcPts val="0"/>
              </a:spcAft>
              <a:buClr>
                <a:schemeClr val="dk1"/>
              </a:buClr>
              <a:buSzPts val="1300"/>
              <a:buNone/>
              <a:defRPr sz="1300">
                <a:solidFill>
                  <a:schemeClr val="dk1"/>
                </a:solidFill>
              </a:defRPr>
            </a:lvl4pPr>
            <a:lvl5pPr lvl="4">
              <a:spcBef>
                <a:spcPts val="0"/>
              </a:spcBef>
              <a:spcAft>
                <a:spcPts val="0"/>
              </a:spcAft>
              <a:buClr>
                <a:schemeClr val="dk1"/>
              </a:buClr>
              <a:buSzPts val="1300"/>
              <a:buNone/>
              <a:defRPr sz="1300">
                <a:solidFill>
                  <a:schemeClr val="dk1"/>
                </a:solidFill>
              </a:defRPr>
            </a:lvl5pPr>
            <a:lvl6pPr lvl="5">
              <a:spcBef>
                <a:spcPts val="0"/>
              </a:spcBef>
              <a:spcAft>
                <a:spcPts val="0"/>
              </a:spcAft>
              <a:buClr>
                <a:schemeClr val="dk1"/>
              </a:buClr>
              <a:buSzPts val="1300"/>
              <a:buNone/>
              <a:defRPr sz="1300">
                <a:solidFill>
                  <a:schemeClr val="dk1"/>
                </a:solidFill>
              </a:defRPr>
            </a:lvl6pPr>
            <a:lvl7pPr lvl="6">
              <a:spcBef>
                <a:spcPts val="0"/>
              </a:spcBef>
              <a:spcAft>
                <a:spcPts val="0"/>
              </a:spcAft>
              <a:buClr>
                <a:schemeClr val="dk1"/>
              </a:buClr>
              <a:buSzPts val="1300"/>
              <a:buNone/>
              <a:defRPr sz="1300">
                <a:solidFill>
                  <a:schemeClr val="dk1"/>
                </a:solidFill>
              </a:defRPr>
            </a:lvl7pPr>
            <a:lvl8pPr lvl="7">
              <a:spcBef>
                <a:spcPts val="0"/>
              </a:spcBef>
              <a:spcAft>
                <a:spcPts val="0"/>
              </a:spcAft>
              <a:buClr>
                <a:schemeClr val="dk1"/>
              </a:buClr>
              <a:buSzPts val="1300"/>
              <a:buNone/>
              <a:defRPr sz="1300">
                <a:solidFill>
                  <a:schemeClr val="dk1"/>
                </a:solidFill>
              </a:defRPr>
            </a:lvl8pPr>
            <a:lvl9pPr lvl="8">
              <a:spcBef>
                <a:spcPts val="0"/>
              </a:spcBef>
              <a:spcAft>
                <a:spcPts val="0"/>
              </a:spcAft>
              <a:buClr>
                <a:schemeClr val="dk1"/>
              </a:buClr>
              <a:buSzPts val="1300"/>
              <a:buNone/>
              <a:defRPr sz="1300">
                <a:solidFill>
                  <a:schemeClr val="dk1"/>
                </a:solidFill>
              </a:defRPr>
            </a:lvl9pPr>
          </a:lstStyle>
          <a:p/>
        </p:txBody>
      </p:sp>
      <p:sp>
        <p:nvSpPr>
          <p:cNvPr id="985" name="Google Shape;985;p150"/>
          <p:cNvSpPr txBox="1"/>
          <p:nvPr>
            <p:ph idx="2" type="body"/>
          </p:nvPr>
        </p:nvSpPr>
        <p:spPr>
          <a:xfrm>
            <a:off x="2749850" y="1289125"/>
            <a:ext cx="5937000" cy="986100"/>
          </a:xfrm>
          <a:prstGeom prst="rect">
            <a:avLst/>
          </a:prstGeom>
          <a:noFill/>
          <a:ln>
            <a:noFill/>
          </a:ln>
        </p:spPr>
        <p:txBody>
          <a:bodyPr anchorCtr="0" anchor="ctr" bIns="91425" lIns="91425" spcFirstLastPara="1" rIns="91425" wrap="square" tIns="91425">
            <a:normAutofit/>
          </a:bodyPr>
          <a:lstStyle>
            <a:lvl1pPr indent="-298450" lvl="0" marL="457200">
              <a:spcBef>
                <a:spcPts val="0"/>
              </a:spcBef>
              <a:spcAft>
                <a:spcPts val="0"/>
              </a:spcAft>
              <a:buClr>
                <a:schemeClr val="dk1"/>
              </a:buClr>
              <a:buSzPts val="1100"/>
              <a:buChar char="•"/>
              <a:defRPr sz="1100">
                <a:solidFill>
                  <a:schemeClr val="dk1"/>
                </a:solidFill>
              </a:defRPr>
            </a:lvl1pPr>
            <a:lvl2pPr indent="-298450" lvl="1" marL="914400">
              <a:spcBef>
                <a:spcPts val="1000"/>
              </a:spcBef>
              <a:spcAft>
                <a:spcPts val="0"/>
              </a:spcAft>
              <a:buClr>
                <a:schemeClr val="dk1"/>
              </a:buClr>
              <a:buSzPts val="1100"/>
              <a:buChar char="○"/>
              <a:defRPr sz="1100">
                <a:solidFill>
                  <a:schemeClr val="dk1"/>
                </a:solidFill>
              </a:defRPr>
            </a:lvl2pPr>
            <a:lvl3pPr indent="-298450" lvl="2" marL="1371600">
              <a:spcBef>
                <a:spcPts val="1000"/>
              </a:spcBef>
              <a:spcAft>
                <a:spcPts val="0"/>
              </a:spcAft>
              <a:buClr>
                <a:schemeClr val="dk1"/>
              </a:buClr>
              <a:buSzPts val="1100"/>
              <a:buChar char="■"/>
              <a:defRPr sz="1100">
                <a:solidFill>
                  <a:schemeClr val="dk1"/>
                </a:solidFill>
              </a:defRPr>
            </a:lvl3pPr>
            <a:lvl4pPr indent="-298450" lvl="3" marL="1828800">
              <a:spcBef>
                <a:spcPts val="1000"/>
              </a:spcBef>
              <a:spcAft>
                <a:spcPts val="0"/>
              </a:spcAft>
              <a:buClr>
                <a:schemeClr val="dk1"/>
              </a:buClr>
              <a:buSzPts val="1100"/>
              <a:buChar char="●"/>
              <a:defRPr sz="1100">
                <a:solidFill>
                  <a:schemeClr val="dk1"/>
                </a:solidFill>
              </a:defRPr>
            </a:lvl4pPr>
            <a:lvl5pPr indent="-298450" lvl="4" marL="2286000">
              <a:spcBef>
                <a:spcPts val="1000"/>
              </a:spcBef>
              <a:spcAft>
                <a:spcPts val="0"/>
              </a:spcAft>
              <a:buClr>
                <a:schemeClr val="dk1"/>
              </a:buClr>
              <a:buSzPts val="1100"/>
              <a:buChar char="○"/>
              <a:defRPr sz="1100">
                <a:solidFill>
                  <a:schemeClr val="dk1"/>
                </a:solidFill>
              </a:defRPr>
            </a:lvl5pPr>
            <a:lvl6pPr indent="-298450" lvl="5" marL="2743200">
              <a:spcBef>
                <a:spcPts val="1000"/>
              </a:spcBef>
              <a:spcAft>
                <a:spcPts val="0"/>
              </a:spcAft>
              <a:buClr>
                <a:schemeClr val="dk1"/>
              </a:buClr>
              <a:buSzPts val="1100"/>
              <a:buChar char="■"/>
              <a:defRPr sz="1100">
                <a:solidFill>
                  <a:schemeClr val="dk1"/>
                </a:solidFill>
              </a:defRPr>
            </a:lvl6pPr>
            <a:lvl7pPr indent="-298450" lvl="6" marL="3200400">
              <a:spcBef>
                <a:spcPts val="1000"/>
              </a:spcBef>
              <a:spcAft>
                <a:spcPts val="0"/>
              </a:spcAft>
              <a:buClr>
                <a:schemeClr val="dk1"/>
              </a:buClr>
              <a:buSzPts val="1100"/>
              <a:buChar char="●"/>
              <a:defRPr sz="1100">
                <a:solidFill>
                  <a:schemeClr val="dk1"/>
                </a:solidFill>
              </a:defRPr>
            </a:lvl7pPr>
            <a:lvl8pPr indent="-298450" lvl="7" marL="3657600">
              <a:spcBef>
                <a:spcPts val="1000"/>
              </a:spcBef>
              <a:spcAft>
                <a:spcPts val="0"/>
              </a:spcAft>
              <a:buClr>
                <a:schemeClr val="dk1"/>
              </a:buClr>
              <a:buSzPts val="1100"/>
              <a:buChar char="○"/>
              <a:defRPr sz="1100">
                <a:solidFill>
                  <a:schemeClr val="dk1"/>
                </a:solidFill>
              </a:defRPr>
            </a:lvl8pPr>
            <a:lvl9pPr indent="-298450" lvl="8" marL="4114800">
              <a:spcBef>
                <a:spcPts val="1000"/>
              </a:spcBef>
              <a:spcAft>
                <a:spcPts val="1000"/>
              </a:spcAft>
              <a:buClr>
                <a:schemeClr val="dk1"/>
              </a:buClr>
              <a:buSzPts val="1100"/>
              <a:buChar char="■"/>
              <a:defRPr sz="1100">
                <a:solidFill>
                  <a:schemeClr val="dk1"/>
                </a:solidFill>
              </a:defRPr>
            </a:lvl9pPr>
          </a:lstStyle>
          <a:p/>
        </p:txBody>
      </p:sp>
      <p:sp>
        <p:nvSpPr>
          <p:cNvPr id="986" name="Google Shape;986;p150"/>
          <p:cNvSpPr/>
          <p:nvPr/>
        </p:nvSpPr>
        <p:spPr>
          <a:xfrm>
            <a:off x="457200" y="2397125"/>
            <a:ext cx="8229600" cy="986100"/>
          </a:xfrm>
          <a:prstGeom prst="rect">
            <a:avLst/>
          </a:prstGeom>
          <a:solidFill>
            <a:srgbClr val="FFFFFF">
              <a:alpha val="20000"/>
            </a:srgbClr>
          </a:solidFill>
          <a:ln cap="flat" cmpd="sng" w="12700">
            <a:solidFill>
              <a:schemeClr val="lt1">
                <a:alpha val="49800"/>
              </a:schemeClr>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rgbClr val="FFFFFF"/>
              </a:solidFill>
              <a:latin typeface="Calibri"/>
              <a:ea typeface="Calibri"/>
              <a:cs typeface="Calibri"/>
              <a:sym typeface="Calibri"/>
            </a:endParaRPr>
          </a:p>
        </p:txBody>
      </p:sp>
      <p:sp>
        <p:nvSpPr>
          <p:cNvPr id="987" name="Google Shape;987;p150"/>
          <p:cNvSpPr txBox="1"/>
          <p:nvPr>
            <p:ph idx="3" type="subTitle"/>
          </p:nvPr>
        </p:nvSpPr>
        <p:spPr>
          <a:xfrm>
            <a:off x="457200" y="2397150"/>
            <a:ext cx="2142300" cy="986100"/>
          </a:xfrm>
          <a:prstGeom prst="rect">
            <a:avLst/>
          </a:prstGeom>
        </p:spPr>
        <p:txBody>
          <a:bodyPr anchorCtr="0" anchor="ctr" bIns="91425" lIns="91425" spcFirstLastPara="1" rIns="91425" wrap="square" tIns="91425">
            <a:normAutofit/>
          </a:bodyPr>
          <a:lstStyle>
            <a:lvl1pPr indent="0" lvl="0" marL="0" marR="0" algn="l">
              <a:lnSpc>
                <a:spcPct val="105000"/>
              </a:lnSpc>
              <a:spcBef>
                <a:spcPts val="0"/>
              </a:spcBef>
              <a:spcAft>
                <a:spcPts val="0"/>
              </a:spcAft>
              <a:buNone/>
              <a:defRPr sz="1300">
                <a:solidFill>
                  <a:schemeClr val="dk1"/>
                </a:solidFill>
                <a:latin typeface="Hanken Grotesk SemiBold"/>
                <a:ea typeface="Hanken Grotesk SemiBold"/>
                <a:cs typeface="Hanken Grotesk SemiBold"/>
                <a:sym typeface="Hanken Grotesk SemiBold"/>
              </a:defRPr>
            </a:lvl1pPr>
            <a:lvl2pPr lvl="1">
              <a:spcBef>
                <a:spcPts val="1000"/>
              </a:spcBef>
              <a:spcAft>
                <a:spcPts val="0"/>
              </a:spcAft>
              <a:buClr>
                <a:schemeClr val="dk1"/>
              </a:buClr>
              <a:buSzPts val="1300"/>
              <a:buNone/>
              <a:defRPr sz="1300">
                <a:solidFill>
                  <a:schemeClr val="dk1"/>
                </a:solidFill>
              </a:defRPr>
            </a:lvl2pPr>
            <a:lvl3pPr lvl="2">
              <a:spcBef>
                <a:spcPts val="0"/>
              </a:spcBef>
              <a:spcAft>
                <a:spcPts val="0"/>
              </a:spcAft>
              <a:buClr>
                <a:schemeClr val="dk1"/>
              </a:buClr>
              <a:buSzPts val="1300"/>
              <a:buNone/>
              <a:defRPr sz="1300">
                <a:solidFill>
                  <a:schemeClr val="dk1"/>
                </a:solidFill>
              </a:defRPr>
            </a:lvl3pPr>
            <a:lvl4pPr lvl="3">
              <a:spcBef>
                <a:spcPts val="0"/>
              </a:spcBef>
              <a:spcAft>
                <a:spcPts val="0"/>
              </a:spcAft>
              <a:buClr>
                <a:schemeClr val="dk1"/>
              </a:buClr>
              <a:buSzPts val="1300"/>
              <a:buNone/>
              <a:defRPr sz="1300">
                <a:solidFill>
                  <a:schemeClr val="dk1"/>
                </a:solidFill>
              </a:defRPr>
            </a:lvl4pPr>
            <a:lvl5pPr lvl="4">
              <a:spcBef>
                <a:spcPts val="0"/>
              </a:spcBef>
              <a:spcAft>
                <a:spcPts val="0"/>
              </a:spcAft>
              <a:buClr>
                <a:schemeClr val="dk1"/>
              </a:buClr>
              <a:buSzPts val="1300"/>
              <a:buNone/>
              <a:defRPr sz="1300">
                <a:solidFill>
                  <a:schemeClr val="dk1"/>
                </a:solidFill>
              </a:defRPr>
            </a:lvl5pPr>
            <a:lvl6pPr lvl="5">
              <a:spcBef>
                <a:spcPts val="0"/>
              </a:spcBef>
              <a:spcAft>
                <a:spcPts val="0"/>
              </a:spcAft>
              <a:buClr>
                <a:schemeClr val="dk1"/>
              </a:buClr>
              <a:buSzPts val="1300"/>
              <a:buNone/>
              <a:defRPr sz="1300">
                <a:solidFill>
                  <a:schemeClr val="dk1"/>
                </a:solidFill>
              </a:defRPr>
            </a:lvl6pPr>
            <a:lvl7pPr lvl="6">
              <a:spcBef>
                <a:spcPts val="0"/>
              </a:spcBef>
              <a:spcAft>
                <a:spcPts val="0"/>
              </a:spcAft>
              <a:buClr>
                <a:schemeClr val="dk1"/>
              </a:buClr>
              <a:buSzPts val="1300"/>
              <a:buNone/>
              <a:defRPr sz="1300">
                <a:solidFill>
                  <a:schemeClr val="dk1"/>
                </a:solidFill>
              </a:defRPr>
            </a:lvl7pPr>
            <a:lvl8pPr lvl="7">
              <a:spcBef>
                <a:spcPts val="0"/>
              </a:spcBef>
              <a:spcAft>
                <a:spcPts val="0"/>
              </a:spcAft>
              <a:buClr>
                <a:schemeClr val="dk1"/>
              </a:buClr>
              <a:buSzPts val="1300"/>
              <a:buNone/>
              <a:defRPr sz="1300">
                <a:solidFill>
                  <a:schemeClr val="dk1"/>
                </a:solidFill>
              </a:defRPr>
            </a:lvl8pPr>
            <a:lvl9pPr lvl="8">
              <a:spcBef>
                <a:spcPts val="0"/>
              </a:spcBef>
              <a:spcAft>
                <a:spcPts val="0"/>
              </a:spcAft>
              <a:buClr>
                <a:schemeClr val="dk1"/>
              </a:buClr>
              <a:buSzPts val="1300"/>
              <a:buNone/>
              <a:defRPr sz="1300">
                <a:solidFill>
                  <a:schemeClr val="dk1"/>
                </a:solidFill>
              </a:defRPr>
            </a:lvl9pPr>
          </a:lstStyle>
          <a:p/>
        </p:txBody>
      </p:sp>
      <p:sp>
        <p:nvSpPr>
          <p:cNvPr id="988" name="Google Shape;988;p150"/>
          <p:cNvSpPr/>
          <p:nvPr/>
        </p:nvSpPr>
        <p:spPr>
          <a:xfrm>
            <a:off x="457200" y="3505113"/>
            <a:ext cx="8229600" cy="986100"/>
          </a:xfrm>
          <a:prstGeom prst="rect">
            <a:avLst/>
          </a:prstGeom>
          <a:solidFill>
            <a:srgbClr val="FFFFFF">
              <a:alpha val="20000"/>
            </a:srgbClr>
          </a:solidFill>
          <a:ln cap="flat" cmpd="sng" w="12700">
            <a:solidFill>
              <a:schemeClr val="lt1">
                <a:alpha val="49800"/>
              </a:schemeClr>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rgbClr val="FFFFFF"/>
              </a:solidFill>
              <a:latin typeface="Calibri"/>
              <a:ea typeface="Calibri"/>
              <a:cs typeface="Calibri"/>
              <a:sym typeface="Calibri"/>
            </a:endParaRPr>
          </a:p>
        </p:txBody>
      </p:sp>
      <p:sp>
        <p:nvSpPr>
          <p:cNvPr id="989" name="Google Shape;989;p150"/>
          <p:cNvSpPr txBox="1"/>
          <p:nvPr>
            <p:ph idx="4" type="body"/>
          </p:nvPr>
        </p:nvSpPr>
        <p:spPr>
          <a:xfrm>
            <a:off x="2749800" y="3506400"/>
            <a:ext cx="5937000" cy="986100"/>
          </a:xfrm>
          <a:prstGeom prst="rect">
            <a:avLst/>
          </a:prstGeom>
          <a:noFill/>
          <a:ln>
            <a:noFill/>
          </a:ln>
        </p:spPr>
        <p:txBody>
          <a:bodyPr anchorCtr="0" anchor="ctr" bIns="91425" lIns="91425" spcFirstLastPara="1" rIns="91425" wrap="square" tIns="91425">
            <a:normAutofit/>
          </a:bodyPr>
          <a:lstStyle>
            <a:lvl1pPr indent="-298450" lvl="0" marL="457200">
              <a:spcBef>
                <a:spcPts val="0"/>
              </a:spcBef>
              <a:spcAft>
                <a:spcPts val="0"/>
              </a:spcAft>
              <a:buClr>
                <a:schemeClr val="dk1"/>
              </a:buClr>
              <a:buSzPts val="1100"/>
              <a:buChar char="•"/>
              <a:defRPr sz="1100">
                <a:solidFill>
                  <a:schemeClr val="dk1"/>
                </a:solidFill>
              </a:defRPr>
            </a:lvl1pPr>
            <a:lvl2pPr indent="-298450" lvl="1" marL="914400">
              <a:spcBef>
                <a:spcPts val="1000"/>
              </a:spcBef>
              <a:spcAft>
                <a:spcPts val="0"/>
              </a:spcAft>
              <a:buClr>
                <a:schemeClr val="dk1"/>
              </a:buClr>
              <a:buSzPts val="1100"/>
              <a:buChar char="○"/>
              <a:defRPr sz="1100">
                <a:solidFill>
                  <a:schemeClr val="dk1"/>
                </a:solidFill>
              </a:defRPr>
            </a:lvl2pPr>
            <a:lvl3pPr indent="-298450" lvl="2" marL="1371600">
              <a:spcBef>
                <a:spcPts val="1000"/>
              </a:spcBef>
              <a:spcAft>
                <a:spcPts val="0"/>
              </a:spcAft>
              <a:buClr>
                <a:schemeClr val="dk1"/>
              </a:buClr>
              <a:buSzPts val="1100"/>
              <a:buChar char="■"/>
              <a:defRPr sz="1100">
                <a:solidFill>
                  <a:schemeClr val="dk1"/>
                </a:solidFill>
              </a:defRPr>
            </a:lvl3pPr>
            <a:lvl4pPr indent="-298450" lvl="3" marL="1828800">
              <a:spcBef>
                <a:spcPts val="1000"/>
              </a:spcBef>
              <a:spcAft>
                <a:spcPts val="0"/>
              </a:spcAft>
              <a:buClr>
                <a:schemeClr val="dk1"/>
              </a:buClr>
              <a:buSzPts val="1100"/>
              <a:buChar char="●"/>
              <a:defRPr sz="1100">
                <a:solidFill>
                  <a:schemeClr val="dk1"/>
                </a:solidFill>
              </a:defRPr>
            </a:lvl4pPr>
            <a:lvl5pPr indent="-298450" lvl="4" marL="2286000">
              <a:spcBef>
                <a:spcPts val="1000"/>
              </a:spcBef>
              <a:spcAft>
                <a:spcPts val="0"/>
              </a:spcAft>
              <a:buClr>
                <a:schemeClr val="dk1"/>
              </a:buClr>
              <a:buSzPts val="1100"/>
              <a:buChar char="○"/>
              <a:defRPr sz="1100">
                <a:solidFill>
                  <a:schemeClr val="dk1"/>
                </a:solidFill>
              </a:defRPr>
            </a:lvl5pPr>
            <a:lvl6pPr indent="-298450" lvl="5" marL="2743200">
              <a:spcBef>
                <a:spcPts val="1000"/>
              </a:spcBef>
              <a:spcAft>
                <a:spcPts val="0"/>
              </a:spcAft>
              <a:buClr>
                <a:schemeClr val="dk1"/>
              </a:buClr>
              <a:buSzPts val="1100"/>
              <a:buChar char="■"/>
              <a:defRPr sz="1100">
                <a:solidFill>
                  <a:schemeClr val="dk1"/>
                </a:solidFill>
              </a:defRPr>
            </a:lvl6pPr>
            <a:lvl7pPr indent="-298450" lvl="6" marL="3200400">
              <a:spcBef>
                <a:spcPts val="1000"/>
              </a:spcBef>
              <a:spcAft>
                <a:spcPts val="0"/>
              </a:spcAft>
              <a:buClr>
                <a:schemeClr val="dk1"/>
              </a:buClr>
              <a:buSzPts val="1100"/>
              <a:buChar char="●"/>
              <a:defRPr sz="1100">
                <a:solidFill>
                  <a:schemeClr val="dk1"/>
                </a:solidFill>
              </a:defRPr>
            </a:lvl7pPr>
            <a:lvl8pPr indent="-298450" lvl="7" marL="3657600">
              <a:spcBef>
                <a:spcPts val="1000"/>
              </a:spcBef>
              <a:spcAft>
                <a:spcPts val="0"/>
              </a:spcAft>
              <a:buClr>
                <a:schemeClr val="dk1"/>
              </a:buClr>
              <a:buSzPts val="1100"/>
              <a:buChar char="○"/>
              <a:defRPr sz="1100">
                <a:solidFill>
                  <a:schemeClr val="dk1"/>
                </a:solidFill>
              </a:defRPr>
            </a:lvl8pPr>
            <a:lvl9pPr indent="-298450" lvl="8" marL="4114800">
              <a:spcBef>
                <a:spcPts val="1000"/>
              </a:spcBef>
              <a:spcAft>
                <a:spcPts val="1000"/>
              </a:spcAft>
              <a:buClr>
                <a:schemeClr val="dk1"/>
              </a:buClr>
              <a:buSzPts val="1100"/>
              <a:buChar char="■"/>
              <a:defRPr sz="1100">
                <a:solidFill>
                  <a:schemeClr val="dk1"/>
                </a:solidFill>
              </a:defRPr>
            </a:lvl9pPr>
          </a:lstStyle>
          <a:p/>
        </p:txBody>
      </p:sp>
      <p:sp>
        <p:nvSpPr>
          <p:cNvPr id="990" name="Google Shape;990;p150"/>
          <p:cNvSpPr txBox="1"/>
          <p:nvPr>
            <p:ph idx="5" type="body"/>
          </p:nvPr>
        </p:nvSpPr>
        <p:spPr>
          <a:xfrm>
            <a:off x="2749800" y="2397775"/>
            <a:ext cx="5937000" cy="986100"/>
          </a:xfrm>
          <a:prstGeom prst="rect">
            <a:avLst/>
          </a:prstGeom>
          <a:noFill/>
          <a:ln>
            <a:noFill/>
          </a:ln>
        </p:spPr>
        <p:txBody>
          <a:bodyPr anchorCtr="0" anchor="ctr" bIns="91425" lIns="91425" spcFirstLastPara="1" rIns="91425" wrap="square" tIns="91425">
            <a:normAutofit/>
          </a:bodyPr>
          <a:lstStyle>
            <a:lvl1pPr indent="-298450" lvl="0" marL="457200">
              <a:spcBef>
                <a:spcPts val="0"/>
              </a:spcBef>
              <a:spcAft>
                <a:spcPts val="0"/>
              </a:spcAft>
              <a:buClr>
                <a:schemeClr val="dk1"/>
              </a:buClr>
              <a:buSzPts val="1100"/>
              <a:buChar char="•"/>
              <a:defRPr sz="1100">
                <a:solidFill>
                  <a:schemeClr val="dk1"/>
                </a:solidFill>
              </a:defRPr>
            </a:lvl1pPr>
            <a:lvl2pPr indent="-298450" lvl="1" marL="914400">
              <a:spcBef>
                <a:spcPts val="1000"/>
              </a:spcBef>
              <a:spcAft>
                <a:spcPts val="0"/>
              </a:spcAft>
              <a:buClr>
                <a:schemeClr val="dk1"/>
              </a:buClr>
              <a:buSzPts val="1100"/>
              <a:buChar char="○"/>
              <a:defRPr sz="1100">
                <a:solidFill>
                  <a:schemeClr val="dk1"/>
                </a:solidFill>
              </a:defRPr>
            </a:lvl2pPr>
            <a:lvl3pPr indent="-298450" lvl="2" marL="1371600">
              <a:spcBef>
                <a:spcPts val="1000"/>
              </a:spcBef>
              <a:spcAft>
                <a:spcPts val="0"/>
              </a:spcAft>
              <a:buClr>
                <a:schemeClr val="dk1"/>
              </a:buClr>
              <a:buSzPts val="1100"/>
              <a:buChar char="■"/>
              <a:defRPr sz="1100">
                <a:solidFill>
                  <a:schemeClr val="dk1"/>
                </a:solidFill>
              </a:defRPr>
            </a:lvl3pPr>
            <a:lvl4pPr indent="-298450" lvl="3" marL="1828800">
              <a:spcBef>
                <a:spcPts val="1000"/>
              </a:spcBef>
              <a:spcAft>
                <a:spcPts val="0"/>
              </a:spcAft>
              <a:buClr>
                <a:schemeClr val="dk1"/>
              </a:buClr>
              <a:buSzPts val="1100"/>
              <a:buChar char="●"/>
              <a:defRPr sz="1100">
                <a:solidFill>
                  <a:schemeClr val="dk1"/>
                </a:solidFill>
              </a:defRPr>
            </a:lvl4pPr>
            <a:lvl5pPr indent="-298450" lvl="4" marL="2286000">
              <a:spcBef>
                <a:spcPts val="1000"/>
              </a:spcBef>
              <a:spcAft>
                <a:spcPts val="0"/>
              </a:spcAft>
              <a:buClr>
                <a:schemeClr val="dk1"/>
              </a:buClr>
              <a:buSzPts val="1100"/>
              <a:buChar char="○"/>
              <a:defRPr sz="1100">
                <a:solidFill>
                  <a:schemeClr val="dk1"/>
                </a:solidFill>
              </a:defRPr>
            </a:lvl5pPr>
            <a:lvl6pPr indent="-298450" lvl="5" marL="2743200">
              <a:spcBef>
                <a:spcPts val="1000"/>
              </a:spcBef>
              <a:spcAft>
                <a:spcPts val="0"/>
              </a:spcAft>
              <a:buClr>
                <a:schemeClr val="dk1"/>
              </a:buClr>
              <a:buSzPts val="1100"/>
              <a:buChar char="■"/>
              <a:defRPr sz="1100">
                <a:solidFill>
                  <a:schemeClr val="dk1"/>
                </a:solidFill>
              </a:defRPr>
            </a:lvl6pPr>
            <a:lvl7pPr indent="-298450" lvl="6" marL="3200400">
              <a:spcBef>
                <a:spcPts val="1000"/>
              </a:spcBef>
              <a:spcAft>
                <a:spcPts val="0"/>
              </a:spcAft>
              <a:buClr>
                <a:schemeClr val="dk1"/>
              </a:buClr>
              <a:buSzPts val="1100"/>
              <a:buChar char="●"/>
              <a:defRPr sz="1100">
                <a:solidFill>
                  <a:schemeClr val="dk1"/>
                </a:solidFill>
              </a:defRPr>
            </a:lvl7pPr>
            <a:lvl8pPr indent="-298450" lvl="7" marL="3657600">
              <a:spcBef>
                <a:spcPts val="1000"/>
              </a:spcBef>
              <a:spcAft>
                <a:spcPts val="0"/>
              </a:spcAft>
              <a:buClr>
                <a:schemeClr val="dk1"/>
              </a:buClr>
              <a:buSzPts val="1100"/>
              <a:buChar char="○"/>
              <a:defRPr sz="1100">
                <a:solidFill>
                  <a:schemeClr val="dk1"/>
                </a:solidFill>
              </a:defRPr>
            </a:lvl8pPr>
            <a:lvl9pPr indent="-298450" lvl="8" marL="4114800">
              <a:spcBef>
                <a:spcPts val="1000"/>
              </a:spcBef>
              <a:spcAft>
                <a:spcPts val="1000"/>
              </a:spcAft>
              <a:buClr>
                <a:schemeClr val="dk1"/>
              </a:buClr>
              <a:buSzPts val="1100"/>
              <a:buChar char="■"/>
              <a:defRPr sz="1100">
                <a:solidFill>
                  <a:schemeClr val="dk1"/>
                </a:solidFill>
              </a:defRPr>
            </a:lvl9pPr>
          </a:lstStyle>
          <a:p/>
        </p:txBody>
      </p:sp>
      <p:sp>
        <p:nvSpPr>
          <p:cNvPr id="991" name="Google Shape;991;p150"/>
          <p:cNvSpPr txBox="1"/>
          <p:nvPr>
            <p:ph idx="6" type="subTitle"/>
          </p:nvPr>
        </p:nvSpPr>
        <p:spPr>
          <a:xfrm>
            <a:off x="457200" y="3505150"/>
            <a:ext cx="2142300" cy="986100"/>
          </a:xfrm>
          <a:prstGeom prst="rect">
            <a:avLst/>
          </a:prstGeom>
        </p:spPr>
        <p:txBody>
          <a:bodyPr anchorCtr="0" anchor="ctr" bIns="91425" lIns="91425" spcFirstLastPara="1" rIns="91425" wrap="square" tIns="91425">
            <a:normAutofit/>
          </a:bodyPr>
          <a:lstStyle>
            <a:lvl1pPr indent="0" lvl="0" marL="0" marR="0" algn="l">
              <a:lnSpc>
                <a:spcPct val="105000"/>
              </a:lnSpc>
              <a:spcBef>
                <a:spcPts val="0"/>
              </a:spcBef>
              <a:spcAft>
                <a:spcPts val="0"/>
              </a:spcAft>
              <a:buNone/>
              <a:defRPr sz="1300">
                <a:solidFill>
                  <a:schemeClr val="dk1"/>
                </a:solidFill>
                <a:latin typeface="Hanken Grotesk SemiBold"/>
                <a:ea typeface="Hanken Grotesk SemiBold"/>
                <a:cs typeface="Hanken Grotesk SemiBold"/>
                <a:sym typeface="Hanken Grotesk SemiBold"/>
              </a:defRPr>
            </a:lvl1pPr>
            <a:lvl2pPr lvl="1">
              <a:spcBef>
                <a:spcPts val="1000"/>
              </a:spcBef>
              <a:spcAft>
                <a:spcPts val="0"/>
              </a:spcAft>
              <a:buClr>
                <a:schemeClr val="dk1"/>
              </a:buClr>
              <a:buSzPts val="1300"/>
              <a:buNone/>
              <a:defRPr sz="1300">
                <a:solidFill>
                  <a:schemeClr val="dk1"/>
                </a:solidFill>
              </a:defRPr>
            </a:lvl2pPr>
            <a:lvl3pPr lvl="2">
              <a:spcBef>
                <a:spcPts val="0"/>
              </a:spcBef>
              <a:spcAft>
                <a:spcPts val="0"/>
              </a:spcAft>
              <a:buClr>
                <a:schemeClr val="dk1"/>
              </a:buClr>
              <a:buSzPts val="1300"/>
              <a:buNone/>
              <a:defRPr sz="1300">
                <a:solidFill>
                  <a:schemeClr val="dk1"/>
                </a:solidFill>
              </a:defRPr>
            </a:lvl3pPr>
            <a:lvl4pPr lvl="3">
              <a:spcBef>
                <a:spcPts val="0"/>
              </a:spcBef>
              <a:spcAft>
                <a:spcPts val="0"/>
              </a:spcAft>
              <a:buClr>
                <a:schemeClr val="dk1"/>
              </a:buClr>
              <a:buSzPts val="1300"/>
              <a:buNone/>
              <a:defRPr sz="1300">
                <a:solidFill>
                  <a:schemeClr val="dk1"/>
                </a:solidFill>
              </a:defRPr>
            </a:lvl4pPr>
            <a:lvl5pPr lvl="4">
              <a:spcBef>
                <a:spcPts val="0"/>
              </a:spcBef>
              <a:spcAft>
                <a:spcPts val="0"/>
              </a:spcAft>
              <a:buClr>
                <a:schemeClr val="dk1"/>
              </a:buClr>
              <a:buSzPts val="1300"/>
              <a:buNone/>
              <a:defRPr sz="1300">
                <a:solidFill>
                  <a:schemeClr val="dk1"/>
                </a:solidFill>
              </a:defRPr>
            </a:lvl5pPr>
            <a:lvl6pPr lvl="5">
              <a:spcBef>
                <a:spcPts val="0"/>
              </a:spcBef>
              <a:spcAft>
                <a:spcPts val="0"/>
              </a:spcAft>
              <a:buClr>
                <a:schemeClr val="dk1"/>
              </a:buClr>
              <a:buSzPts val="1300"/>
              <a:buNone/>
              <a:defRPr sz="1300">
                <a:solidFill>
                  <a:schemeClr val="dk1"/>
                </a:solidFill>
              </a:defRPr>
            </a:lvl6pPr>
            <a:lvl7pPr lvl="6">
              <a:spcBef>
                <a:spcPts val="0"/>
              </a:spcBef>
              <a:spcAft>
                <a:spcPts val="0"/>
              </a:spcAft>
              <a:buClr>
                <a:schemeClr val="dk1"/>
              </a:buClr>
              <a:buSzPts val="1300"/>
              <a:buNone/>
              <a:defRPr sz="1300">
                <a:solidFill>
                  <a:schemeClr val="dk1"/>
                </a:solidFill>
              </a:defRPr>
            </a:lvl7pPr>
            <a:lvl8pPr lvl="7">
              <a:spcBef>
                <a:spcPts val="0"/>
              </a:spcBef>
              <a:spcAft>
                <a:spcPts val="0"/>
              </a:spcAft>
              <a:buClr>
                <a:schemeClr val="dk1"/>
              </a:buClr>
              <a:buSzPts val="1300"/>
              <a:buNone/>
              <a:defRPr sz="1300">
                <a:solidFill>
                  <a:schemeClr val="dk1"/>
                </a:solidFill>
              </a:defRPr>
            </a:lvl8pPr>
            <a:lvl9pPr lvl="8">
              <a:spcBef>
                <a:spcPts val="0"/>
              </a:spcBef>
              <a:spcAft>
                <a:spcPts val="0"/>
              </a:spcAft>
              <a:buClr>
                <a:schemeClr val="dk1"/>
              </a:buClr>
              <a:buSzPts val="1300"/>
              <a:buNone/>
              <a:defRPr sz="1300">
                <a:solidFill>
                  <a:schemeClr val="dk1"/>
                </a:solidFill>
              </a:defRPr>
            </a:lvl9pPr>
          </a:lstStyle>
          <a:p/>
        </p:txBody>
      </p:sp>
      <p:sp>
        <p:nvSpPr>
          <p:cNvPr id="992" name="Google Shape;992;p150"/>
          <p:cNvSpPr/>
          <p:nvPr/>
        </p:nvSpPr>
        <p:spPr>
          <a:xfrm>
            <a:off x="2674650" y="1717900"/>
            <a:ext cx="135000" cy="135300"/>
          </a:xfrm>
          <a:prstGeom prst="ellipse">
            <a:avLst/>
          </a:prstGeom>
          <a:solidFill>
            <a:srgbClr val="F8B48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3" name="Google Shape;993;p150"/>
          <p:cNvSpPr/>
          <p:nvPr/>
        </p:nvSpPr>
        <p:spPr>
          <a:xfrm>
            <a:off x="2674650" y="2824850"/>
            <a:ext cx="135000" cy="135300"/>
          </a:xfrm>
          <a:prstGeom prst="ellipse">
            <a:avLst/>
          </a:prstGeom>
          <a:solidFill>
            <a:srgbClr val="F8B48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4" name="Google Shape;994;p150"/>
          <p:cNvSpPr/>
          <p:nvPr/>
        </p:nvSpPr>
        <p:spPr>
          <a:xfrm>
            <a:off x="2674650" y="3931750"/>
            <a:ext cx="135000" cy="135300"/>
          </a:xfrm>
          <a:prstGeom prst="ellipse">
            <a:avLst/>
          </a:prstGeom>
          <a:solidFill>
            <a:srgbClr val="F8B48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1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1">
  <p:cSld name="CUSTOM_3_1">
    <p:spTree>
      <p:nvGrpSpPr>
        <p:cNvPr id="995" name="Shape 995"/>
        <p:cNvGrpSpPr/>
        <p:nvPr/>
      </p:nvGrpSpPr>
      <p:grpSpPr>
        <a:xfrm>
          <a:off x="0" y="0"/>
          <a:ext cx="0" cy="0"/>
          <a:chOff x="0" y="0"/>
          <a:chExt cx="0" cy="0"/>
        </a:xfrm>
      </p:grpSpPr>
      <p:sp>
        <p:nvSpPr>
          <p:cNvPr id="996" name="Google Shape;996;p151"/>
          <p:cNvSpPr txBox="1"/>
          <p:nvPr>
            <p:ph type="title"/>
          </p:nvPr>
        </p:nvSpPr>
        <p:spPr>
          <a:xfrm>
            <a:off x="457200" y="4462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997" name="Google Shape;997;p151"/>
          <p:cNvSpPr txBox="1"/>
          <p:nvPr>
            <p:ph idx="1" type="body"/>
          </p:nvPr>
        </p:nvSpPr>
        <p:spPr>
          <a:xfrm>
            <a:off x="457200" y="1834900"/>
            <a:ext cx="3776100" cy="27342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Clr>
                <a:schemeClr val="accent1"/>
              </a:buClr>
              <a:buSzPts val="1400"/>
              <a:buChar char="•"/>
              <a:defRPr sz="1400">
                <a:solidFill>
                  <a:schemeClr val="dk1"/>
                </a:solidFill>
              </a:defRPr>
            </a:lvl1pPr>
            <a:lvl2pPr indent="-304800" lvl="1" marL="914400">
              <a:spcBef>
                <a:spcPts val="1000"/>
              </a:spcBef>
              <a:spcAft>
                <a:spcPts val="0"/>
              </a:spcAft>
              <a:buClr>
                <a:schemeClr val="accent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998" name="Google Shape;998;p151"/>
          <p:cNvSpPr txBox="1"/>
          <p:nvPr>
            <p:ph idx="2" type="body"/>
          </p:nvPr>
        </p:nvSpPr>
        <p:spPr>
          <a:xfrm>
            <a:off x="4800400" y="1834900"/>
            <a:ext cx="3776100" cy="27342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Clr>
                <a:schemeClr val="accent1"/>
              </a:buClr>
              <a:buSzPts val="1400"/>
              <a:buChar char="•"/>
              <a:defRPr sz="1400">
                <a:solidFill>
                  <a:schemeClr val="dk1"/>
                </a:solidFill>
              </a:defRPr>
            </a:lvl1pPr>
            <a:lvl2pPr indent="-304800" lvl="1" marL="914400">
              <a:spcBef>
                <a:spcPts val="1000"/>
              </a:spcBef>
              <a:spcAft>
                <a:spcPts val="0"/>
              </a:spcAft>
              <a:buClr>
                <a:schemeClr val="accent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999" name="Google Shape;999;p151"/>
          <p:cNvSpPr txBox="1"/>
          <p:nvPr>
            <p:ph idx="3" type="subTitle"/>
          </p:nvPr>
        </p:nvSpPr>
        <p:spPr>
          <a:xfrm>
            <a:off x="457200" y="1164900"/>
            <a:ext cx="3776100" cy="572700"/>
          </a:xfrm>
          <a:prstGeom prst="rect">
            <a:avLst/>
          </a:prstGeom>
        </p:spPr>
        <p:txBody>
          <a:bodyPr anchorCtr="0" anchor="b" bIns="91425" lIns="91425" spcFirstLastPara="1" rIns="91425" wrap="square" tIns="91425">
            <a:normAutofit/>
          </a:bodyPr>
          <a:lstStyle>
            <a:lvl1pPr lvl="0">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1pPr>
            <a:lvl2pPr lvl="1">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2pPr>
            <a:lvl3pPr lvl="2">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3pPr>
            <a:lvl4pPr lvl="3">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4pPr>
            <a:lvl5pPr lvl="4">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5pPr>
            <a:lvl6pPr lvl="5">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6pPr>
            <a:lvl7pPr lvl="6">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7pPr>
            <a:lvl8pPr lvl="7">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8pPr>
            <a:lvl9pPr lvl="8">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9pPr>
          </a:lstStyle>
          <a:p/>
        </p:txBody>
      </p:sp>
      <p:sp>
        <p:nvSpPr>
          <p:cNvPr id="1000" name="Google Shape;1000;p151"/>
          <p:cNvSpPr txBox="1"/>
          <p:nvPr>
            <p:ph idx="4" type="subTitle"/>
          </p:nvPr>
        </p:nvSpPr>
        <p:spPr>
          <a:xfrm>
            <a:off x="4800400" y="1164900"/>
            <a:ext cx="3776100" cy="572700"/>
          </a:xfrm>
          <a:prstGeom prst="rect">
            <a:avLst/>
          </a:prstGeom>
        </p:spPr>
        <p:txBody>
          <a:bodyPr anchorCtr="0" anchor="b" bIns="91425" lIns="91425" spcFirstLastPara="1" rIns="91425" wrap="square" tIns="91425">
            <a:normAutofit/>
          </a:bodyPr>
          <a:lstStyle>
            <a:lvl1pPr lvl="0">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1pPr>
            <a:lvl2pPr lvl="1">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2pPr>
            <a:lvl3pPr lvl="2">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3pPr>
            <a:lvl4pPr lvl="3">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4pPr>
            <a:lvl5pPr lvl="4">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5pPr>
            <a:lvl6pPr lvl="5">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6pPr>
            <a:lvl7pPr lvl="6">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7pPr>
            <a:lvl8pPr lvl="7">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8pPr>
            <a:lvl9pPr lvl="8">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9pPr>
          </a:lstStyle>
          <a:p/>
        </p:txBody>
      </p:sp>
    </p:spTree>
  </p:cSld>
  <p:clrMapOvr>
    <a:masterClrMapping/>
  </p:clrMapOvr>
  <p:extLst>
    <p:ext uri="{DCECCB84-F9BA-43D5-87BE-67443E8EF086}">
      <p15:sldGuideLst>
        <p15:guide id="1" orient="horz" pos="1620">
          <p15:clr>
            <a:srgbClr val="E46962"/>
          </p15:clr>
        </p15:guide>
        <p15:guide id="2" pos="2880">
          <p15:clr>
            <a:srgbClr val="E46962"/>
          </p15:clr>
        </p15:guide>
        <p15:guide id="3" pos="288">
          <p15:clr>
            <a:srgbClr val="E46962"/>
          </p15:clr>
        </p15:guide>
      </p15:sldGuideLst>
    </p:ext>
  </p:extLst>
</p:sldLayout>
</file>

<file path=ppt/slideLayouts/slideLayout1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yout1">
  <p:cSld name="CUSTOM">
    <p:spTree>
      <p:nvGrpSpPr>
        <p:cNvPr id="1001" name="Shape 1001"/>
        <p:cNvGrpSpPr/>
        <p:nvPr/>
      </p:nvGrpSpPr>
      <p:grpSpPr>
        <a:xfrm>
          <a:off x="0" y="0"/>
          <a:ext cx="0" cy="0"/>
          <a:chOff x="0" y="0"/>
          <a:chExt cx="0" cy="0"/>
        </a:xfrm>
      </p:grpSpPr>
      <p:sp>
        <p:nvSpPr>
          <p:cNvPr id="1002" name="Google Shape;1002;p152"/>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003" name="Google Shape;1003;p152"/>
          <p:cNvSpPr txBox="1"/>
          <p:nvPr>
            <p:ph idx="1" type="body"/>
          </p:nvPr>
        </p:nvSpPr>
        <p:spPr>
          <a:xfrm>
            <a:off x="457200" y="1140000"/>
            <a:ext cx="4114800" cy="34290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1004" name="Google Shape;1004;p152"/>
          <p:cNvSpPr/>
          <p:nvPr>
            <p:ph idx="2" type="pic"/>
          </p:nvPr>
        </p:nvSpPr>
        <p:spPr>
          <a:xfrm>
            <a:off x="4774400" y="1368600"/>
            <a:ext cx="3702300" cy="3200400"/>
          </a:xfrm>
          <a:prstGeom prst="rect">
            <a:avLst/>
          </a:prstGeom>
          <a:noFill/>
          <a:ln cap="flat" cmpd="sng" w="9525">
            <a:solidFill>
              <a:srgbClr val="000000"/>
            </a:solidFill>
            <a:prstDash val="solid"/>
            <a:round/>
            <a:headEnd len="sm" w="sm" type="none"/>
            <a:tailEnd len="sm" w="sm" type="none"/>
          </a:ln>
        </p:spPr>
      </p:sp>
    </p:spTree>
  </p:cSld>
  <p:clrMapOvr>
    <a:masterClrMapping/>
  </p:clrMapOvr>
  <p:extLst>
    <p:ext uri="{DCECCB84-F9BA-43D5-87BE-67443E8EF086}">
      <p15:sldGuideLst>
        <p15:guide id="1" orient="horz" pos="1620">
          <p15:clr>
            <a:srgbClr val="E46962"/>
          </p15:clr>
        </p15:guide>
        <p15:guide id="2" pos="3456">
          <p15:clr>
            <a:srgbClr val="E46962"/>
          </p15:clr>
        </p15:guide>
      </p15:sldGuideLst>
    </p:ext>
  </p:extLst>
</p:sldLayout>
</file>

<file path=ppt/slideLayouts/slideLayout1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yout2">
  <p:cSld name="CUSTOM_1">
    <p:spTree>
      <p:nvGrpSpPr>
        <p:cNvPr id="1005" name="Shape 1005"/>
        <p:cNvGrpSpPr/>
        <p:nvPr/>
      </p:nvGrpSpPr>
      <p:grpSpPr>
        <a:xfrm>
          <a:off x="0" y="0"/>
          <a:ext cx="0" cy="0"/>
          <a:chOff x="0" y="0"/>
          <a:chExt cx="0" cy="0"/>
        </a:xfrm>
      </p:grpSpPr>
      <p:sp>
        <p:nvSpPr>
          <p:cNvPr id="1006" name="Google Shape;1006;p153"/>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007" name="Google Shape;1007;p153"/>
          <p:cNvSpPr txBox="1"/>
          <p:nvPr>
            <p:ph idx="1" type="body"/>
          </p:nvPr>
        </p:nvSpPr>
        <p:spPr>
          <a:xfrm>
            <a:off x="4812625" y="1368600"/>
            <a:ext cx="3874200" cy="32004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1008" name="Google Shape;1008;p153"/>
          <p:cNvSpPr/>
          <p:nvPr>
            <p:ph idx="2" type="pic"/>
          </p:nvPr>
        </p:nvSpPr>
        <p:spPr>
          <a:xfrm>
            <a:off x="609600" y="1371600"/>
            <a:ext cx="3702300" cy="3200400"/>
          </a:xfrm>
          <a:prstGeom prst="rect">
            <a:avLst/>
          </a:prstGeom>
          <a:noFill/>
          <a:ln cap="flat" cmpd="sng" w="9525">
            <a:solidFill>
              <a:srgbClr val="000000"/>
            </a:solidFill>
            <a:prstDash val="solid"/>
            <a:round/>
            <a:headEnd len="sm" w="sm" type="none"/>
            <a:tailEnd len="sm" w="sm" type="none"/>
          </a:ln>
        </p:spPr>
      </p:sp>
    </p:spTree>
  </p:cSld>
  <p:clrMapOvr>
    <a:masterClrMapping/>
  </p:clrMapOvr>
  <p:extLst>
    <p:ext uri="{DCECCB84-F9BA-43D5-87BE-67443E8EF086}">
      <p15:sldGuideLst>
        <p15:guide id="1" orient="horz" pos="1620">
          <p15:clr>
            <a:srgbClr val="E46962"/>
          </p15:clr>
        </p15:guide>
        <p15:guide id="2" pos="2880">
          <p15:clr>
            <a:srgbClr val="E46962"/>
          </p15:clr>
        </p15:guide>
      </p15:sldGuideLst>
    </p:ext>
  </p:extLst>
</p:sldLayout>
</file>

<file path=ppt/slideLayouts/slideLayout1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yout3">
  <p:cSld name="CUSTOM_1_1">
    <p:spTree>
      <p:nvGrpSpPr>
        <p:cNvPr id="1009" name="Shape 1009"/>
        <p:cNvGrpSpPr/>
        <p:nvPr/>
      </p:nvGrpSpPr>
      <p:grpSpPr>
        <a:xfrm>
          <a:off x="0" y="0"/>
          <a:ext cx="0" cy="0"/>
          <a:chOff x="0" y="0"/>
          <a:chExt cx="0" cy="0"/>
        </a:xfrm>
      </p:grpSpPr>
      <p:sp>
        <p:nvSpPr>
          <p:cNvPr id="1010" name="Google Shape;1010;p154"/>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011" name="Google Shape;1011;p154"/>
          <p:cNvSpPr txBox="1"/>
          <p:nvPr>
            <p:ph idx="1" type="body"/>
          </p:nvPr>
        </p:nvSpPr>
        <p:spPr>
          <a:xfrm>
            <a:off x="5334000" y="1418500"/>
            <a:ext cx="3352800" cy="2514600"/>
          </a:xfrm>
          <a:prstGeom prst="rect">
            <a:avLst/>
          </a:prstGeom>
        </p:spPr>
        <p:txBody>
          <a:bodyPr anchorCtr="0" anchor="t" bIns="91425" lIns="91425" spcFirstLastPara="1" rIns="91425" wrap="square" tIns="91425">
            <a:normAutofit/>
          </a:bodyPr>
          <a:lstStyle>
            <a:lvl1pPr indent="-317500" lvl="0" marL="457200">
              <a:lnSpc>
                <a:spcPct val="125000"/>
              </a:lnSpc>
              <a:spcBef>
                <a:spcPts val="0"/>
              </a:spcBef>
              <a:spcAft>
                <a:spcPts val="0"/>
              </a:spcAft>
              <a:buClr>
                <a:schemeClr val="dk1"/>
              </a:buClr>
              <a:buSzPts val="1400"/>
              <a:buChar char="•"/>
              <a:defRPr sz="14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1012" name="Google Shape;1012;p154"/>
          <p:cNvSpPr/>
          <p:nvPr>
            <p:ph idx="2" type="pic"/>
          </p:nvPr>
        </p:nvSpPr>
        <p:spPr>
          <a:xfrm>
            <a:off x="609600" y="1371600"/>
            <a:ext cx="4586100" cy="2561400"/>
          </a:xfrm>
          <a:prstGeom prst="rect">
            <a:avLst/>
          </a:prstGeom>
          <a:noFill/>
          <a:ln cap="flat" cmpd="sng" w="9525">
            <a:solidFill>
              <a:srgbClr val="000000"/>
            </a:solidFill>
            <a:prstDash val="solid"/>
            <a:round/>
            <a:headEnd len="sm" w="sm" type="none"/>
            <a:tailEnd len="sm" w="sm" type="none"/>
          </a:ln>
        </p:spPr>
      </p:sp>
    </p:spTree>
  </p:cSld>
  <p:clrMapOvr>
    <a:masterClrMapping/>
  </p:clrMapOvr>
  <p:extLst>
    <p:ext uri="{DCECCB84-F9BA-43D5-87BE-67443E8EF086}">
      <p15:sldGuideLst>
        <p15:guide id="1" orient="horz" pos="1620">
          <p15:clr>
            <a:srgbClr val="E46962"/>
          </p15:clr>
        </p15:guide>
        <p15:guide id="2" pos="2880">
          <p15:clr>
            <a:srgbClr val="E46962"/>
          </p15:clr>
        </p15:guide>
      </p15:sldGuideLst>
    </p:ext>
  </p:extLst>
</p:sldLayout>
</file>

<file path=ppt/slideLayouts/slideLayout1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1 1">
  <p:cSld name="CUSTOM_3_1_1">
    <p:spTree>
      <p:nvGrpSpPr>
        <p:cNvPr id="1013" name="Shape 1013"/>
        <p:cNvGrpSpPr/>
        <p:nvPr/>
      </p:nvGrpSpPr>
      <p:grpSpPr>
        <a:xfrm>
          <a:off x="0" y="0"/>
          <a:ext cx="0" cy="0"/>
          <a:chOff x="0" y="0"/>
          <a:chExt cx="0" cy="0"/>
        </a:xfrm>
      </p:grpSpPr>
      <p:sp>
        <p:nvSpPr>
          <p:cNvPr id="1014" name="Google Shape;1014;p155"/>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1015" name="Google Shape;1015;p155"/>
          <p:cNvSpPr txBox="1"/>
          <p:nvPr>
            <p:ph idx="1" type="body"/>
          </p:nvPr>
        </p:nvSpPr>
        <p:spPr>
          <a:xfrm>
            <a:off x="457200" y="1834900"/>
            <a:ext cx="3776100" cy="27342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Clr>
                <a:schemeClr val="accent1"/>
              </a:buClr>
              <a:buSzPts val="1400"/>
              <a:buChar char="•"/>
              <a:defRPr sz="1400">
                <a:solidFill>
                  <a:schemeClr val="dk1"/>
                </a:solidFill>
              </a:defRPr>
            </a:lvl1pPr>
            <a:lvl2pPr indent="-304800" lvl="1" marL="914400">
              <a:spcBef>
                <a:spcPts val="1000"/>
              </a:spcBef>
              <a:spcAft>
                <a:spcPts val="0"/>
              </a:spcAft>
              <a:buClr>
                <a:schemeClr val="accent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1016" name="Google Shape;1016;p155"/>
          <p:cNvSpPr txBox="1"/>
          <p:nvPr>
            <p:ph idx="2" type="body"/>
          </p:nvPr>
        </p:nvSpPr>
        <p:spPr>
          <a:xfrm>
            <a:off x="4800400" y="1834900"/>
            <a:ext cx="3776100" cy="27342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Clr>
                <a:schemeClr val="accent1"/>
              </a:buClr>
              <a:buSzPts val="1400"/>
              <a:buChar char="•"/>
              <a:defRPr sz="1400">
                <a:solidFill>
                  <a:schemeClr val="dk1"/>
                </a:solidFill>
              </a:defRPr>
            </a:lvl1pPr>
            <a:lvl2pPr indent="-304800" lvl="1" marL="914400">
              <a:spcBef>
                <a:spcPts val="1000"/>
              </a:spcBef>
              <a:spcAft>
                <a:spcPts val="0"/>
              </a:spcAft>
              <a:buClr>
                <a:schemeClr val="accent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1017" name="Google Shape;1017;p155"/>
          <p:cNvSpPr txBox="1"/>
          <p:nvPr>
            <p:ph idx="3" type="subTitle"/>
          </p:nvPr>
        </p:nvSpPr>
        <p:spPr>
          <a:xfrm>
            <a:off x="457200" y="1164900"/>
            <a:ext cx="3776100" cy="572700"/>
          </a:xfrm>
          <a:prstGeom prst="rect">
            <a:avLst/>
          </a:prstGeom>
        </p:spPr>
        <p:txBody>
          <a:bodyPr anchorCtr="0" anchor="b" bIns="91425" lIns="91425" spcFirstLastPara="1" rIns="91425" wrap="square" tIns="91425">
            <a:normAutofit/>
          </a:bodyPr>
          <a:lstStyle>
            <a:lvl1pPr lvl="0">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1pPr>
            <a:lvl2pPr lvl="1">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2pPr>
            <a:lvl3pPr lvl="2">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3pPr>
            <a:lvl4pPr lvl="3">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4pPr>
            <a:lvl5pPr lvl="4">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5pPr>
            <a:lvl6pPr lvl="5">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6pPr>
            <a:lvl7pPr lvl="6">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7pPr>
            <a:lvl8pPr lvl="7">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8pPr>
            <a:lvl9pPr lvl="8">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9pPr>
          </a:lstStyle>
          <a:p/>
        </p:txBody>
      </p:sp>
      <p:sp>
        <p:nvSpPr>
          <p:cNvPr id="1018" name="Google Shape;1018;p155"/>
          <p:cNvSpPr txBox="1"/>
          <p:nvPr>
            <p:ph idx="4" type="subTitle"/>
          </p:nvPr>
        </p:nvSpPr>
        <p:spPr>
          <a:xfrm>
            <a:off x="4800400" y="1164900"/>
            <a:ext cx="3776100" cy="572700"/>
          </a:xfrm>
          <a:prstGeom prst="rect">
            <a:avLst/>
          </a:prstGeom>
        </p:spPr>
        <p:txBody>
          <a:bodyPr anchorCtr="0" anchor="b" bIns="91425" lIns="91425" spcFirstLastPara="1" rIns="91425" wrap="square" tIns="91425">
            <a:normAutofit/>
          </a:bodyPr>
          <a:lstStyle>
            <a:lvl1pPr lvl="0">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1pPr>
            <a:lvl2pPr lvl="1">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2pPr>
            <a:lvl3pPr lvl="2">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3pPr>
            <a:lvl4pPr lvl="3">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4pPr>
            <a:lvl5pPr lvl="4">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5pPr>
            <a:lvl6pPr lvl="5">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6pPr>
            <a:lvl7pPr lvl="6">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7pPr>
            <a:lvl8pPr lvl="7">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8pPr>
            <a:lvl9pPr lvl="8">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9pPr>
          </a:lstStyle>
          <a:p/>
        </p:txBody>
      </p:sp>
    </p:spTree>
  </p:cSld>
  <p:clrMapOvr>
    <a:masterClrMapping/>
  </p:clrMapOvr>
  <p:extLst>
    <p:ext uri="{DCECCB84-F9BA-43D5-87BE-67443E8EF086}">
      <p15:sldGuideLst>
        <p15:guide id="1" orient="horz" pos="1620">
          <p15:clr>
            <a:srgbClr val="E46962"/>
          </p15:clr>
        </p15:guide>
        <p15:guide id="2" pos="2880">
          <p15:clr>
            <a:srgbClr val="E46962"/>
          </p15:clr>
        </p15:guide>
        <p15:guide id="3" pos="288">
          <p15:clr>
            <a:srgbClr val="E46962"/>
          </p15:clr>
        </p15:guide>
      </p15:sldGuideLst>
    </p:ext>
  </p:extLst>
</p:sldLayout>
</file>

<file path=ppt/slideLayouts/slideLayout1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1 2">
  <p:cSld name="CUSTOM_3_1_2">
    <p:spTree>
      <p:nvGrpSpPr>
        <p:cNvPr id="1019" name="Shape 1019"/>
        <p:cNvGrpSpPr/>
        <p:nvPr/>
      </p:nvGrpSpPr>
      <p:grpSpPr>
        <a:xfrm>
          <a:off x="0" y="0"/>
          <a:ext cx="0" cy="0"/>
          <a:chOff x="0" y="0"/>
          <a:chExt cx="0" cy="0"/>
        </a:xfrm>
      </p:grpSpPr>
      <p:sp>
        <p:nvSpPr>
          <p:cNvPr id="1020" name="Google Shape;1020;p156"/>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1021" name="Google Shape;1021;p156"/>
          <p:cNvSpPr txBox="1"/>
          <p:nvPr>
            <p:ph idx="1" type="body"/>
          </p:nvPr>
        </p:nvSpPr>
        <p:spPr>
          <a:xfrm>
            <a:off x="457200" y="1834900"/>
            <a:ext cx="3776100" cy="27342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Clr>
                <a:schemeClr val="accent1"/>
              </a:buClr>
              <a:buSzPts val="1400"/>
              <a:buChar char="•"/>
              <a:defRPr sz="1400">
                <a:solidFill>
                  <a:schemeClr val="dk1"/>
                </a:solidFill>
              </a:defRPr>
            </a:lvl1pPr>
            <a:lvl2pPr indent="-304800" lvl="1" marL="914400">
              <a:spcBef>
                <a:spcPts val="1000"/>
              </a:spcBef>
              <a:spcAft>
                <a:spcPts val="0"/>
              </a:spcAft>
              <a:buClr>
                <a:schemeClr val="accent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1022" name="Google Shape;1022;p156"/>
          <p:cNvSpPr txBox="1"/>
          <p:nvPr>
            <p:ph idx="2" type="body"/>
          </p:nvPr>
        </p:nvSpPr>
        <p:spPr>
          <a:xfrm>
            <a:off x="4800400" y="1834900"/>
            <a:ext cx="3776100" cy="27342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Clr>
                <a:schemeClr val="accent1"/>
              </a:buClr>
              <a:buSzPts val="1400"/>
              <a:buChar char="•"/>
              <a:defRPr sz="1400">
                <a:solidFill>
                  <a:schemeClr val="dk1"/>
                </a:solidFill>
              </a:defRPr>
            </a:lvl1pPr>
            <a:lvl2pPr indent="-304800" lvl="1" marL="914400">
              <a:spcBef>
                <a:spcPts val="1000"/>
              </a:spcBef>
              <a:spcAft>
                <a:spcPts val="0"/>
              </a:spcAft>
              <a:buClr>
                <a:schemeClr val="accent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1023" name="Google Shape;1023;p156"/>
          <p:cNvSpPr txBox="1"/>
          <p:nvPr>
            <p:ph idx="3" type="subTitle"/>
          </p:nvPr>
        </p:nvSpPr>
        <p:spPr>
          <a:xfrm>
            <a:off x="457200" y="1164900"/>
            <a:ext cx="3776100" cy="572700"/>
          </a:xfrm>
          <a:prstGeom prst="rect">
            <a:avLst/>
          </a:prstGeom>
        </p:spPr>
        <p:txBody>
          <a:bodyPr anchorCtr="0" anchor="b" bIns="91425" lIns="91425" spcFirstLastPara="1" rIns="91425" wrap="square" tIns="91425">
            <a:normAutofit/>
          </a:bodyPr>
          <a:lstStyle>
            <a:lvl1pPr lvl="0">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1pPr>
            <a:lvl2pPr lvl="1">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2pPr>
            <a:lvl3pPr lvl="2">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3pPr>
            <a:lvl4pPr lvl="3">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4pPr>
            <a:lvl5pPr lvl="4">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5pPr>
            <a:lvl6pPr lvl="5">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6pPr>
            <a:lvl7pPr lvl="6">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7pPr>
            <a:lvl8pPr lvl="7">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8pPr>
            <a:lvl9pPr lvl="8">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9pPr>
          </a:lstStyle>
          <a:p/>
        </p:txBody>
      </p:sp>
      <p:sp>
        <p:nvSpPr>
          <p:cNvPr id="1024" name="Google Shape;1024;p156"/>
          <p:cNvSpPr txBox="1"/>
          <p:nvPr>
            <p:ph idx="4" type="subTitle"/>
          </p:nvPr>
        </p:nvSpPr>
        <p:spPr>
          <a:xfrm>
            <a:off x="4800400" y="1164900"/>
            <a:ext cx="3776100" cy="572700"/>
          </a:xfrm>
          <a:prstGeom prst="rect">
            <a:avLst/>
          </a:prstGeom>
        </p:spPr>
        <p:txBody>
          <a:bodyPr anchorCtr="0" anchor="b" bIns="91425" lIns="91425" spcFirstLastPara="1" rIns="91425" wrap="square" tIns="91425">
            <a:normAutofit/>
          </a:bodyPr>
          <a:lstStyle>
            <a:lvl1pPr lvl="0">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1pPr>
            <a:lvl2pPr lvl="1">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2pPr>
            <a:lvl3pPr lvl="2">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3pPr>
            <a:lvl4pPr lvl="3">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4pPr>
            <a:lvl5pPr lvl="4">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5pPr>
            <a:lvl6pPr lvl="5">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6pPr>
            <a:lvl7pPr lvl="6">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7pPr>
            <a:lvl8pPr lvl="7">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8pPr>
            <a:lvl9pPr lvl="8">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9pPr>
          </a:lstStyle>
          <a:p/>
        </p:txBody>
      </p:sp>
    </p:spTree>
  </p:cSld>
  <p:clrMapOvr>
    <a:masterClrMapping/>
  </p:clrMapOvr>
  <p:extLst>
    <p:ext uri="{DCECCB84-F9BA-43D5-87BE-67443E8EF086}">
      <p15:sldGuideLst>
        <p15:guide id="1" orient="horz" pos="1620">
          <p15:clr>
            <a:srgbClr val="E46962"/>
          </p15:clr>
        </p15:guide>
        <p15:guide id="2" pos="2880">
          <p15:clr>
            <a:srgbClr val="E46962"/>
          </p15:clr>
        </p15:guide>
        <p15:guide id="3" pos="288">
          <p15:clr>
            <a:srgbClr val="E46962"/>
          </p15:clr>
        </p15:guide>
      </p15:sldGuideLst>
    </p:ext>
  </p:extLs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p:cSld name="CUSTOM_3">
    <p:spTree>
      <p:nvGrpSpPr>
        <p:cNvPr id="63" name="Shape 63"/>
        <p:cNvGrpSpPr/>
        <p:nvPr/>
      </p:nvGrpSpPr>
      <p:grpSpPr>
        <a:xfrm>
          <a:off x="0" y="0"/>
          <a:ext cx="0" cy="0"/>
          <a:chOff x="0" y="0"/>
          <a:chExt cx="0" cy="0"/>
        </a:xfrm>
      </p:grpSpPr>
      <p:sp>
        <p:nvSpPr>
          <p:cNvPr id="64" name="Google Shape;64;p17"/>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65" name="Google Shape;65;p17"/>
          <p:cNvSpPr txBox="1"/>
          <p:nvPr>
            <p:ph idx="1" type="body"/>
          </p:nvPr>
        </p:nvSpPr>
        <p:spPr>
          <a:xfrm>
            <a:off x="457200" y="1140000"/>
            <a:ext cx="8229600" cy="34290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Clr>
                <a:schemeClr val="dk1"/>
              </a:buClr>
              <a:buSzPts val="1800"/>
              <a:buChar char="•"/>
              <a:defRPr>
                <a:solidFill>
                  <a:schemeClr val="dk1"/>
                </a:solidFill>
              </a:defRPr>
            </a:lvl1pPr>
            <a:lvl2pPr indent="-330200" lvl="1" marL="914400">
              <a:spcBef>
                <a:spcPts val="1000"/>
              </a:spcBef>
              <a:spcAft>
                <a:spcPts val="0"/>
              </a:spcAft>
              <a:buClr>
                <a:schemeClr val="dk1"/>
              </a:buClr>
              <a:buSzPts val="1600"/>
              <a:buChar char="○"/>
              <a:defRPr sz="1600">
                <a:solidFill>
                  <a:schemeClr val="dk1"/>
                </a:solidFill>
              </a:defRPr>
            </a:lvl2pPr>
            <a:lvl3pPr indent="-330200" lvl="2" marL="1371600">
              <a:spcBef>
                <a:spcPts val="1000"/>
              </a:spcBef>
              <a:spcAft>
                <a:spcPts val="0"/>
              </a:spcAft>
              <a:buClr>
                <a:schemeClr val="dk1"/>
              </a:buClr>
              <a:buSzPts val="1600"/>
              <a:buChar char="■"/>
              <a:defRPr sz="1600">
                <a:solidFill>
                  <a:schemeClr val="dk1"/>
                </a:solidFill>
              </a:defRPr>
            </a:lvl3pPr>
            <a:lvl4pPr indent="-330200" lvl="3" marL="1828800">
              <a:spcBef>
                <a:spcPts val="1000"/>
              </a:spcBef>
              <a:spcAft>
                <a:spcPts val="0"/>
              </a:spcAft>
              <a:buClr>
                <a:schemeClr val="dk1"/>
              </a:buClr>
              <a:buSzPts val="1600"/>
              <a:buChar char="●"/>
              <a:defRPr sz="1600">
                <a:solidFill>
                  <a:schemeClr val="dk1"/>
                </a:solidFill>
              </a:defRPr>
            </a:lvl4pPr>
            <a:lvl5pPr indent="-330200" lvl="4" marL="2286000">
              <a:spcBef>
                <a:spcPts val="1000"/>
              </a:spcBef>
              <a:spcAft>
                <a:spcPts val="0"/>
              </a:spcAft>
              <a:buClr>
                <a:schemeClr val="dk1"/>
              </a:buClr>
              <a:buSzPts val="1600"/>
              <a:buChar char="○"/>
              <a:defRPr sz="1600">
                <a:solidFill>
                  <a:schemeClr val="dk1"/>
                </a:solidFill>
              </a:defRPr>
            </a:lvl5pPr>
            <a:lvl6pPr indent="-330200" lvl="5" marL="2743200">
              <a:spcBef>
                <a:spcPts val="1000"/>
              </a:spcBef>
              <a:spcAft>
                <a:spcPts val="0"/>
              </a:spcAft>
              <a:buClr>
                <a:schemeClr val="dk1"/>
              </a:buClr>
              <a:buSzPts val="1600"/>
              <a:buChar char="■"/>
              <a:defRPr sz="1600">
                <a:solidFill>
                  <a:schemeClr val="dk1"/>
                </a:solidFill>
              </a:defRPr>
            </a:lvl6pPr>
            <a:lvl7pPr indent="-330200" lvl="6" marL="3200400">
              <a:spcBef>
                <a:spcPts val="1000"/>
              </a:spcBef>
              <a:spcAft>
                <a:spcPts val="0"/>
              </a:spcAft>
              <a:buClr>
                <a:schemeClr val="dk1"/>
              </a:buClr>
              <a:buSzPts val="1600"/>
              <a:buChar char="●"/>
              <a:defRPr sz="1600">
                <a:solidFill>
                  <a:schemeClr val="dk1"/>
                </a:solidFill>
              </a:defRPr>
            </a:lvl7pPr>
            <a:lvl8pPr indent="-330200" lvl="7" marL="3657600">
              <a:spcBef>
                <a:spcPts val="1000"/>
              </a:spcBef>
              <a:spcAft>
                <a:spcPts val="0"/>
              </a:spcAft>
              <a:buClr>
                <a:schemeClr val="dk1"/>
              </a:buClr>
              <a:buSzPts val="1600"/>
              <a:buChar char="○"/>
              <a:defRPr sz="1600">
                <a:solidFill>
                  <a:schemeClr val="dk1"/>
                </a:solidFill>
              </a:defRPr>
            </a:lvl8pPr>
            <a:lvl9pPr indent="-330200" lvl="8" marL="4114800">
              <a:spcBef>
                <a:spcPts val="1000"/>
              </a:spcBef>
              <a:spcAft>
                <a:spcPts val="1000"/>
              </a:spcAft>
              <a:buClr>
                <a:schemeClr val="dk1"/>
              </a:buClr>
              <a:buSzPts val="1600"/>
              <a:buChar char="■"/>
              <a:defRPr sz="1600">
                <a:solidFill>
                  <a:schemeClr val="dk1"/>
                </a:solidFill>
              </a:defRPr>
            </a:lvl9pPr>
          </a:lstStyle>
          <a:p/>
        </p:txBody>
      </p:sp>
    </p:spTree>
  </p:cSld>
  <p:clrMapOvr>
    <a:masterClrMapping/>
  </p:clrMapOvr>
</p:sldLayout>
</file>

<file path=ppt/slideLayouts/slideLayout1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lus Light 1">
  <p:cSld name="CUSTOM_2_1_1">
    <p:spTree>
      <p:nvGrpSpPr>
        <p:cNvPr id="1025" name="Shape 1025"/>
        <p:cNvGrpSpPr/>
        <p:nvPr/>
      </p:nvGrpSpPr>
      <p:grpSpPr>
        <a:xfrm>
          <a:off x="0" y="0"/>
          <a:ext cx="0" cy="0"/>
          <a:chOff x="0" y="0"/>
          <a:chExt cx="0" cy="0"/>
        </a:xfrm>
      </p:grpSpPr>
      <p:sp>
        <p:nvSpPr>
          <p:cNvPr id="1026" name="Google Shape;1026;p157"/>
          <p:cNvSpPr txBox="1"/>
          <p:nvPr>
            <p:ph type="title"/>
          </p:nvPr>
        </p:nvSpPr>
        <p:spPr>
          <a:xfrm>
            <a:off x="693575" y="440975"/>
            <a:ext cx="5703300" cy="921000"/>
          </a:xfrm>
          <a:prstGeom prst="rect">
            <a:avLst/>
          </a:prstGeom>
        </p:spPr>
        <p:txBody>
          <a:bodyPr anchorCtr="0" anchor="ctr" bIns="91425" lIns="91425" spcFirstLastPara="1" rIns="91425" wrap="square" tIns="91425">
            <a:normAutofit/>
          </a:bodyPr>
          <a:lstStyle>
            <a:lvl1pPr lvl="0">
              <a:spcBef>
                <a:spcPts val="0"/>
              </a:spcBef>
              <a:spcAft>
                <a:spcPts val="0"/>
              </a:spcAft>
              <a:buSzPts val="2500"/>
              <a:buNone/>
              <a:defRPr sz="2500"/>
            </a:lvl1pPr>
            <a:lvl2pPr lvl="1">
              <a:spcBef>
                <a:spcPts val="0"/>
              </a:spcBef>
              <a:spcAft>
                <a:spcPts val="0"/>
              </a:spcAft>
              <a:buSzPts val="2500"/>
              <a:buNone/>
              <a:defRPr sz="2500"/>
            </a:lvl2pPr>
            <a:lvl3pPr lvl="2">
              <a:spcBef>
                <a:spcPts val="0"/>
              </a:spcBef>
              <a:spcAft>
                <a:spcPts val="0"/>
              </a:spcAft>
              <a:buSzPts val="2500"/>
              <a:buNone/>
              <a:defRPr sz="2500"/>
            </a:lvl3pPr>
            <a:lvl4pPr lvl="3">
              <a:spcBef>
                <a:spcPts val="0"/>
              </a:spcBef>
              <a:spcAft>
                <a:spcPts val="0"/>
              </a:spcAft>
              <a:buSzPts val="2500"/>
              <a:buNone/>
              <a:defRPr sz="2500"/>
            </a:lvl4pPr>
            <a:lvl5pPr lvl="4">
              <a:spcBef>
                <a:spcPts val="0"/>
              </a:spcBef>
              <a:spcAft>
                <a:spcPts val="0"/>
              </a:spcAft>
              <a:buSzPts val="2500"/>
              <a:buNone/>
              <a:defRPr sz="2500"/>
            </a:lvl5pPr>
            <a:lvl6pPr lvl="5">
              <a:spcBef>
                <a:spcPts val="0"/>
              </a:spcBef>
              <a:spcAft>
                <a:spcPts val="0"/>
              </a:spcAft>
              <a:buSzPts val="2500"/>
              <a:buNone/>
              <a:defRPr sz="2500"/>
            </a:lvl6pPr>
            <a:lvl7pPr lvl="6">
              <a:spcBef>
                <a:spcPts val="0"/>
              </a:spcBef>
              <a:spcAft>
                <a:spcPts val="0"/>
              </a:spcAft>
              <a:buSzPts val="2500"/>
              <a:buNone/>
              <a:defRPr sz="2500"/>
            </a:lvl7pPr>
            <a:lvl8pPr lvl="7">
              <a:spcBef>
                <a:spcPts val="0"/>
              </a:spcBef>
              <a:spcAft>
                <a:spcPts val="0"/>
              </a:spcAft>
              <a:buSzPts val="2500"/>
              <a:buNone/>
              <a:defRPr sz="2500"/>
            </a:lvl8pPr>
            <a:lvl9pPr lvl="8">
              <a:spcBef>
                <a:spcPts val="0"/>
              </a:spcBef>
              <a:spcAft>
                <a:spcPts val="0"/>
              </a:spcAft>
              <a:buSzPts val="2500"/>
              <a:buNone/>
              <a:defRPr sz="2500"/>
            </a:lvl9pPr>
          </a:lstStyle>
          <a:p/>
        </p:txBody>
      </p:sp>
      <p:sp>
        <p:nvSpPr>
          <p:cNvPr id="1027" name="Google Shape;1027;p157"/>
          <p:cNvSpPr txBox="1"/>
          <p:nvPr>
            <p:ph idx="1" type="subTitle"/>
          </p:nvPr>
        </p:nvSpPr>
        <p:spPr>
          <a:xfrm>
            <a:off x="457200" y="1142050"/>
            <a:ext cx="5519400" cy="441600"/>
          </a:xfrm>
          <a:prstGeom prst="rect">
            <a:avLst/>
          </a:prstGeom>
        </p:spPr>
        <p:txBody>
          <a:bodyPr anchorCtr="0" anchor="b" bIns="91425" lIns="91425" spcFirstLastPara="1" rIns="91425" wrap="square" tIns="91425">
            <a:normAutofit/>
          </a:bodyPr>
          <a:lstStyle>
            <a:lvl1pPr lvl="0">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1pPr>
            <a:lvl2pPr lvl="1">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2pPr>
            <a:lvl3pPr lvl="2">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3pPr>
            <a:lvl4pPr lvl="3">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4pPr>
            <a:lvl5pPr lvl="4">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5pPr>
            <a:lvl6pPr lvl="5">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6pPr>
            <a:lvl7pPr lvl="6">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7pPr>
            <a:lvl8pPr lvl="7">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8pPr>
            <a:lvl9pPr lvl="8">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9pPr>
          </a:lstStyle>
          <a:p/>
        </p:txBody>
      </p:sp>
      <p:sp>
        <p:nvSpPr>
          <p:cNvPr id="1028" name="Google Shape;1028;p157"/>
          <p:cNvSpPr/>
          <p:nvPr>
            <p:ph idx="2" type="pic"/>
          </p:nvPr>
        </p:nvSpPr>
        <p:spPr>
          <a:xfrm>
            <a:off x="5071100" y="1185325"/>
            <a:ext cx="3615600" cy="3297600"/>
          </a:xfrm>
          <a:prstGeom prst="rect">
            <a:avLst/>
          </a:prstGeom>
          <a:noFill/>
          <a:ln>
            <a:noFill/>
          </a:ln>
        </p:spPr>
      </p:sp>
    </p:spTree>
  </p:cSld>
  <p:clrMapOvr>
    <a:masterClrMapping/>
  </p:clrMapOvr>
</p:sldLayout>
</file>

<file path=ppt/slideLayouts/slideLayout1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1">
  <p:cSld name="CUSTOM_4_1">
    <p:spTree>
      <p:nvGrpSpPr>
        <p:cNvPr id="1029" name="Shape 1029"/>
        <p:cNvGrpSpPr/>
        <p:nvPr/>
      </p:nvGrpSpPr>
      <p:grpSpPr>
        <a:xfrm>
          <a:off x="0" y="0"/>
          <a:ext cx="0" cy="0"/>
          <a:chOff x="0" y="0"/>
          <a:chExt cx="0" cy="0"/>
        </a:xfrm>
      </p:grpSpPr>
      <p:sp>
        <p:nvSpPr>
          <p:cNvPr id="1030" name="Google Shape;1030;p158"/>
          <p:cNvSpPr/>
          <p:nvPr/>
        </p:nvSpPr>
        <p:spPr>
          <a:xfrm>
            <a:off x="431725" y="445025"/>
            <a:ext cx="5994600" cy="42402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31" name="Google Shape;1031;p158"/>
          <p:cNvSpPr txBox="1"/>
          <p:nvPr>
            <p:ph type="title"/>
          </p:nvPr>
        </p:nvSpPr>
        <p:spPr>
          <a:xfrm>
            <a:off x="639600" y="443850"/>
            <a:ext cx="5711400" cy="922200"/>
          </a:xfrm>
          <a:prstGeom prst="rect">
            <a:avLst/>
          </a:prstGeom>
        </p:spPr>
        <p:txBody>
          <a:bodyPr anchorCtr="0" anchor="ctr"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800"/>
              <a:buNone/>
              <a:defRPr>
                <a:latin typeface="Inter"/>
                <a:ea typeface="Inter"/>
                <a:cs typeface="Inter"/>
                <a:sym typeface="Inter"/>
              </a:defRPr>
            </a:lvl2pPr>
            <a:lvl3pPr lvl="2">
              <a:spcBef>
                <a:spcPts val="0"/>
              </a:spcBef>
              <a:spcAft>
                <a:spcPts val="0"/>
              </a:spcAft>
              <a:buSzPts val="2800"/>
              <a:buNone/>
              <a:defRPr>
                <a:latin typeface="Inter"/>
                <a:ea typeface="Inter"/>
                <a:cs typeface="Inter"/>
                <a:sym typeface="Inter"/>
              </a:defRPr>
            </a:lvl3pPr>
            <a:lvl4pPr lvl="3">
              <a:spcBef>
                <a:spcPts val="0"/>
              </a:spcBef>
              <a:spcAft>
                <a:spcPts val="0"/>
              </a:spcAft>
              <a:buSzPts val="2800"/>
              <a:buNone/>
              <a:defRPr>
                <a:latin typeface="Inter"/>
                <a:ea typeface="Inter"/>
                <a:cs typeface="Inter"/>
                <a:sym typeface="Inter"/>
              </a:defRPr>
            </a:lvl4pPr>
            <a:lvl5pPr lvl="4">
              <a:spcBef>
                <a:spcPts val="0"/>
              </a:spcBef>
              <a:spcAft>
                <a:spcPts val="0"/>
              </a:spcAft>
              <a:buSzPts val="2800"/>
              <a:buNone/>
              <a:defRPr>
                <a:latin typeface="Inter"/>
                <a:ea typeface="Inter"/>
                <a:cs typeface="Inter"/>
                <a:sym typeface="Inter"/>
              </a:defRPr>
            </a:lvl5pPr>
            <a:lvl6pPr lvl="5">
              <a:spcBef>
                <a:spcPts val="0"/>
              </a:spcBef>
              <a:spcAft>
                <a:spcPts val="0"/>
              </a:spcAft>
              <a:buSzPts val="2800"/>
              <a:buNone/>
              <a:defRPr>
                <a:latin typeface="Inter"/>
                <a:ea typeface="Inter"/>
                <a:cs typeface="Inter"/>
                <a:sym typeface="Inter"/>
              </a:defRPr>
            </a:lvl6pPr>
            <a:lvl7pPr lvl="6">
              <a:spcBef>
                <a:spcPts val="0"/>
              </a:spcBef>
              <a:spcAft>
                <a:spcPts val="0"/>
              </a:spcAft>
              <a:buSzPts val="2800"/>
              <a:buNone/>
              <a:defRPr>
                <a:latin typeface="Inter"/>
                <a:ea typeface="Inter"/>
                <a:cs typeface="Inter"/>
                <a:sym typeface="Inter"/>
              </a:defRPr>
            </a:lvl7pPr>
            <a:lvl8pPr lvl="7">
              <a:spcBef>
                <a:spcPts val="0"/>
              </a:spcBef>
              <a:spcAft>
                <a:spcPts val="0"/>
              </a:spcAft>
              <a:buSzPts val="2800"/>
              <a:buNone/>
              <a:defRPr>
                <a:latin typeface="Inter"/>
                <a:ea typeface="Inter"/>
                <a:cs typeface="Inter"/>
                <a:sym typeface="Inter"/>
              </a:defRPr>
            </a:lvl8pPr>
            <a:lvl9pPr lvl="8">
              <a:spcBef>
                <a:spcPts val="0"/>
              </a:spcBef>
              <a:spcAft>
                <a:spcPts val="0"/>
              </a:spcAft>
              <a:buSzPts val="2800"/>
              <a:buNone/>
              <a:defRPr>
                <a:latin typeface="Inter"/>
                <a:ea typeface="Inter"/>
                <a:cs typeface="Inter"/>
                <a:sym typeface="Inter"/>
              </a:defRPr>
            </a:lvl9pPr>
          </a:lstStyle>
          <a:p/>
        </p:txBody>
      </p:sp>
      <p:sp>
        <p:nvSpPr>
          <p:cNvPr id="1032" name="Google Shape;1032;p158"/>
          <p:cNvSpPr txBox="1"/>
          <p:nvPr>
            <p:ph idx="1" type="body"/>
          </p:nvPr>
        </p:nvSpPr>
        <p:spPr>
          <a:xfrm>
            <a:off x="639675" y="2072075"/>
            <a:ext cx="5538900" cy="2250600"/>
          </a:xfrm>
          <a:prstGeom prst="rect">
            <a:avLst/>
          </a:prstGeom>
          <a:noFill/>
          <a:ln>
            <a:noFill/>
          </a:ln>
        </p:spPr>
        <p:txBody>
          <a:bodyPr anchorCtr="0" anchor="ctr" bIns="91425" lIns="91425" spcFirstLastPara="1" rIns="91425" wrap="square" tIns="91425">
            <a:normAutofit/>
          </a:bodyPr>
          <a:lstStyle>
            <a:lvl1pPr indent="-298450" lvl="0" marL="457200">
              <a:spcBef>
                <a:spcPts val="0"/>
              </a:spcBef>
              <a:spcAft>
                <a:spcPts val="0"/>
              </a:spcAft>
              <a:buClr>
                <a:schemeClr val="dk1"/>
              </a:buClr>
              <a:buSzPts val="1100"/>
              <a:buChar char="•"/>
              <a:defRPr sz="1100">
                <a:solidFill>
                  <a:schemeClr val="dk1"/>
                </a:solidFill>
              </a:defRPr>
            </a:lvl1pPr>
            <a:lvl2pPr indent="-298450" lvl="1" marL="914400">
              <a:spcBef>
                <a:spcPts val="1000"/>
              </a:spcBef>
              <a:spcAft>
                <a:spcPts val="0"/>
              </a:spcAft>
              <a:buClr>
                <a:schemeClr val="dk1"/>
              </a:buClr>
              <a:buSzPts val="1100"/>
              <a:buChar char="○"/>
              <a:defRPr sz="1100">
                <a:solidFill>
                  <a:schemeClr val="dk1"/>
                </a:solidFill>
              </a:defRPr>
            </a:lvl2pPr>
            <a:lvl3pPr indent="-298450" lvl="2" marL="1371600">
              <a:spcBef>
                <a:spcPts val="1000"/>
              </a:spcBef>
              <a:spcAft>
                <a:spcPts val="0"/>
              </a:spcAft>
              <a:buClr>
                <a:schemeClr val="dk1"/>
              </a:buClr>
              <a:buSzPts val="1100"/>
              <a:buChar char="■"/>
              <a:defRPr sz="1100">
                <a:solidFill>
                  <a:schemeClr val="dk1"/>
                </a:solidFill>
              </a:defRPr>
            </a:lvl3pPr>
            <a:lvl4pPr indent="-298450" lvl="3" marL="1828800">
              <a:spcBef>
                <a:spcPts val="1000"/>
              </a:spcBef>
              <a:spcAft>
                <a:spcPts val="0"/>
              </a:spcAft>
              <a:buClr>
                <a:schemeClr val="dk1"/>
              </a:buClr>
              <a:buSzPts val="1100"/>
              <a:buChar char="●"/>
              <a:defRPr sz="1100">
                <a:solidFill>
                  <a:schemeClr val="dk1"/>
                </a:solidFill>
              </a:defRPr>
            </a:lvl4pPr>
            <a:lvl5pPr indent="-298450" lvl="4" marL="2286000">
              <a:spcBef>
                <a:spcPts val="1000"/>
              </a:spcBef>
              <a:spcAft>
                <a:spcPts val="0"/>
              </a:spcAft>
              <a:buClr>
                <a:schemeClr val="dk1"/>
              </a:buClr>
              <a:buSzPts val="1100"/>
              <a:buChar char="○"/>
              <a:defRPr sz="1100">
                <a:solidFill>
                  <a:schemeClr val="dk1"/>
                </a:solidFill>
              </a:defRPr>
            </a:lvl5pPr>
            <a:lvl6pPr indent="-298450" lvl="5" marL="2743200">
              <a:spcBef>
                <a:spcPts val="1000"/>
              </a:spcBef>
              <a:spcAft>
                <a:spcPts val="0"/>
              </a:spcAft>
              <a:buClr>
                <a:schemeClr val="dk1"/>
              </a:buClr>
              <a:buSzPts val="1100"/>
              <a:buChar char="■"/>
              <a:defRPr sz="1100">
                <a:solidFill>
                  <a:schemeClr val="dk1"/>
                </a:solidFill>
              </a:defRPr>
            </a:lvl6pPr>
            <a:lvl7pPr indent="-298450" lvl="6" marL="3200400">
              <a:spcBef>
                <a:spcPts val="1000"/>
              </a:spcBef>
              <a:spcAft>
                <a:spcPts val="0"/>
              </a:spcAft>
              <a:buClr>
                <a:schemeClr val="dk1"/>
              </a:buClr>
              <a:buSzPts val="1100"/>
              <a:buChar char="●"/>
              <a:defRPr sz="1100">
                <a:solidFill>
                  <a:schemeClr val="dk1"/>
                </a:solidFill>
              </a:defRPr>
            </a:lvl7pPr>
            <a:lvl8pPr indent="-298450" lvl="7" marL="3657600">
              <a:spcBef>
                <a:spcPts val="1000"/>
              </a:spcBef>
              <a:spcAft>
                <a:spcPts val="0"/>
              </a:spcAft>
              <a:buClr>
                <a:schemeClr val="dk1"/>
              </a:buClr>
              <a:buSzPts val="1100"/>
              <a:buChar char="○"/>
              <a:defRPr sz="1100">
                <a:solidFill>
                  <a:schemeClr val="dk1"/>
                </a:solidFill>
              </a:defRPr>
            </a:lvl8pPr>
            <a:lvl9pPr indent="-298450" lvl="8" marL="4114800">
              <a:spcBef>
                <a:spcPts val="1000"/>
              </a:spcBef>
              <a:spcAft>
                <a:spcPts val="1000"/>
              </a:spcAft>
              <a:buClr>
                <a:schemeClr val="dk1"/>
              </a:buClr>
              <a:buSzPts val="1100"/>
              <a:buChar char="■"/>
              <a:defRPr sz="1100">
                <a:solidFill>
                  <a:schemeClr val="dk1"/>
                </a:solidFill>
              </a:defRPr>
            </a:lvl9pPr>
          </a:lstStyle>
          <a:p/>
        </p:txBody>
      </p:sp>
      <p:sp>
        <p:nvSpPr>
          <p:cNvPr id="1033" name="Google Shape;1033;p158"/>
          <p:cNvSpPr txBox="1"/>
          <p:nvPr>
            <p:ph idx="2" type="subTitle"/>
          </p:nvPr>
        </p:nvSpPr>
        <p:spPr>
          <a:xfrm>
            <a:off x="639600" y="1311975"/>
            <a:ext cx="5538900" cy="463500"/>
          </a:xfrm>
          <a:prstGeom prst="rect">
            <a:avLst/>
          </a:prstGeom>
        </p:spPr>
        <p:txBody>
          <a:bodyPr anchorCtr="0" anchor="ctr" bIns="91425" lIns="91425" spcFirstLastPara="1" rIns="91425" wrap="square" tIns="91425">
            <a:normAutofit/>
          </a:bodyPr>
          <a:lstStyle>
            <a:lvl1pPr indent="0" lvl="0" marL="0" marR="0" algn="l">
              <a:lnSpc>
                <a:spcPct val="105000"/>
              </a:lnSpc>
              <a:spcBef>
                <a:spcPts val="0"/>
              </a:spcBef>
              <a:spcAft>
                <a:spcPts val="0"/>
              </a:spcAft>
              <a:buNone/>
              <a:defRPr sz="1400">
                <a:solidFill>
                  <a:schemeClr val="dk1"/>
                </a:solidFill>
                <a:latin typeface="Hanken Grotesk SemiBold"/>
                <a:ea typeface="Hanken Grotesk SemiBold"/>
                <a:cs typeface="Hanken Grotesk SemiBold"/>
                <a:sym typeface="Hanken Grotesk SemiBold"/>
              </a:defRPr>
            </a:lvl1pPr>
            <a:lvl2pPr lvl="1">
              <a:spcBef>
                <a:spcPts val="1000"/>
              </a:spcBef>
              <a:spcAft>
                <a:spcPts val="0"/>
              </a:spcAft>
              <a:buClr>
                <a:schemeClr val="dk1"/>
              </a:buClr>
              <a:buSzPts val="1400"/>
              <a:buNone/>
              <a:defRPr>
                <a:solidFill>
                  <a:schemeClr val="dk1"/>
                </a:solidFill>
              </a:defRPr>
            </a:lvl2pPr>
            <a:lvl3pPr lvl="2">
              <a:spcBef>
                <a:spcPts val="0"/>
              </a:spcBef>
              <a:spcAft>
                <a:spcPts val="0"/>
              </a:spcAft>
              <a:buClr>
                <a:schemeClr val="dk1"/>
              </a:buClr>
              <a:buSzPts val="1400"/>
              <a:buNone/>
              <a:defRPr>
                <a:solidFill>
                  <a:schemeClr val="dk1"/>
                </a:solidFill>
              </a:defRPr>
            </a:lvl3pPr>
            <a:lvl4pPr lvl="3">
              <a:spcBef>
                <a:spcPts val="0"/>
              </a:spcBef>
              <a:spcAft>
                <a:spcPts val="0"/>
              </a:spcAft>
              <a:buClr>
                <a:schemeClr val="dk1"/>
              </a:buClr>
              <a:buSzPts val="1400"/>
              <a:buNone/>
              <a:defRPr>
                <a:solidFill>
                  <a:schemeClr val="dk1"/>
                </a:solidFill>
              </a:defRPr>
            </a:lvl4pPr>
            <a:lvl5pPr lvl="4">
              <a:spcBef>
                <a:spcPts val="0"/>
              </a:spcBef>
              <a:spcAft>
                <a:spcPts val="0"/>
              </a:spcAft>
              <a:buClr>
                <a:schemeClr val="dk1"/>
              </a:buClr>
              <a:buSzPts val="1400"/>
              <a:buNone/>
              <a:defRPr>
                <a:solidFill>
                  <a:schemeClr val="dk1"/>
                </a:solidFill>
              </a:defRPr>
            </a:lvl5pPr>
            <a:lvl6pPr lvl="5">
              <a:spcBef>
                <a:spcPts val="0"/>
              </a:spcBef>
              <a:spcAft>
                <a:spcPts val="0"/>
              </a:spcAft>
              <a:buClr>
                <a:schemeClr val="dk1"/>
              </a:buClr>
              <a:buSzPts val="1400"/>
              <a:buNone/>
              <a:defRPr>
                <a:solidFill>
                  <a:schemeClr val="dk1"/>
                </a:solidFill>
              </a:defRPr>
            </a:lvl6pPr>
            <a:lvl7pPr lvl="6">
              <a:spcBef>
                <a:spcPts val="0"/>
              </a:spcBef>
              <a:spcAft>
                <a:spcPts val="0"/>
              </a:spcAft>
              <a:buClr>
                <a:schemeClr val="dk1"/>
              </a:buClr>
              <a:buSzPts val="1400"/>
              <a:buNone/>
              <a:defRPr>
                <a:solidFill>
                  <a:schemeClr val="dk1"/>
                </a:solidFill>
              </a:defRPr>
            </a:lvl7pPr>
            <a:lvl8pPr lvl="7">
              <a:spcBef>
                <a:spcPts val="0"/>
              </a:spcBef>
              <a:spcAft>
                <a:spcPts val="0"/>
              </a:spcAft>
              <a:buClr>
                <a:schemeClr val="dk1"/>
              </a:buClr>
              <a:buSzPts val="1400"/>
              <a:buNone/>
              <a:defRPr>
                <a:solidFill>
                  <a:schemeClr val="dk1"/>
                </a:solidFill>
              </a:defRPr>
            </a:lvl8pPr>
            <a:lvl9pPr lvl="8">
              <a:spcBef>
                <a:spcPts val="0"/>
              </a:spcBef>
              <a:spcAft>
                <a:spcPts val="0"/>
              </a:spcAft>
              <a:buClr>
                <a:schemeClr val="dk1"/>
              </a:buClr>
              <a:buSzPts val="1400"/>
              <a:buNone/>
              <a:defRPr>
                <a:solidFill>
                  <a:schemeClr val="dk1"/>
                </a:solidFill>
              </a:defRPr>
            </a:lvl9pPr>
          </a:lstStyle>
          <a:p/>
        </p:txBody>
      </p:sp>
    </p:spTree>
  </p:cSld>
  <p:clrMapOvr>
    <a:masterClrMapping/>
  </p:clrMapOvr>
</p:sldLayout>
</file>

<file path=ppt/slideLayouts/slideLayout1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038" name="Shape 1038"/>
        <p:cNvGrpSpPr/>
        <p:nvPr/>
      </p:nvGrpSpPr>
      <p:grpSpPr>
        <a:xfrm>
          <a:off x="0" y="0"/>
          <a:ext cx="0" cy="0"/>
          <a:chOff x="0" y="0"/>
          <a:chExt cx="0" cy="0"/>
        </a:xfrm>
      </p:grpSpPr>
      <p:sp>
        <p:nvSpPr>
          <p:cNvPr id="1039" name="Google Shape;1039;p160"/>
          <p:cNvSpPr txBox="1"/>
          <p:nvPr>
            <p:ph type="ctrTitle"/>
          </p:nvPr>
        </p:nvSpPr>
        <p:spPr>
          <a:xfrm>
            <a:off x="1029150" y="1563750"/>
            <a:ext cx="5715000" cy="2016000"/>
          </a:xfrm>
          <a:prstGeom prst="rect">
            <a:avLst/>
          </a:prstGeom>
        </p:spPr>
        <p:txBody>
          <a:bodyPr anchorCtr="0" anchor="ctr" bIns="91425" lIns="91425" spcFirstLastPara="1" rIns="91425" wrap="square" tIns="91425">
            <a:normAutofit/>
          </a:bodyPr>
          <a:lstStyle>
            <a:lvl1pPr lvl="0">
              <a:spcBef>
                <a:spcPts val="0"/>
              </a:spcBef>
              <a:spcAft>
                <a:spcPts val="0"/>
              </a:spcAft>
              <a:buSzPts val="4000"/>
              <a:buFont typeface="Hanken Grotesk"/>
              <a:buNone/>
              <a:defRPr b="1" sz="4000">
                <a:latin typeface="Hanken Grotesk"/>
                <a:ea typeface="Hanken Grotesk"/>
                <a:cs typeface="Hanken Grotesk"/>
                <a:sym typeface="Hanken Grotesk"/>
              </a:defRPr>
            </a:lvl1pPr>
            <a:lvl2pPr lvl="1" algn="ctr">
              <a:spcBef>
                <a:spcPts val="0"/>
              </a:spcBef>
              <a:spcAft>
                <a:spcPts val="0"/>
              </a:spcAft>
              <a:buSzPts val="4000"/>
              <a:buFont typeface="Hanken Grotesk"/>
              <a:buNone/>
              <a:defRPr b="1" sz="4000">
                <a:latin typeface="Hanken Grotesk"/>
                <a:ea typeface="Hanken Grotesk"/>
                <a:cs typeface="Hanken Grotesk"/>
                <a:sym typeface="Hanken Grotesk"/>
              </a:defRPr>
            </a:lvl2pPr>
            <a:lvl3pPr lvl="2" algn="ctr">
              <a:spcBef>
                <a:spcPts val="0"/>
              </a:spcBef>
              <a:spcAft>
                <a:spcPts val="0"/>
              </a:spcAft>
              <a:buSzPts val="4000"/>
              <a:buFont typeface="Hanken Grotesk"/>
              <a:buNone/>
              <a:defRPr b="1" sz="4000">
                <a:latin typeface="Hanken Grotesk"/>
                <a:ea typeface="Hanken Grotesk"/>
                <a:cs typeface="Hanken Grotesk"/>
                <a:sym typeface="Hanken Grotesk"/>
              </a:defRPr>
            </a:lvl3pPr>
            <a:lvl4pPr lvl="3" algn="ctr">
              <a:spcBef>
                <a:spcPts val="0"/>
              </a:spcBef>
              <a:spcAft>
                <a:spcPts val="0"/>
              </a:spcAft>
              <a:buSzPts val="4000"/>
              <a:buFont typeface="Hanken Grotesk"/>
              <a:buNone/>
              <a:defRPr b="1" sz="4000">
                <a:latin typeface="Hanken Grotesk"/>
                <a:ea typeface="Hanken Grotesk"/>
                <a:cs typeface="Hanken Grotesk"/>
                <a:sym typeface="Hanken Grotesk"/>
              </a:defRPr>
            </a:lvl4pPr>
            <a:lvl5pPr lvl="4" algn="ctr">
              <a:spcBef>
                <a:spcPts val="0"/>
              </a:spcBef>
              <a:spcAft>
                <a:spcPts val="0"/>
              </a:spcAft>
              <a:buSzPts val="4000"/>
              <a:buFont typeface="Hanken Grotesk"/>
              <a:buNone/>
              <a:defRPr b="1" sz="4000">
                <a:latin typeface="Hanken Grotesk"/>
                <a:ea typeface="Hanken Grotesk"/>
                <a:cs typeface="Hanken Grotesk"/>
                <a:sym typeface="Hanken Grotesk"/>
              </a:defRPr>
            </a:lvl5pPr>
            <a:lvl6pPr lvl="5" algn="ctr">
              <a:spcBef>
                <a:spcPts val="0"/>
              </a:spcBef>
              <a:spcAft>
                <a:spcPts val="0"/>
              </a:spcAft>
              <a:buSzPts val="4000"/>
              <a:buFont typeface="Hanken Grotesk"/>
              <a:buNone/>
              <a:defRPr b="1" sz="4000">
                <a:latin typeface="Hanken Grotesk"/>
                <a:ea typeface="Hanken Grotesk"/>
                <a:cs typeface="Hanken Grotesk"/>
                <a:sym typeface="Hanken Grotesk"/>
              </a:defRPr>
            </a:lvl6pPr>
            <a:lvl7pPr lvl="6" algn="ctr">
              <a:spcBef>
                <a:spcPts val="0"/>
              </a:spcBef>
              <a:spcAft>
                <a:spcPts val="0"/>
              </a:spcAft>
              <a:buSzPts val="4000"/>
              <a:buFont typeface="Hanken Grotesk"/>
              <a:buNone/>
              <a:defRPr b="1" sz="4000">
                <a:latin typeface="Hanken Grotesk"/>
                <a:ea typeface="Hanken Grotesk"/>
                <a:cs typeface="Hanken Grotesk"/>
                <a:sym typeface="Hanken Grotesk"/>
              </a:defRPr>
            </a:lvl7pPr>
            <a:lvl8pPr lvl="7" algn="ctr">
              <a:spcBef>
                <a:spcPts val="0"/>
              </a:spcBef>
              <a:spcAft>
                <a:spcPts val="0"/>
              </a:spcAft>
              <a:buSzPts val="4000"/>
              <a:buFont typeface="Hanken Grotesk"/>
              <a:buNone/>
              <a:defRPr b="1" sz="4000">
                <a:latin typeface="Hanken Grotesk"/>
                <a:ea typeface="Hanken Grotesk"/>
                <a:cs typeface="Hanken Grotesk"/>
                <a:sym typeface="Hanken Grotesk"/>
              </a:defRPr>
            </a:lvl8pPr>
            <a:lvl9pPr lvl="8" algn="ctr">
              <a:spcBef>
                <a:spcPts val="0"/>
              </a:spcBef>
              <a:spcAft>
                <a:spcPts val="0"/>
              </a:spcAft>
              <a:buSzPts val="4000"/>
              <a:buFont typeface="Hanken Grotesk"/>
              <a:buNone/>
              <a:defRPr b="1" sz="4000">
                <a:latin typeface="Hanken Grotesk"/>
                <a:ea typeface="Hanken Grotesk"/>
                <a:cs typeface="Hanken Grotesk"/>
                <a:sym typeface="Hanken Grotesk"/>
              </a:defRPr>
            </a:lvl9pPr>
          </a:lstStyle>
          <a:p/>
        </p:txBody>
      </p:sp>
      <p:sp>
        <p:nvSpPr>
          <p:cNvPr id="1040" name="Google Shape;1040;p16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p15:guide id="1" orient="horz" pos="1620">
          <p15:clr>
            <a:srgbClr val="E46962"/>
          </p15:clr>
        </p15:guide>
        <p15:guide id="2" pos="432">
          <p15:clr>
            <a:srgbClr val="E46962"/>
          </p15:clr>
        </p15:guide>
      </p15:sldGuideLst>
    </p:ext>
  </p:extLst>
</p:sldLayout>
</file>

<file path=ppt/slideLayouts/slideLayout1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p:cSld name="CUSTOM_2">
    <p:spTree>
      <p:nvGrpSpPr>
        <p:cNvPr id="1041" name="Shape 1041"/>
        <p:cNvGrpSpPr/>
        <p:nvPr/>
      </p:nvGrpSpPr>
      <p:grpSpPr>
        <a:xfrm>
          <a:off x="0" y="0"/>
          <a:ext cx="0" cy="0"/>
          <a:chOff x="0" y="0"/>
          <a:chExt cx="0" cy="0"/>
        </a:xfrm>
      </p:grpSpPr>
      <p:sp>
        <p:nvSpPr>
          <p:cNvPr id="1042" name="Google Shape;1042;p161"/>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1043" name="Google Shape;1043;p161"/>
          <p:cNvSpPr txBox="1"/>
          <p:nvPr>
            <p:ph idx="1" type="body"/>
          </p:nvPr>
        </p:nvSpPr>
        <p:spPr>
          <a:xfrm>
            <a:off x="457200" y="1140000"/>
            <a:ext cx="4114800" cy="34290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Clr>
                <a:schemeClr val="dk1"/>
              </a:buClr>
              <a:buSzPts val="1800"/>
              <a:buChar char="•"/>
              <a:defRPr>
                <a:solidFill>
                  <a:schemeClr val="dk1"/>
                </a:solidFill>
              </a:defRPr>
            </a:lvl1pPr>
            <a:lvl2pPr indent="-330200" lvl="1" marL="914400">
              <a:spcBef>
                <a:spcPts val="1000"/>
              </a:spcBef>
              <a:spcAft>
                <a:spcPts val="0"/>
              </a:spcAft>
              <a:buClr>
                <a:schemeClr val="dk1"/>
              </a:buClr>
              <a:buSzPts val="1600"/>
              <a:buChar char="○"/>
              <a:defRPr sz="1600">
                <a:solidFill>
                  <a:schemeClr val="dk1"/>
                </a:solidFill>
              </a:defRPr>
            </a:lvl2pPr>
            <a:lvl3pPr indent="-330200" lvl="2" marL="1371600">
              <a:spcBef>
                <a:spcPts val="1000"/>
              </a:spcBef>
              <a:spcAft>
                <a:spcPts val="0"/>
              </a:spcAft>
              <a:buClr>
                <a:schemeClr val="dk1"/>
              </a:buClr>
              <a:buSzPts val="1600"/>
              <a:buChar char="■"/>
              <a:defRPr sz="1600">
                <a:solidFill>
                  <a:schemeClr val="dk1"/>
                </a:solidFill>
              </a:defRPr>
            </a:lvl3pPr>
            <a:lvl4pPr indent="-330200" lvl="3" marL="1828800">
              <a:spcBef>
                <a:spcPts val="1000"/>
              </a:spcBef>
              <a:spcAft>
                <a:spcPts val="0"/>
              </a:spcAft>
              <a:buClr>
                <a:schemeClr val="dk1"/>
              </a:buClr>
              <a:buSzPts val="1600"/>
              <a:buChar char="●"/>
              <a:defRPr sz="1600">
                <a:solidFill>
                  <a:schemeClr val="dk1"/>
                </a:solidFill>
              </a:defRPr>
            </a:lvl4pPr>
            <a:lvl5pPr indent="-330200" lvl="4" marL="2286000">
              <a:spcBef>
                <a:spcPts val="1000"/>
              </a:spcBef>
              <a:spcAft>
                <a:spcPts val="0"/>
              </a:spcAft>
              <a:buClr>
                <a:schemeClr val="dk1"/>
              </a:buClr>
              <a:buSzPts val="1600"/>
              <a:buChar char="○"/>
              <a:defRPr sz="1600">
                <a:solidFill>
                  <a:schemeClr val="dk1"/>
                </a:solidFill>
              </a:defRPr>
            </a:lvl5pPr>
            <a:lvl6pPr indent="-330200" lvl="5" marL="2743200">
              <a:spcBef>
                <a:spcPts val="1000"/>
              </a:spcBef>
              <a:spcAft>
                <a:spcPts val="0"/>
              </a:spcAft>
              <a:buClr>
                <a:schemeClr val="dk1"/>
              </a:buClr>
              <a:buSzPts val="1600"/>
              <a:buChar char="■"/>
              <a:defRPr sz="1600">
                <a:solidFill>
                  <a:schemeClr val="dk1"/>
                </a:solidFill>
              </a:defRPr>
            </a:lvl6pPr>
            <a:lvl7pPr indent="-330200" lvl="6" marL="3200400">
              <a:spcBef>
                <a:spcPts val="1000"/>
              </a:spcBef>
              <a:spcAft>
                <a:spcPts val="0"/>
              </a:spcAft>
              <a:buClr>
                <a:schemeClr val="dk1"/>
              </a:buClr>
              <a:buSzPts val="1600"/>
              <a:buChar char="●"/>
              <a:defRPr sz="1600">
                <a:solidFill>
                  <a:schemeClr val="dk1"/>
                </a:solidFill>
              </a:defRPr>
            </a:lvl7pPr>
            <a:lvl8pPr indent="-330200" lvl="7" marL="3657600">
              <a:spcBef>
                <a:spcPts val="1000"/>
              </a:spcBef>
              <a:spcAft>
                <a:spcPts val="0"/>
              </a:spcAft>
              <a:buClr>
                <a:schemeClr val="dk1"/>
              </a:buClr>
              <a:buSzPts val="1600"/>
              <a:buChar char="○"/>
              <a:defRPr sz="1600">
                <a:solidFill>
                  <a:schemeClr val="dk1"/>
                </a:solidFill>
              </a:defRPr>
            </a:lvl8pPr>
            <a:lvl9pPr indent="-330200" lvl="8" marL="4114800">
              <a:spcBef>
                <a:spcPts val="1000"/>
              </a:spcBef>
              <a:spcAft>
                <a:spcPts val="1000"/>
              </a:spcAft>
              <a:buClr>
                <a:schemeClr val="dk1"/>
              </a:buClr>
              <a:buSzPts val="1600"/>
              <a:buChar char="■"/>
              <a:defRPr sz="1600">
                <a:solidFill>
                  <a:schemeClr val="dk1"/>
                </a:solidFill>
              </a:defRPr>
            </a:lvl9pPr>
          </a:lstStyle>
          <a:p/>
        </p:txBody>
      </p:sp>
    </p:spTree>
  </p:cSld>
  <p:clrMapOvr>
    <a:masterClrMapping/>
  </p:clrMapOvr>
</p:sldLayout>
</file>

<file path=ppt/slideLayouts/slideLayout1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lus Light">
  <p:cSld name="CUSTOM_2_1">
    <p:spTree>
      <p:nvGrpSpPr>
        <p:cNvPr id="1044" name="Shape 1044"/>
        <p:cNvGrpSpPr/>
        <p:nvPr/>
      </p:nvGrpSpPr>
      <p:grpSpPr>
        <a:xfrm>
          <a:off x="0" y="0"/>
          <a:ext cx="0" cy="0"/>
          <a:chOff x="0" y="0"/>
          <a:chExt cx="0" cy="0"/>
        </a:xfrm>
      </p:grpSpPr>
      <p:sp>
        <p:nvSpPr>
          <p:cNvPr id="1045" name="Google Shape;1045;p162"/>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1046" name="Google Shape;1046;p162"/>
          <p:cNvSpPr txBox="1"/>
          <p:nvPr>
            <p:ph idx="1" type="subTitle"/>
          </p:nvPr>
        </p:nvSpPr>
        <p:spPr>
          <a:xfrm>
            <a:off x="457200" y="1142050"/>
            <a:ext cx="5519400" cy="441600"/>
          </a:xfrm>
          <a:prstGeom prst="rect">
            <a:avLst/>
          </a:prstGeom>
        </p:spPr>
        <p:txBody>
          <a:bodyPr anchorCtr="0" anchor="b" bIns="91425" lIns="91425" spcFirstLastPara="1" rIns="91425" wrap="square" tIns="91425">
            <a:normAutofit/>
          </a:bodyPr>
          <a:lstStyle>
            <a:lvl1pPr lvl="0">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1pPr>
            <a:lvl2pPr lvl="1">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2pPr>
            <a:lvl3pPr lvl="2">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3pPr>
            <a:lvl4pPr lvl="3">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4pPr>
            <a:lvl5pPr lvl="4">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5pPr>
            <a:lvl6pPr lvl="5">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6pPr>
            <a:lvl7pPr lvl="6">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7pPr>
            <a:lvl8pPr lvl="7">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8pPr>
            <a:lvl9pPr lvl="8">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9pPr>
          </a:lstStyle>
          <a:p/>
        </p:txBody>
      </p:sp>
    </p:spTree>
  </p:cSld>
  <p:clrMapOvr>
    <a:masterClrMapping/>
  </p:clrMapOvr>
</p:sldLayout>
</file>

<file path=ppt/slideLayouts/slideLayout1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p:cSld name="CUSTOM_3">
    <p:spTree>
      <p:nvGrpSpPr>
        <p:cNvPr id="1047" name="Shape 1047"/>
        <p:cNvGrpSpPr/>
        <p:nvPr/>
      </p:nvGrpSpPr>
      <p:grpSpPr>
        <a:xfrm>
          <a:off x="0" y="0"/>
          <a:ext cx="0" cy="0"/>
          <a:chOff x="0" y="0"/>
          <a:chExt cx="0" cy="0"/>
        </a:xfrm>
      </p:grpSpPr>
      <p:sp>
        <p:nvSpPr>
          <p:cNvPr id="1048" name="Google Shape;1048;p163"/>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1049" name="Google Shape;1049;p163"/>
          <p:cNvSpPr txBox="1"/>
          <p:nvPr>
            <p:ph idx="1" type="body"/>
          </p:nvPr>
        </p:nvSpPr>
        <p:spPr>
          <a:xfrm>
            <a:off x="457200" y="1140000"/>
            <a:ext cx="8229600" cy="34290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Clr>
                <a:schemeClr val="dk1"/>
              </a:buClr>
              <a:buSzPts val="1800"/>
              <a:buChar char="•"/>
              <a:defRPr>
                <a:solidFill>
                  <a:schemeClr val="dk1"/>
                </a:solidFill>
              </a:defRPr>
            </a:lvl1pPr>
            <a:lvl2pPr indent="-330200" lvl="1" marL="914400">
              <a:spcBef>
                <a:spcPts val="1000"/>
              </a:spcBef>
              <a:spcAft>
                <a:spcPts val="0"/>
              </a:spcAft>
              <a:buClr>
                <a:schemeClr val="dk1"/>
              </a:buClr>
              <a:buSzPts val="1600"/>
              <a:buChar char="○"/>
              <a:defRPr sz="1600">
                <a:solidFill>
                  <a:schemeClr val="dk1"/>
                </a:solidFill>
              </a:defRPr>
            </a:lvl2pPr>
            <a:lvl3pPr indent="-330200" lvl="2" marL="1371600">
              <a:spcBef>
                <a:spcPts val="1000"/>
              </a:spcBef>
              <a:spcAft>
                <a:spcPts val="0"/>
              </a:spcAft>
              <a:buClr>
                <a:schemeClr val="dk1"/>
              </a:buClr>
              <a:buSzPts val="1600"/>
              <a:buChar char="■"/>
              <a:defRPr sz="1600">
                <a:solidFill>
                  <a:schemeClr val="dk1"/>
                </a:solidFill>
              </a:defRPr>
            </a:lvl3pPr>
            <a:lvl4pPr indent="-330200" lvl="3" marL="1828800">
              <a:spcBef>
                <a:spcPts val="1000"/>
              </a:spcBef>
              <a:spcAft>
                <a:spcPts val="0"/>
              </a:spcAft>
              <a:buClr>
                <a:schemeClr val="dk1"/>
              </a:buClr>
              <a:buSzPts val="1600"/>
              <a:buChar char="●"/>
              <a:defRPr sz="1600">
                <a:solidFill>
                  <a:schemeClr val="dk1"/>
                </a:solidFill>
              </a:defRPr>
            </a:lvl4pPr>
            <a:lvl5pPr indent="-330200" lvl="4" marL="2286000">
              <a:spcBef>
                <a:spcPts val="1000"/>
              </a:spcBef>
              <a:spcAft>
                <a:spcPts val="0"/>
              </a:spcAft>
              <a:buClr>
                <a:schemeClr val="dk1"/>
              </a:buClr>
              <a:buSzPts val="1600"/>
              <a:buChar char="○"/>
              <a:defRPr sz="1600">
                <a:solidFill>
                  <a:schemeClr val="dk1"/>
                </a:solidFill>
              </a:defRPr>
            </a:lvl5pPr>
            <a:lvl6pPr indent="-330200" lvl="5" marL="2743200">
              <a:spcBef>
                <a:spcPts val="1000"/>
              </a:spcBef>
              <a:spcAft>
                <a:spcPts val="0"/>
              </a:spcAft>
              <a:buClr>
                <a:schemeClr val="dk1"/>
              </a:buClr>
              <a:buSzPts val="1600"/>
              <a:buChar char="■"/>
              <a:defRPr sz="1600">
                <a:solidFill>
                  <a:schemeClr val="dk1"/>
                </a:solidFill>
              </a:defRPr>
            </a:lvl6pPr>
            <a:lvl7pPr indent="-330200" lvl="6" marL="3200400">
              <a:spcBef>
                <a:spcPts val="1000"/>
              </a:spcBef>
              <a:spcAft>
                <a:spcPts val="0"/>
              </a:spcAft>
              <a:buClr>
                <a:schemeClr val="dk1"/>
              </a:buClr>
              <a:buSzPts val="1600"/>
              <a:buChar char="●"/>
              <a:defRPr sz="1600">
                <a:solidFill>
                  <a:schemeClr val="dk1"/>
                </a:solidFill>
              </a:defRPr>
            </a:lvl7pPr>
            <a:lvl8pPr indent="-330200" lvl="7" marL="3657600">
              <a:spcBef>
                <a:spcPts val="1000"/>
              </a:spcBef>
              <a:spcAft>
                <a:spcPts val="0"/>
              </a:spcAft>
              <a:buClr>
                <a:schemeClr val="dk1"/>
              </a:buClr>
              <a:buSzPts val="1600"/>
              <a:buChar char="○"/>
              <a:defRPr sz="1600">
                <a:solidFill>
                  <a:schemeClr val="dk1"/>
                </a:solidFill>
              </a:defRPr>
            </a:lvl8pPr>
            <a:lvl9pPr indent="-330200" lvl="8" marL="4114800">
              <a:spcBef>
                <a:spcPts val="1000"/>
              </a:spcBef>
              <a:spcAft>
                <a:spcPts val="1000"/>
              </a:spcAft>
              <a:buClr>
                <a:schemeClr val="dk1"/>
              </a:buClr>
              <a:buSzPts val="1600"/>
              <a:buChar char="■"/>
              <a:defRPr sz="1600">
                <a:solidFill>
                  <a:schemeClr val="dk1"/>
                </a:solidFill>
              </a:defRPr>
            </a:lvl9pPr>
          </a:lstStyle>
          <a:p/>
        </p:txBody>
      </p:sp>
    </p:spTree>
  </p:cSld>
  <p:clrMapOvr>
    <a:masterClrMapping/>
  </p:clrMapOvr>
</p:sldLayout>
</file>

<file path=ppt/slideLayouts/slideLayout1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bullet-1">
  <p:cSld name="CUSTOM_3_2">
    <p:spTree>
      <p:nvGrpSpPr>
        <p:cNvPr id="1050" name="Shape 1050"/>
        <p:cNvGrpSpPr/>
        <p:nvPr/>
      </p:nvGrpSpPr>
      <p:grpSpPr>
        <a:xfrm>
          <a:off x="0" y="0"/>
          <a:ext cx="0" cy="0"/>
          <a:chOff x="0" y="0"/>
          <a:chExt cx="0" cy="0"/>
        </a:xfrm>
      </p:grpSpPr>
      <p:sp>
        <p:nvSpPr>
          <p:cNvPr id="1051" name="Google Shape;1051;p164"/>
          <p:cNvSpPr txBox="1"/>
          <p:nvPr>
            <p:ph idx="1" type="body"/>
          </p:nvPr>
        </p:nvSpPr>
        <p:spPr>
          <a:xfrm>
            <a:off x="1373975" y="2361292"/>
            <a:ext cx="5945700" cy="9861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1052" name="Google Shape;1052;p164"/>
          <p:cNvSpPr txBox="1"/>
          <p:nvPr>
            <p:ph idx="2" type="body"/>
          </p:nvPr>
        </p:nvSpPr>
        <p:spPr>
          <a:xfrm>
            <a:off x="1373975" y="3582596"/>
            <a:ext cx="5945700" cy="9861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1053" name="Google Shape;1053;p164"/>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1054" name="Google Shape;1054;p164"/>
          <p:cNvSpPr txBox="1"/>
          <p:nvPr>
            <p:ph idx="3" type="body"/>
          </p:nvPr>
        </p:nvSpPr>
        <p:spPr>
          <a:xfrm>
            <a:off x="1373975" y="1140000"/>
            <a:ext cx="5945700" cy="9861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1055" name="Google Shape;1055;p164"/>
          <p:cNvSpPr/>
          <p:nvPr/>
        </p:nvSpPr>
        <p:spPr>
          <a:xfrm>
            <a:off x="740588" y="1452150"/>
            <a:ext cx="350044" cy="350044"/>
          </a:xfrm>
          <a:custGeom>
            <a:rect b="b" l="l" r="r" t="t"/>
            <a:pathLst>
              <a:path extrusionOk="0" h="190500" w="190500">
                <a:moveTo>
                  <a:pt x="182880" y="95250"/>
                </a:moveTo>
                <a:cubicBezTo>
                  <a:pt x="182880" y="143510"/>
                  <a:pt x="143510" y="182880"/>
                  <a:pt x="95250" y="182880"/>
                </a:cubicBezTo>
                <a:cubicBezTo>
                  <a:pt x="46990" y="182880"/>
                  <a:pt x="8255" y="143510"/>
                  <a:pt x="8255" y="95250"/>
                </a:cubicBezTo>
                <a:cubicBezTo>
                  <a:pt x="8255" y="46990"/>
                  <a:pt x="46990" y="8255"/>
                  <a:pt x="95250" y="8255"/>
                </a:cubicBezTo>
                <a:cubicBezTo>
                  <a:pt x="143510" y="8255"/>
                  <a:pt x="182880" y="46990"/>
                  <a:pt x="182880" y="95250"/>
                </a:cubicBezTo>
                <a:close/>
                <a:moveTo>
                  <a:pt x="95250" y="190500"/>
                </a:moveTo>
                <a:cubicBezTo>
                  <a:pt x="147955" y="190500"/>
                  <a:pt x="190500" y="147955"/>
                  <a:pt x="190500" y="95250"/>
                </a:cubicBezTo>
                <a:cubicBezTo>
                  <a:pt x="190500" y="42545"/>
                  <a:pt x="147955" y="0"/>
                  <a:pt x="95250" y="0"/>
                </a:cubicBezTo>
                <a:cubicBezTo>
                  <a:pt x="42545" y="0"/>
                  <a:pt x="0" y="42545"/>
                  <a:pt x="0" y="95250"/>
                </a:cubicBezTo>
                <a:cubicBezTo>
                  <a:pt x="0" y="147955"/>
                  <a:pt x="42545" y="190500"/>
                  <a:pt x="95250" y="190500"/>
                </a:cubicBezTo>
                <a:close/>
                <a:moveTo>
                  <a:pt x="137160" y="98425"/>
                </a:moveTo>
                <a:lnTo>
                  <a:pt x="141605" y="95250"/>
                </a:lnTo>
                <a:lnTo>
                  <a:pt x="137160" y="92075"/>
                </a:lnTo>
                <a:lnTo>
                  <a:pt x="73660" y="44450"/>
                </a:lnTo>
                <a:cubicBezTo>
                  <a:pt x="71755" y="43180"/>
                  <a:pt x="69850" y="43180"/>
                  <a:pt x="68580" y="45085"/>
                </a:cubicBezTo>
                <a:cubicBezTo>
                  <a:pt x="66675" y="46990"/>
                  <a:pt x="67310" y="49530"/>
                  <a:pt x="69215" y="50800"/>
                </a:cubicBezTo>
                <a:lnTo>
                  <a:pt x="128270" y="95250"/>
                </a:lnTo>
                <a:lnTo>
                  <a:pt x="69215" y="139700"/>
                </a:lnTo>
                <a:cubicBezTo>
                  <a:pt x="67310" y="140970"/>
                  <a:pt x="66675" y="143510"/>
                  <a:pt x="68580" y="145415"/>
                </a:cubicBezTo>
                <a:cubicBezTo>
                  <a:pt x="69850" y="147320"/>
                  <a:pt x="71755" y="147320"/>
                  <a:pt x="73660" y="14605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56" name="Google Shape;1056;p164"/>
          <p:cNvSpPr/>
          <p:nvPr/>
        </p:nvSpPr>
        <p:spPr>
          <a:xfrm>
            <a:off x="740588" y="2679300"/>
            <a:ext cx="350044" cy="350044"/>
          </a:xfrm>
          <a:custGeom>
            <a:rect b="b" l="l" r="r" t="t"/>
            <a:pathLst>
              <a:path extrusionOk="0" h="190500" w="190500">
                <a:moveTo>
                  <a:pt x="182880" y="95250"/>
                </a:moveTo>
                <a:cubicBezTo>
                  <a:pt x="182880" y="143510"/>
                  <a:pt x="143510" y="182880"/>
                  <a:pt x="95250" y="182880"/>
                </a:cubicBezTo>
                <a:cubicBezTo>
                  <a:pt x="46990" y="182880"/>
                  <a:pt x="8255" y="143510"/>
                  <a:pt x="8255" y="95250"/>
                </a:cubicBezTo>
                <a:cubicBezTo>
                  <a:pt x="8255" y="46990"/>
                  <a:pt x="46990" y="8255"/>
                  <a:pt x="95250" y="8255"/>
                </a:cubicBezTo>
                <a:cubicBezTo>
                  <a:pt x="143510" y="8255"/>
                  <a:pt x="182880" y="46990"/>
                  <a:pt x="182880" y="95250"/>
                </a:cubicBezTo>
                <a:close/>
                <a:moveTo>
                  <a:pt x="95250" y="190500"/>
                </a:moveTo>
                <a:cubicBezTo>
                  <a:pt x="147955" y="190500"/>
                  <a:pt x="190500" y="147955"/>
                  <a:pt x="190500" y="95250"/>
                </a:cubicBezTo>
                <a:cubicBezTo>
                  <a:pt x="190500" y="42545"/>
                  <a:pt x="147955" y="0"/>
                  <a:pt x="95250" y="0"/>
                </a:cubicBezTo>
                <a:cubicBezTo>
                  <a:pt x="42545" y="0"/>
                  <a:pt x="0" y="42545"/>
                  <a:pt x="0" y="95250"/>
                </a:cubicBezTo>
                <a:cubicBezTo>
                  <a:pt x="0" y="147955"/>
                  <a:pt x="42545" y="190500"/>
                  <a:pt x="95250" y="190500"/>
                </a:cubicBezTo>
                <a:close/>
                <a:moveTo>
                  <a:pt x="137160" y="98425"/>
                </a:moveTo>
                <a:lnTo>
                  <a:pt x="141605" y="95250"/>
                </a:lnTo>
                <a:lnTo>
                  <a:pt x="137160" y="92075"/>
                </a:lnTo>
                <a:lnTo>
                  <a:pt x="73660" y="44450"/>
                </a:lnTo>
                <a:cubicBezTo>
                  <a:pt x="71755" y="43180"/>
                  <a:pt x="69850" y="43180"/>
                  <a:pt x="68580" y="45085"/>
                </a:cubicBezTo>
                <a:cubicBezTo>
                  <a:pt x="66675" y="46990"/>
                  <a:pt x="67310" y="49530"/>
                  <a:pt x="69215" y="50800"/>
                </a:cubicBezTo>
                <a:lnTo>
                  <a:pt x="128270" y="95250"/>
                </a:lnTo>
                <a:lnTo>
                  <a:pt x="69215" y="139700"/>
                </a:lnTo>
                <a:cubicBezTo>
                  <a:pt x="67310" y="140970"/>
                  <a:pt x="66675" y="143510"/>
                  <a:pt x="68580" y="145415"/>
                </a:cubicBezTo>
                <a:cubicBezTo>
                  <a:pt x="69850" y="147320"/>
                  <a:pt x="71755" y="147320"/>
                  <a:pt x="73660" y="14605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57" name="Google Shape;1057;p164"/>
          <p:cNvSpPr/>
          <p:nvPr/>
        </p:nvSpPr>
        <p:spPr>
          <a:xfrm>
            <a:off x="740588" y="3894700"/>
            <a:ext cx="350044" cy="350044"/>
          </a:xfrm>
          <a:custGeom>
            <a:rect b="b" l="l" r="r" t="t"/>
            <a:pathLst>
              <a:path extrusionOk="0" h="190500" w="190500">
                <a:moveTo>
                  <a:pt x="182880" y="95250"/>
                </a:moveTo>
                <a:cubicBezTo>
                  <a:pt x="182880" y="143510"/>
                  <a:pt x="143510" y="182880"/>
                  <a:pt x="95250" y="182880"/>
                </a:cubicBezTo>
                <a:cubicBezTo>
                  <a:pt x="46990" y="182880"/>
                  <a:pt x="8255" y="143510"/>
                  <a:pt x="8255" y="95250"/>
                </a:cubicBezTo>
                <a:cubicBezTo>
                  <a:pt x="8255" y="46990"/>
                  <a:pt x="46990" y="8255"/>
                  <a:pt x="95250" y="8255"/>
                </a:cubicBezTo>
                <a:cubicBezTo>
                  <a:pt x="143510" y="8255"/>
                  <a:pt x="182880" y="46990"/>
                  <a:pt x="182880" y="95250"/>
                </a:cubicBezTo>
                <a:close/>
                <a:moveTo>
                  <a:pt x="95250" y="190500"/>
                </a:moveTo>
                <a:cubicBezTo>
                  <a:pt x="147955" y="190500"/>
                  <a:pt x="190500" y="147955"/>
                  <a:pt x="190500" y="95250"/>
                </a:cubicBezTo>
                <a:cubicBezTo>
                  <a:pt x="190500" y="42545"/>
                  <a:pt x="147955" y="0"/>
                  <a:pt x="95250" y="0"/>
                </a:cubicBezTo>
                <a:cubicBezTo>
                  <a:pt x="42545" y="0"/>
                  <a:pt x="0" y="42545"/>
                  <a:pt x="0" y="95250"/>
                </a:cubicBezTo>
                <a:cubicBezTo>
                  <a:pt x="0" y="147955"/>
                  <a:pt x="42545" y="190500"/>
                  <a:pt x="95250" y="190500"/>
                </a:cubicBezTo>
                <a:close/>
                <a:moveTo>
                  <a:pt x="137160" y="98425"/>
                </a:moveTo>
                <a:lnTo>
                  <a:pt x="141605" y="95250"/>
                </a:lnTo>
                <a:lnTo>
                  <a:pt x="137160" y="92075"/>
                </a:lnTo>
                <a:lnTo>
                  <a:pt x="73660" y="44450"/>
                </a:lnTo>
                <a:cubicBezTo>
                  <a:pt x="71755" y="43180"/>
                  <a:pt x="69850" y="43180"/>
                  <a:pt x="68580" y="45085"/>
                </a:cubicBezTo>
                <a:cubicBezTo>
                  <a:pt x="66675" y="46990"/>
                  <a:pt x="67310" y="49530"/>
                  <a:pt x="69215" y="50800"/>
                </a:cubicBezTo>
                <a:lnTo>
                  <a:pt x="128270" y="95250"/>
                </a:lnTo>
                <a:lnTo>
                  <a:pt x="69215" y="139700"/>
                </a:lnTo>
                <a:cubicBezTo>
                  <a:pt x="67310" y="140970"/>
                  <a:pt x="66675" y="143510"/>
                  <a:pt x="68580" y="145415"/>
                </a:cubicBezTo>
                <a:cubicBezTo>
                  <a:pt x="69850" y="147320"/>
                  <a:pt x="71755" y="147320"/>
                  <a:pt x="73660" y="14605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1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bullet-1 1">
  <p:cSld name="CUSTOM_3_2_3">
    <p:spTree>
      <p:nvGrpSpPr>
        <p:cNvPr id="1058" name="Shape 1058"/>
        <p:cNvGrpSpPr/>
        <p:nvPr/>
      </p:nvGrpSpPr>
      <p:grpSpPr>
        <a:xfrm>
          <a:off x="0" y="0"/>
          <a:ext cx="0" cy="0"/>
          <a:chOff x="0" y="0"/>
          <a:chExt cx="0" cy="0"/>
        </a:xfrm>
      </p:grpSpPr>
      <p:sp>
        <p:nvSpPr>
          <p:cNvPr id="1059" name="Google Shape;1059;p165"/>
          <p:cNvSpPr txBox="1"/>
          <p:nvPr>
            <p:ph idx="1" type="body"/>
          </p:nvPr>
        </p:nvSpPr>
        <p:spPr>
          <a:xfrm>
            <a:off x="457200" y="2361293"/>
            <a:ext cx="6862500" cy="9861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1060" name="Google Shape;1060;p165"/>
          <p:cNvSpPr txBox="1"/>
          <p:nvPr>
            <p:ph idx="2" type="body"/>
          </p:nvPr>
        </p:nvSpPr>
        <p:spPr>
          <a:xfrm>
            <a:off x="457200" y="3582599"/>
            <a:ext cx="6862500" cy="9861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1061" name="Google Shape;1061;p165"/>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1062" name="Google Shape;1062;p165"/>
          <p:cNvSpPr txBox="1"/>
          <p:nvPr>
            <p:ph idx="3" type="body"/>
          </p:nvPr>
        </p:nvSpPr>
        <p:spPr>
          <a:xfrm>
            <a:off x="457200" y="1140000"/>
            <a:ext cx="6862500" cy="9861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Tree>
  </p:cSld>
  <p:clrMapOvr>
    <a:masterClrMapping/>
  </p:clrMapOvr>
</p:sldLayout>
</file>

<file path=ppt/slideLayouts/slideLayout1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bullet-3">
  <p:cSld name="CUSTOM_3_2_2">
    <p:spTree>
      <p:nvGrpSpPr>
        <p:cNvPr id="1063" name="Shape 1063"/>
        <p:cNvGrpSpPr/>
        <p:nvPr/>
      </p:nvGrpSpPr>
      <p:grpSpPr>
        <a:xfrm>
          <a:off x="0" y="0"/>
          <a:ext cx="0" cy="0"/>
          <a:chOff x="0" y="0"/>
          <a:chExt cx="0" cy="0"/>
        </a:xfrm>
      </p:grpSpPr>
      <p:sp>
        <p:nvSpPr>
          <p:cNvPr id="1064" name="Google Shape;1064;p166"/>
          <p:cNvSpPr txBox="1"/>
          <p:nvPr>
            <p:ph idx="1" type="body"/>
          </p:nvPr>
        </p:nvSpPr>
        <p:spPr>
          <a:xfrm>
            <a:off x="1373975" y="2361292"/>
            <a:ext cx="5945700" cy="9861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1065" name="Google Shape;1065;p166"/>
          <p:cNvSpPr txBox="1"/>
          <p:nvPr>
            <p:ph idx="2" type="body"/>
          </p:nvPr>
        </p:nvSpPr>
        <p:spPr>
          <a:xfrm>
            <a:off x="1373975" y="3582596"/>
            <a:ext cx="5945700" cy="9861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1066" name="Google Shape;1066;p166"/>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1067" name="Google Shape;1067;p166"/>
          <p:cNvSpPr txBox="1"/>
          <p:nvPr>
            <p:ph idx="3" type="body"/>
          </p:nvPr>
        </p:nvSpPr>
        <p:spPr>
          <a:xfrm>
            <a:off x="1373975" y="1140000"/>
            <a:ext cx="5945700" cy="9861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1068" name="Google Shape;1068;p166"/>
          <p:cNvSpPr/>
          <p:nvPr/>
        </p:nvSpPr>
        <p:spPr>
          <a:xfrm>
            <a:off x="734713" y="1452100"/>
            <a:ext cx="361800" cy="361800"/>
          </a:xfrm>
          <a:prstGeom prst="ellipse">
            <a:avLst/>
          </a:prstGeom>
          <a:solidFill>
            <a:schemeClr val="lt1"/>
          </a:solidFill>
          <a:ln cap="flat" cmpd="sng" w="19050">
            <a:solidFill>
              <a:schemeClr val="accent1"/>
            </a:solidFill>
            <a:prstDash val="solid"/>
            <a:round/>
            <a:headEnd len="sm" w="sm" type="none"/>
            <a:tailEnd len="sm" w="sm" type="none"/>
          </a:ln>
        </p:spPr>
        <p:txBody>
          <a:bodyPr anchorCtr="0" anchor="ctr" bIns="91425" lIns="0" spcFirstLastPara="1" rIns="0" wrap="square" tIns="91425">
            <a:noAutofit/>
          </a:bodyPr>
          <a:lstStyle/>
          <a:p>
            <a:pPr indent="0" lvl="0" marL="0" rtl="0" algn="ctr">
              <a:spcBef>
                <a:spcPts val="0"/>
              </a:spcBef>
              <a:spcAft>
                <a:spcPts val="0"/>
              </a:spcAft>
              <a:buNone/>
            </a:pPr>
            <a:r>
              <a:rPr b="1" lang="en-GB" sz="1800">
                <a:solidFill>
                  <a:schemeClr val="accent1"/>
                </a:solidFill>
                <a:latin typeface="Hanken Grotesk"/>
                <a:ea typeface="Hanken Grotesk"/>
                <a:cs typeface="Hanken Grotesk"/>
                <a:sym typeface="Hanken Grotesk"/>
              </a:rPr>
              <a:t>1</a:t>
            </a:r>
            <a:endParaRPr b="1" sz="1800">
              <a:solidFill>
                <a:schemeClr val="accent1"/>
              </a:solidFill>
              <a:latin typeface="Hanken Grotesk"/>
              <a:ea typeface="Hanken Grotesk"/>
              <a:cs typeface="Hanken Grotesk"/>
              <a:sym typeface="Hanken Grotesk"/>
            </a:endParaRPr>
          </a:p>
        </p:txBody>
      </p:sp>
      <p:sp>
        <p:nvSpPr>
          <p:cNvPr id="1069" name="Google Shape;1069;p166"/>
          <p:cNvSpPr/>
          <p:nvPr/>
        </p:nvSpPr>
        <p:spPr>
          <a:xfrm>
            <a:off x="734700" y="2673413"/>
            <a:ext cx="361800" cy="361800"/>
          </a:xfrm>
          <a:prstGeom prst="ellipse">
            <a:avLst/>
          </a:prstGeom>
          <a:solidFill>
            <a:schemeClr val="lt1"/>
          </a:solidFill>
          <a:ln cap="flat" cmpd="sng" w="19050">
            <a:solidFill>
              <a:schemeClr val="accent1"/>
            </a:solidFill>
            <a:prstDash val="solid"/>
            <a:round/>
            <a:headEnd len="sm" w="sm" type="none"/>
            <a:tailEnd len="sm" w="sm" type="none"/>
          </a:ln>
        </p:spPr>
        <p:txBody>
          <a:bodyPr anchorCtr="0" anchor="ctr" bIns="91425" lIns="0" spcFirstLastPara="1" rIns="0" wrap="square" tIns="91425">
            <a:noAutofit/>
          </a:bodyPr>
          <a:lstStyle/>
          <a:p>
            <a:pPr indent="0" lvl="0" marL="0" rtl="0" algn="ctr">
              <a:spcBef>
                <a:spcPts val="0"/>
              </a:spcBef>
              <a:spcAft>
                <a:spcPts val="0"/>
              </a:spcAft>
              <a:buNone/>
            </a:pPr>
            <a:r>
              <a:rPr b="1" lang="en-GB" sz="1800">
                <a:solidFill>
                  <a:schemeClr val="accent1"/>
                </a:solidFill>
                <a:latin typeface="Hanken Grotesk"/>
                <a:ea typeface="Hanken Grotesk"/>
                <a:cs typeface="Hanken Grotesk"/>
                <a:sym typeface="Hanken Grotesk"/>
              </a:rPr>
              <a:t>2</a:t>
            </a:r>
            <a:endParaRPr b="1" sz="1800">
              <a:solidFill>
                <a:schemeClr val="accent1"/>
              </a:solidFill>
              <a:latin typeface="Hanken Grotesk"/>
              <a:ea typeface="Hanken Grotesk"/>
              <a:cs typeface="Hanken Grotesk"/>
              <a:sym typeface="Hanken Grotesk"/>
            </a:endParaRPr>
          </a:p>
        </p:txBody>
      </p:sp>
      <p:sp>
        <p:nvSpPr>
          <p:cNvPr id="1070" name="Google Shape;1070;p166"/>
          <p:cNvSpPr/>
          <p:nvPr/>
        </p:nvSpPr>
        <p:spPr>
          <a:xfrm>
            <a:off x="734725" y="3894738"/>
            <a:ext cx="361800" cy="361800"/>
          </a:xfrm>
          <a:prstGeom prst="ellipse">
            <a:avLst/>
          </a:prstGeom>
          <a:solidFill>
            <a:schemeClr val="lt1"/>
          </a:solidFill>
          <a:ln cap="flat" cmpd="sng" w="19050">
            <a:solidFill>
              <a:schemeClr val="accent1"/>
            </a:solidFill>
            <a:prstDash val="solid"/>
            <a:round/>
            <a:headEnd len="sm" w="sm" type="none"/>
            <a:tailEnd len="sm" w="sm" type="none"/>
          </a:ln>
        </p:spPr>
        <p:txBody>
          <a:bodyPr anchorCtr="0" anchor="ctr" bIns="91425" lIns="0" spcFirstLastPara="1" rIns="0" wrap="square" tIns="91425">
            <a:noAutofit/>
          </a:bodyPr>
          <a:lstStyle/>
          <a:p>
            <a:pPr indent="0" lvl="0" marL="0" rtl="0" algn="ctr">
              <a:spcBef>
                <a:spcPts val="0"/>
              </a:spcBef>
              <a:spcAft>
                <a:spcPts val="0"/>
              </a:spcAft>
              <a:buNone/>
            </a:pPr>
            <a:r>
              <a:rPr b="1" lang="en-GB" sz="1800">
                <a:solidFill>
                  <a:schemeClr val="accent1"/>
                </a:solidFill>
                <a:latin typeface="Hanken Grotesk"/>
                <a:ea typeface="Hanken Grotesk"/>
                <a:cs typeface="Hanken Grotesk"/>
                <a:sym typeface="Hanken Grotesk"/>
              </a:rPr>
              <a:t>3</a:t>
            </a:r>
            <a:endParaRPr b="1" sz="1800">
              <a:solidFill>
                <a:schemeClr val="accent1"/>
              </a:solidFill>
              <a:latin typeface="Hanken Grotesk"/>
              <a:ea typeface="Hanken Grotesk"/>
              <a:cs typeface="Hanken Grotesk"/>
              <a:sym typeface="Hanken Grotesk"/>
            </a:endParaRPr>
          </a:p>
        </p:txBody>
      </p:sp>
    </p:spTree>
  </p:cSld>
  <p:clrMapOvr>
    <a:masterClrMapping/>
  </p:clrMapOvr>
</p:sldLayout>
</file>

<file path=ppt/slideLayouts/slideLayout1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bullet-2">
  <p:cSld name="CUSTOM_3_2_1">
    <p:spTree>
      <p:nvGrpSpPr>
        <p:cNvPr id="1071" name="Shape 1071"/>
        <p:cNvGrpSpPr/>
        <p:nvPr/>
      </p:nvGrpSpPr>
      <p:grpSpPr>
        <a:xfrm>
          <a:off x="0" y="0"/>
          <a:ext cx="0" cy="0"/>
          <a:chOff x="0" y="0"/>
          <a:chExt cx="0" cy="0"/>
        </a:xfrm>
      </p:grpSpPr>
      <p:sp>
        <p:nvSpPr>
          <p:cNvPr id="1072" name="Google Shape;1072;p167"/>
          <p:cNvSpPr txBox="1"/>
          <p:nvPr>
            <p:ph idx="1" type="body"/>
          </p:nvPr>
        </p:nvSpPr>
        <p:spPr>
          <a:xfrm>
            <a:off x="457200" y="1607925"/>
            <a:ext cx="2606100" cy="2182200"/>
          </a:xfrm>
          <a:prstGeom prst="rect">
            <a:avLst/>
          </a:prstGeom>
          <a:noFill/>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1073" name="Google Shape;1073;p167"/>
          <p:cNvSpPr txBox="1"/>
          <p:nvPr>
            <p:ph idx="2" type="body"/>
          </p:nvPr>
        </p:nvSpPr>
        <p:spPr>
          <a:xfrm>
            <a:off x="3237000" y="1607925"/>
            <a:ext cx="2606100" cy="2182200"/>
          </a:xfrm>
          <a:prstGeom prst="rect">
            <a:avLst/>
          </a:prstGeom>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1074" name="Google Shape;1074;p167"/>
          <p:cNvSpPr txBox="1"/>
          <p:nvPr>
            <p:ph idx="3" type="body"/>
          </p:nvPr>
        </p:nvSpPr>
        <p:spPr>
          <a:xfrm>
            <a:off x="6016800" y="1607925"/>
            <a:ext cx="2606100" cy="2182200"/>
          </a:xfrm>
          <a:prstGeom prst="rect">
            <a:avLst/>
          </a:prstGeom>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1075" name="Google Shape;1075;p167"/>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cxnSp>
        <p:nvCxnSpPr>
          <p:cNvPr id="1076" name="Google Shape;1076;p167"/>
          <p:cNvCxnSpPr/>
          <p:nvPr/>
        </p:nvCxnSpPr>
        <p:spPr>
          <a:xfrm>
            <a:off x="457200" y="1599075"/>
            <a:ext cx="0" cy="2199900"/>
          </a:xfrm>
          <a:prstGeom prst="straightConnector1">
            <a:avLst/>
          </a:prstGeom>
          <a:noFill/>
          <a:ln cap="flat" cmpd="sng" w="19050">
            <a:solidFill>
              <a:schemeClr val="accent1"/>
            </a:solidFill>
            <a:prstDash val="solid"/>
            <a:round/>
            <a:headEnd len="med" w="med" type="none"/>
            <a:tailEnd len="med" w="med" type="none"/>
          </a:ln>
        </p:spPr>
      </p:cxnSp>
      <p:cxnSp>
        <p:nvCxnSpPr>
          <p:cNvPr id="1077" name="Google Shape;1077;p167"/>
          <p:cNvCxnSpPr/>
          <p:nvPr/>
        </p:nvCxnSpPr>
        <p:spPr>
          <a:xfrm>
            <a:off x="3237000" y="1599075"/>
            <a:ext cx="0" cy="2199900"/>
          </a:xfrm>
          <a:prstGeom prst="straightConnector1">
            <a:avLst/>
          </a:prstGeom>
          <a:noFill/>
          <a:ln cap="flat" cmpd="sng" w="19050">
            <a:solidFill>
              <a:schemeClr val="accent1"/>
            </a:solidFill>
            <a:prstDash val="solid"/>
            <a:round/>
            <a:headEnd len="med" w="med" type="none"/>
            <a:tailEnd len="med" w="med" type="none"/>
          </a:ln>
        </p:spPr>
      </p:cxnSp>
      <p:cxnSp>
        <p:nvCxnSpPr>
          <p:cNvPr id="1078" name="Google Shape;1078;p167"/>
          <p:cNvCxnSpPr/>
          <p:nvPr/>
        </p:nvCxnSpPr>
        <p:spPr>
          <a:xfrm>
            <a:off x="6016800" y="1599075"/>
            <a:ext cx="0" cy="2199900"/>
          </a:xfrm>
          <a:prstGeom prst="straightConnector1">
            <a:avLst/>
          </a:prstGeom>
          <a:noFill/>
          <a:ln cap="flat" cmpd="sng" w="19050">
            <a:solidFill>
              <a:schemeClr val="accent1"/>
            </a:solidFill>
            <a:prstDash val="solid"/>
            <a:round/>
            <a:headEnd len="med" w="med" type="none"/>
            <a:tailEnd len="med" w="med" type="none"/>
          </a:ln>
        </p:spPr>
      </p:cxn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bullet-1">
  <p:cSld name="CUSTOM_3_2">
    <p:spTree>
      <p:nvGrpSpPr>
        <p:cNvPr id="66" name="Shape 66"/>
        <p:cNvGrpSpPr/>
        <p:nvPr/>
      </p:nvGrpSpPr>
      <p:grpSpPr>
        <a:xfrm>
          <a:off x="0" y="0"/>
          <a:ext cx="0" cy="0"/>
          <a:chOff x="0" y="0"/>
          <a:chExt cx="0" cy="0"/>
        </a:xfrm>
      </p:grpSpPr>
      <p:sp>
        <p:nvSpPr>
          <p:cNvPr id="67" name="Google Shape;67;p18"/>
          <p:cNvSpPr txBox="1"/>
          <p:nvPr>
            <p:ph idx="1" type="body"/>
          </p:nvPr>
        </p:nvSpPr>
        <p:spPr>
          <a:xfrm>
            <a:off x="1373975" y="2361292"/>
            <a:ext cx="5945700" cy="9861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68" name="Google Shape;68;p18"/>
          <p:cNvSpPr txBox="1"/>
          <p:nvPr>
            <p:ph idx="2" type="body"/>
          </p:nvPr>
        </p:nvSpPr>
        <p:spPr>
          <a:xfrm>
            <a:off x="1373975" y="3582596"/>
            <a:ext cx="5945700" cy="9861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69" name="Google Shape;69;p18"/>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70" name="Google Shape;70;p18"/>
          <p:cNvSpPr txBox="1"/>
          <p:nvPr>
            <p:ph idx="3" type="body"/>
          </p:nvPr>
        </p:nvSpPr>
        <p:spPr>
          <a:xfrm>
            <a:off x="1373975" y="1140000"/>
            <a:ext cx="5945700" cy="9861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Tree>
  </p:cSld>
  <p:clrMapOvr>
    <a:masterClrMapping/>
  </p:clrMapOvr>
</p:sldLayout>
</file>

<file path=ppt/slideLayouts/slideLayout1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p:cSld name="CUSTOM_4">
    <p:bg>
      <p:bgPr>
        <a:solidFill>
          <a:schemeClr val="lt2"/>
        </a:solidFill>
      </p:bgPr>
    </p:bg>
    <p:spTree>
      <p:nvGrpSpPr>
        <p:cNvPr id="1079" name="Shape 1079"/>
        <p:cNvGrpSpPr/>
        <p:nvPr/>
      </p:nvGrpSpPr>
      <p:grpSpPr>
        <a:xfrm>
          <a:off x="0" y="0"/>
          <a:ext cx="0" cy="0"/>
          <a:chOff x="0" y="0"/>
          <a:chExt cx="0" cy="0"/>
        </a:xfrm>
      </p:grpSpPr>
      <p:sp>
        <p:nvSpPr>
          <p:cNvPr id="1080" name="Google Shape;1080;p168"/>
          <p:cNvSpPr txBox="1"/>
          <p:nvPr>
            <p:ph type="title"/>
          </p:nvPr>
        </p:nvSpPr>
        <p:spPr>
          <a:xfrm>
            <a:off x="457200" y="448056"/>
            <a:ext cx="8229600" cy="5760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081" name="Google Shape;1081;p168"/>
          <p:cNvSpPr/>
          <p:nvPr/>
        </p:nvSpPr>
        <p:spPr>
          <a:xfrm>
            <a:off x="457200" y="1473675"/>
            <a:ext cx="2606100" cy="2882100"/>
          </a:xfrm>
          <a:prstGeom prst="rect">
            <a:avLst/>
          </a:prstGeom>
          <a:solidFill>
            <a:schemeClr val="lt1"/>
          </a:solidFill>
          <a:ln cap="flat" cmpd="sng" w="12700">
            <a:solidFill>
              <a:srgbClr val="FFFFFF">
                <a:alpha val="49800"/>
              </a:srgbClr>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rgbClr val="FFFFFF"/>
              </a:solidFill>
              <a:latin typeface="Calibri"/>
              <a:ea typeface="Calibri"/>
              <a:cs typeface="Calibri"/>
              <a:sym typeface="Calibri"/>
            </a:endParaRPr>
          </a:p>
        </p:txBody>
      </p:sp>
      <p:sp>
        <p:nvSpPr>
          <p:cNvPr id="1082" name="Google Shape;1082;p168"/>
          <p:cNvSpPr/>
          <p:nvPr/>
        </p:nvSpPr>
        <p:spPr>
          <a:xfrm>
            <a:off x="3237000" y="1473675"/>
            <a:ext cx="2606100" cy="2882100"/>
          </a:xfrm>
          <a:prstGeom prst="rect">
            <a:avLst/>
          </a:prstGeom>
          <a:solidFill>
            <a:schemeClr val="lt1"/>
          </a:solidFill>
          <a:ln cap="flat" cmpd="sng" w="12700">
            <a:solidFill>
              <a:srgbClr val="FFFFFF">
                <a:alpha val="49800"/>
              </a:srgbClr>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rgbClr val="FFFFFF"/>
              </a:solidFill>
              <a:latin typeface="Calibri"/>
              <a:ea typeface="Calibri"/>
              <a:cs typeface="Calibri"/>
              <a:sym typeface="Calibri"/>
            </a:endParaRPr>
          </a:p>
        </p:txBody>
      </p:sp>
      <p:sp>
        <p:nvSpPr>
          <p:cNvPr id="1083" name="Google Shape;1083;p168"/>
          <p:cNvSpPr/>
          <p:nvPr/>
        </p:nvSpPr>
        <p:spPr>
          <a:xfrm>
            <a:off x="6016800" y="1473675"/>
            <a:ext cx="2606100" cy="2882100"/>
          </a:xfrm>
          <a:prstGeom prst="rect">
            <a:avLst/>
          </a:prstGeom>
          <a:solidFill>
            <a:schemeClr val="lt1"/>
          </a:solidFill>
          <a:ln cap="flat" cmpd="sng" w="12700">
            <a:solidFill>
              <a:srgbClr val="FFFFFF">
                <a:alpha val="49800"/>
              </a:srgbClr>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rgbClr val="FFFFFF"/>
              </a:solidFill>
              <a:latin typeface="Calibri"/>
              <a:ea typeface="Calibri"/>
              <a:cs typeface="Calibri"/>
              <a:sym typeface="Calibri"/>
            </a:endParaRPr>
          </a:p>
        </p:txBody>
      </p:sp>
      <p:cxnSp>
        <p:nvCxnSpPr>
          <p:cNvPr id="1084" name="Google Shape;1084;p168"/>
          <p:cNvCxnSpPr/>
          <p:nvPr/>
        </p:nvCxnSpPr>
        <p:spPr>
          <a:xfrm flipH="1" rot="10800000">
            <a:off x="457200" y="4343400"/>
            <a:ext cx="2606100" cy="2100"/>
          </a:xfrm>
          <a:prstGeom prst="straightConnector1">
            <a:avLst/>
          </a:prstGeom>
          <a:noFill/>
          <a:ln cap="flat" cmpd="sng" w="38100">
            <a:solidFill>
              <a:schemeClr val="accent1"/>
            </a:solidFill>
            <a:prstDash val="solid"/>
            <a:round/>
            <a:headEnd len="med" w="med" type="none"/>
            <a:tailEnd len="med" w="med" type="none"/>
          </a:ln>
        </p:spPr>
      </p:cxnSp>
      <p:cxnSp>
        <p:nvCxnSpPr>
          <p:cNvPr id="1085" name="Google Shape;1085;p168"/>
          <p:cNvCxnSpPr/>
          <p:nvPr/>
        </p:nvCxnSpPr>
        <p:spPr>
          <a:xfrm flipH="1" rot="10800000">
            <a:off x="3237000" y="4343400"/>
            <a:ext cx="2606100" cy="2100"/>
          </a:xfrm>
          <a:prstGeom prst="straightConnector1">
            <a:avLst/>
          </a:prstGeom>
          <a:noFill/>
          <a:ln cap="flat" cmpd="sng" w="38100">
            <a:solidFill>
              <a:schemeClr val="accent3"/>
            </a:solidFill>
            <a:prstDash val="solid"/>
            <a:round/>
            <a:headEnd len="med" w="med" type="none"/>
            <a:tailEnd len="med" w="med" type="none"/>
          </a:ln>
        </p:spPr>
      </p:cxnSp>
      <p:cxnSp>
        <p:nvCxnSpPr>
          <p:cNvPr id="1086" name="Google Shape;1086;p168"/>
          <p:cNvCxnSpPr/>
          <p:nvPr/>
        </p:nvCxnSpPr>
        <p:spPr>
          <a:xfrm flipH="1" rot="10800000">
            <a:off x="6016800" y="4343400"/>
            <a:ext cx="2606100" cy="2100"/>
          </a:xfrm>
          <a:prstGeom prst="straightConnector1">
            <a:avLst/>
          </a:prstGeom>
          <a:noFill/>
          <a:ln cap="flat" cmpd="sng" w="38100">
            <a:solidFill>
              <a:schemeClr val="accent2"/>
            </a:solidFill>
            <a:prstDash val="solid"/>
            <a:round/>
            <a:headEnd len="med" w="med" type="none"/>
            <a:tailEnd len="med" w="med" type="none"/>
          </a:ln>
        </p:spPr>
      </p:cxnSp>
      <p:sp>
        <p:nvSpPr>
          <p:cNvPr id="1087" name="Google Shape;1087;p168"/>
          <p:cNvSpPr txBox="1"/>
          <p:nvPr>
            <p:ph idx="1" type="body"/>
          </p:nvPr>
        </p:nvSpPr>
        <p:spPr>
          <a:xfrm>
            <a:off x="457200" y="1472184"/>
            <a:ext cx="2606100" cy="2868000"/>
          </a:xfrm>
          <a:prstGeom prst="rect">
            <a:avLst/>
          </a:prstGeom>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1088" name="Google Shape;1088;p168"/>
          <p:cNvSpPr txBox="1"/>
          <p:nvPr>
            <p:ph idx="2" type="body"/>
          </p:nvPr>
        </p:nvSpPr>
        <p:spPr>
          <a:xfrm>
            <a:off x="3237000" y="1472184"/>
            <a:ext cx="2606100" cy="2868000"/>
          </a:xfrm>
          <a:prstGeom prst="rect">
            <a:avLst/>
          </a:prstGeom>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1089" name="Google Shape;1089;p168"/>
          <p:cNvSpPr txBox="1"/>
          <p:nvPr>
            <p:ph idx="3" type="body"/>
          </p:nvPr>
        </p:nvSpPr>
        <p:spPr>
          <a:xfrm>
            <a:off x="6016800" y="1484573"/>
            <a:ext cx="2606100" cy="2868000"/>
          </a:xfrm>
          <a:prstGeom prst="rect">
            <a:avLst/>
          </a:prstGeom>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Tree>
  </p:cSld>
  <p:clrMapOvr>
    <a:masterClrMapping/>
  </p:clrMapOvr>
</p:sldLayout>
</file>

<file path=ppt/slideLayouts/slideLayout1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bullet-6">
  <p:cSld name="CUSTOM_3_2_1_2">
    <p:spTree>
      <p:nvGrpSpPr>
        <p:cNvPr id="1090" name="Shape 1090"/>
        <p:cNvGrpSpPr/>
        <p:nvPr/>
      </p:nvGrpSpPr>
      <p:grpSpPr>
        <a:xfrm>
          <a:off x="0" y="0"/>
          <a:ext cx="0" cy="0"/>
          <a:chOff x="0" y="0"/>
          <a:chExt cx="0" cy="0"/>
        </a:xfrm>
      </p:grpSpPr>
      <p:sp>
        <p:nvSpPr>
          <p:cNvPr id="1091" name="Google Shape;1091;p169"/>
          <p:cNvSpPr txBox="1"/>
          <p:nvPr>
            <p:ph idx="1" type="body"/>
          </p:nvPr>
        </p:nvSpPr>
        <p:spPr>
          <a:xfrm>
            <a:off x="457200" y="1607925"/>
            <a:ext cx="2606100" cy="2182200"/>
          </a:xfrm>
          <a:prstGeom prst="rect">
            <a:avLst/>
          </a:prstGeom>
          <a:noFill/>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1092" name="Google Shape;1092;p169"/>
          <p:cNvSpPr txBox="1"/>
          <p:nvPr>
            <p:ph idx="2" type="body"/>
          </p:nvPr>
        </p:nvSpPr>
        <p:spPr>
          <a:xfrm>
            <a:off x="3237000" y="1607925"/>
            <a:ext cx="2606100" cy="2182200"/>
          </a:xfrm>
          <a:prstGeom prst="rect">
            <a:avLst/>
          </a:prstGeom>
          <a:noFill/>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1093" name="Google Shape;1093;p169"/>
          <p:cNvSpPr txBox="1"/>
          <p:nvPr>
            <p:ph idx="3" type="body"/>
          </p:nvPr>
        </p:nvSpPr>
        <p:spPr>
          <a:xfrm>
            <a:off x="6016800" y="1607925"/>
            <a:ext cx="2606100" cy="2182200"/>
          </a:xfrm>
          <a:prstGeom prst="rect">
            <a:avLst/>
          </a:prstGeom>
          <a:noFill/>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1094" name="Google Shape;1094;p169"/>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Tree>
  </p:cSld>
  <p:clrMapOvr>
    <a:masterClrMapping/>
  </p:clrMapOvr>
</p:sldLayout>
</file>

<file path=ppt/slideLayouts/slideLayout1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bullet-4">
  <p:cSld name="CUSTOM_3_2_1_1">
    <p:spTree>
      <p:nvGrpSpPr>
        <p:cNvPr id="1095" name="Shape 1095"/>
        <p:cNvGrpSpPr/>
        <p:nvPr/>
      </p:nvGrpSpPr>
      <p:grpSpPr>
        <a:xfrm>
          <a:off x="0" y="0"/>
          <a:ext cx="0" cy="0"/>
          <a:chOff x="0" y="0"/>
          <a:chExt cx="0" cy="0"/>
        </a:xfrm>
      </p:grpSpPr>
      <p:sp>
        <p:nvSpPr>
          <p:cNvPr id="1096" name="Google Shape;1096;p170"/>
          <p:cNvSpPr txBox="1"/>
          <p:nvPr>
            <p:ph idx="1" type="body"/>
          </p:nvPr>
        </p:nvSpPr>
        <p:spPr>
          <a:xfrm>
            <a:off x="489150" y="2727525"/>
            <a:ext cx="2606100" cy="1848000"/>
          </a:xfrm>
          <a:prstGeom prst="rect">
            <a:avLst/>
          </a:prstGeom>
        </p:spPr>
        <p:txBody>
          <a:bodyPr anchorCtr="0" anchor="t" bIns="91425" lIns="137150" spcFirstLastPara="1" rIns="137150" wrap="square" tIns="91425">
            <a:normAutofit/>
          </a:bodyPr>
          <a:lstStyle>
            <a:lvl1pPr indent="-304800" lvl="0" marL="457200" algn="ctr">
              <a:spcBef>
                <a:spcPts val="0"/>
              </a:spcBef>
              <a:spcAft>
                <a:spcPts val="0"/>
              </a:spcAft>
              <a:buClr>
                <a:schemeClr val="dk1"/>
              </a:buClr>
              <a:buSzPts val="1200"/>
              <a:buChar char="•"/>
              <a:defRPr sz="1200">
                <a:solidFill>
                  <a:schemeClr val="dk1"/>
                </a:solidFill>
              </a:defRPr>
            </a:lvl1pPr>
            <a:lvl2pPr indent="-304800" lvl="1" marL="914400" algn="ctr">
              <a:spcBef>
                <a:spcPts val="1000"/>
              </a:spcBef>
              <a:spcAft>
                <a:spcPts val="0"/>
              </a:spcAft>
              <a:buClr>
                <a:schemeClr val="dk1"/>
              </a:buClr>
              <a:buSzPts val="1200"/>
              <a:buChar char="○"/>
              <a:defRPr sz="1200">
                <a:solidFill>
                  <a:schemeClr val="dk1"/>
                </a:solidFill>
              </a:defRPr>
            </a:lvl2pPr>
            <a:lvl3pPr indent="-304800" lvl="2" marL="1371600" algn="ctr">
              <a:spcBef>
                <a:spcPts val="1000"/>
              </a:spcBef>
              <a:spcAft>
                <a:spcPts val="0"/>
              </a:spcAft>
              <a:buClr>
                <a:schemeClr val="dk1"/>
              </a:buClr>
              <a:buSzPts val="1200"/>
              <a:buChar char="■"/>
              <a:defRPr sz="1200">
                <a:solidFill>
                  <a:schemeClr val="dk1"/>
                </a:solidFill>
              </a:defRPr>
            </a:lvl3pPr>
            <a:lvl4pPr indent="-304800" lvl="3" marL="1828800" algn="ctr">
              <a:spcBef>
                <a:spcPts val="1000"/>
              </a:spcBef>
              <a:spcAft>
                <a:spcPts val="0"/>
              </a:spcAft>
              <a:buClr>
                <a:schemeClr val="dk1"/>
              </a:buClr>
              <a:buSzPts val="1200"/>
              <a:buChar char="●"/>
              <a:defRPr sz="1200">
                <a:solidFill>
                  <a:schemeClr val="dk1"/>
                </a:solidFill>
              </a:defRPr>
            </a:lvl4pPr>
            <a:lvl5pPr indent="-304800" lvl="4" marL="2286000" algn="ctr">
              <a:spcBef>
                <a:spcPts val="1000"/>
              </a:spcBef>
              <a:spcAft>
                <a:spcPts val="0"/>
              </a:spcAft>
              <a:buClr>
                <a:schemeClr val="dk1"/>
              </a:buClr>
              <a:buSzPts val="1200"/>
              <a:buChar char="○"/>
              <a:defRPr sz="1200">
                <a:solidFill>
                  <a:schemeClr val="dk1"/>
                </a:solidFill>
              </a:defRPr>
            </a:lvl5pPr>
            <a:lvl6pPr indent="-304800" lvl="5" marL="2743200" algn="ctr">
              <a:spcBef>
                <a:spcPts val="1000"/>
              </a:spcBef>
              <a:spcAft>
                <a:spcPts val="0"/>
              </a:spcAft>
              <a:buClr>
                <a:schemeClr val="dk1"/>
              </a:buClr>
              <a:buSzPts val="1200"/>
              <a:buChar char="■"/>
              <a:defRPr sz="1200">
                <a:solidFill>
                  <a:schemeClr val="dk1"/>
                </a:solidFill>
              </a:defRPr>
            </a:lvl6pPr>
            <a:lvl7pPr indent="-304800" lvl="6" marL="3200400" algn="ctr">
              <a:spcBef>
                <a:spcPts val="1000"/>
              </a:spcBef>
              <a:spcAft>
                <a:spcPts val="0"/>
              </a:spcAft>
              <a:buClr>
                <a:schemeClr val="dk1"/>
              </a:buClr>
              <a:buSzPts val="1200"/>
              <a:buChar char="●"/>
              <a:defRPr sz="1200">
                <a:solidFill>
                  <a:schemeClr val="dk1"/>
                </a:solidFill>
              </a:defRPr>
            </a:lvl7pPr>
            <a:lvl8pPr indent="-304800" lvl="7" marL="3657600" algn="ctr">
              <a:spcBef>
                <a:spcPts val="1000"/>
              </a:spcBef>
              <a:spcAft>
                <a:spcPts val="0"/>
              </a:spcAft>
              <a:buClr>
                <a:schemeClr val="dk1"/>
              </a:buClr>
              <a:buSzPts val="1200"/>
              <a:buChar char="○"/>
              <a:defRPr sz="1200">
                <a:solidFill>
                  <a:schemeClr val="dk1"/>
                </a:solidFill>
              </a:defRPr>
            </a:lvl8pPr>
            <a:lvl9pPr indent="-304800" lvl="8" marL="4114800" algn="ctr">
              <a:spcBef>
                <a:spcPts val="1000"/>
              </a:spcBef>
              <a:spcAft>
                <a:spcPts val="1000"/>
              </a:spcAft>
              <a:buClr>
                <a:schemeClr val="dk1"/>
              </a:buClr>
              <a:buSzPts val="1200"/>
              <a:buChar char="■"/>
              <a:defRPr sz="1200">
                <a:solidFill>
                  <a:schemeClr val="dk1"/>
                </a:solidFill>
              </a:defRPr>
            </a:lvl9pPr>
          </a:lstStyle>
          <a:p/>
        </p:txBody>
      </p:sp>
      <p:sp>
        <p:nvSpPr>
          <p:cNvPr id="1097" name="Google Shape;1097;p170"/>
          <p:cNvSpPr txBox="1"/>
          <p:nvPr>
            <p:ph idx="2" type="body"/>
          </p:nvPr>
        </p:nvSpPr>
        <p:spPr>
          <a:xfrm>
            <a:off x="3268950" y="2727525"/>
            <a:ext cx="2606100" cy="1848000"/>
          </a:xfrm>
          <a:prstGeom prst="rect">
            <a:avLst/>
          </a:prstGeom>
        </p:spPr>
        <p:txBody>
          <a:bodyPr anchorCtr="0" anchor="t" bIns="91425" lIns="137150" spcFirstLastPara="1" rIns="137150" wrap="square" tIns="91425">
            <a:normAutofit/>
          </a:bodyPr>
          <a:lstStyle>
            <a:lvl1pPr indent="-304800" lvl="0" marL="457200" algn="ctr">
              <a:spcBef>
                <a:spcPts val="0"/>
              </a:spcBef>
              <a:spcAft>
                <a:spcPts val="0"/>
              </a:spcAft>
              <a:buClr>
                <a:schemeClr val="dk1"/>
              </a:buClr>
              <a:buSzPts val="1200"/>
              <a:buChar char="•"/>
              <a:defRPr sz="1200">
                <a:solidFill>
                  <a:schemeClr val="dk1"/>
                </a:solidFill>
              </a:defRPr>
            </a:lvl1pPr>
            <a:lvl2pPr indent="-304800" lvl="1" marL="914400" algn="ctr">
              <a:spcBef>
                <a:spcPts val="1000"/>
              </a:spcBef>
              <a:spcAft>
                <a:spcPts val="0"/>
              </a:spcAft>
              <a:buClr>
                <a:schemeClr val="dk1"/>
              </a:buClr>
              <a:buSzPts val="1200"/>
              <a:buChar char="○"/>
              <a:defRPr sz="1200">
                <a:solidFill>
                  <a:schemeClr val="dk1"/>
                </a:solidFill>
              </a:defRPr>
            </a:lvl2pPr>
            <a:lvl3pPr indent="-304800" lvl="2" marL="1371600" algn="ctr">
              <a:spcBef>
                <a:spcPts val="1000"/>
              </a:spcBef>
              <a:spcAft>
                <a:spcPts val="0"/>
              </a:spcAft>
              <a:buClr>
                <a:schemeClr val="dk1"/>
              </a:buClr>
              <a:buSzPts val="1200"/>
              <a:buChar char="■"/>
              <a:defRPr sz="1200">
                <a:solidFill>
                  <a:schemeClr val="dk1"/>
                </a:solidFill>
              </a:defRPr>
            </a:lvl3pPr>
            <a:lvl4pPr indent="-304800" lvl="3" marL="1828800" algn="ctr">
              <a:spcBef>
                <a:spcPts val="1000"/>
              </a:spcBef>
              <a:spcAft>
                <a:spcPts val="0"/>
              </a:spcAft>
              <a:buClr>
                <a:schemeClr val="dk1"/>
              </a:buClr>
              <a:buSzPts val="1200"/>
              <a:buChar char="●"/>
              <a:defRPr sz="1200">
                <a:solidFill>
                  <a:schemeClr val="dk1"/>
                </a:solidFill>
              </a:defRPr>
            </a:lvl4pPr>
            <a:lvl5pPr indent="-304800" lvl="4" marL="2286000" algn="ctr">
              <a:spcBef>
                <a:spcPts val="1000"/>
              </a:spcBef>
              <a:spcAft>
                <a:spcPts val="0"/>
              </a:spcAft>
              <a:buClr>
                <a:schemeClr val="dk1"/>
              </a:buClr>
              <a:buSzPts val="1200"/>
              <a:buChar char="○"/>
              <a:defRPr sz="1200">
                <a:solidFill>
                  <a:schemeClr val="dk1"/>
                </a:solidFill>
              </a:defRPr>
            </a:lvl5pPr>
            <a:lvl6pPr indent="-304800" lvl="5" marL="2743200" algn="ctr">
              <a:spcBef>
                <a:spcPts val="1000"/>
              </a:spcBef>
              <a:spcAft>
                <a:spcPts val="0"/>
              </a:spcAft>
              <a:buClr>
                <a:schemeClr val="dk1"/>
              </a:buClr>
              <a:buSzPts val="1200"/>
              <a:buChar char="■"/>
              <a:defRPr sz="1200">
                <a:solidFill>
                  <a:schemeClr val="dk1"/>
                </a:solidFill>
              </a:defRPr>
            </a:lvl6pPr>
            <a:lvl7pPr indent="-304800" lvl="6" marL="3200400" algn="ctr">
              <a:spcBef>
                <a:spcPts val="1000"/>
              </a:spcBef>
              <a:spcAft>
                <a:spcPts val="0"/>
              </a:spcAft>
              <a:buClr>
                <a:schemeClr val="dk1"/>
              </a:buClr>
              <a:buSzPts val="1200"/>
              <a:buChar char="●"/>
              <a:defRPr sz="1200">
                <a:solidFill>
                  <a:schemeClr val="dk1"/>
                </a:solidFill>
              </a:defRPr>
            </a:lvl7pPr>
            <a:lvl8pPr indent="-304800" lvl="7" marL="3657600" algn="ctr">
              <a:spcBef>
                <a:spcPts val="1000"/>
              </a:spcBef>
              <a:spcAft>
                <a:spcPts val="0"/>
              </a:spcAft>
              <a:buClr>
                <a:schemeClr val="dk1"/>
              </a:buClr>
              <a:buSzPts val="1200"/>
              <a:buChar char="○"/>
              <a:defRPr sz="1200">
                <a:solidFill>
                  <a:schemeClr val="dk1"/>
                </a:solidFill>
              </a:defRPr>
            </a:lvl8pPr>
            <a:lvl9pPr indent="-304800" lvl="8" marL="4114800" algn="ctr">
              <a:spcBef>
                <a:spcPts val="1000"/>
              </a:spcBef>
              <a:spcAft>
                <a:spcPts val="1000"/>
              </a:spcAft>
              <a:buClr>
                <a:schemeClr val="dk1"/>
              </a:buClr>
              <a:buSzPts val="1200"/>
              <a:buChar char="■"/>
              <a:defRPr sz="1200">
                <a:solidFill>
                  <a:schemeClr val="dk1"/>
                </a:solidFill>
              </a:defRPr>
            </a:lvl9pPr>
          </a:lstStyle>
          <a:p/>
        </p:txBody>
      </p:sp>
      <p:sp>
        <p:nvSpPr>
          <p:cNvPr id="1098" name="Google Shape;1098;p170"/>
          <p:cNvSpPr txBox="1"/>
          <p:nvPr>
            <p:ph idx="3" type="body"/>
          </p:nvPr>
        </p:nvSpPr>
        <p:spPr>
          <a:xfrm>
            <a:off x="6048750" y="2727525"/>
            <a:ext cx="2606100" cy="1848000"/>
          </a:xfrm>
          <a:prstGeom prst="rect">
            <a:avLst/>
          </a:prstGeom>
        </p:spPr>
        <p:txBody>
          <a:bodyPr anchorCtr="0" anchor="t" bIns="91425" lIns="137150" spcFirstLastPara="1" rIns="137150" wrap="square" tIns="91425">
            <a:normAutofit/>
          </a:bodyPr>
          <a:lstStyle>
            <a:lvl1pPr indent="-304800" lvl="0" marL="457200" algn="ctr">
              <a:spcBef>
                <a:spcPts val="0"/>
              </a:spcBef>
              <a:spcAft>
                <a:spcPts val="0"/>
              </a:spcAft>
              <a:buClr>
                <a:schemeClr val="dk1"/>
              </a:buClr>
              <a:buSzPts val="1200"/>
              <a:buChar char="•"/>
              <a:defRPr sz="1200">
                <a:solidFill>
                  <a:schemeClr val="dk1"/>
                </a:solidFill>
              </a:defRPr>
            </a:lvl1pPr>
            <a:lvl2pPr indent="-304800" lvl="1" marL="914400" algn="ctr">
              <a:spcBef>
                <a:spcPts val="1000"/>
              </a:spcBef>
              <a:spcAft>
                <a:spcPts val="0"/>
              </a:spcAft>
              <a:buClr>
                <a:schemeClr val="dk1"/>
              </a:buClr>
              <a:buSzPts val="1200"/>
              <a:buChar char="○"/>
              <a:defRPr sz="1200">
                <a:solidFill>
                  <a:schemeClr val="dk1"/>
                </a:solidFill>
              </a:defRPr>
            </a:lvl2pPr>
            <a:lvl3pPr indent="-304800" lvl="2" marL="1371600" algn="ctr">
              <a:spcBef>
                <a:spcPts val="1000"/>
              </a:spcBef>
              <a:spcAft>
                <a:spcPts val="0"/>
              </a:spcAft>
              <a:buClr>
                <a:schemeClr val="dk1"/>
              </a:buClr>
              <a:buSzPts val="1200"/>
              <a:buChar char="■"/>
              <a:defRPr sz="1200">
                <a:solidFill>
                  <a:schemeClr val="dk1"/>
                </a:solidFill>
              </a:defRPr>
            </a:lvl3pPr>
            <a:lvl4pPr indent="-304800" lvl="3" marL="1828800" algn="ctr">
              <a:spcBef>
                <a:spcPts val="1000"/>
              </a:spcBef>
              <a:spcAft>
                <a:spcPts val="0"/>
              </a:spcAft>
              <a:buClr>
                <a:schemeClr val="dk1"/>
              </a:buClr>
              <a:buSzPts val="1200"/>
              <a:buChar char="●"/>
              <a:defRPr sz="1200">
                <a:solidFill>
                  <a:schemeClr val="dk1"/>
                </a:solidFill>
              </a:defRPr>
            </a:lvl4pPr>
            <a:lvl5pPr indent="-304800" lvl="4" marL="2286000" algn="ctr">
              <a:spcBef>
                <a:spcPts val="1000"/>
              </a:spcBef>
              <a:spcAft>
                <a:spcPts val="0"/>
              </a:spcAft>
              <a:buClr>
                <a:schemeClr val="dk1"/>
              </a:buClr>
              <a:buSzPts val="1200"/>
              <a:buChar char="○"/>
              <a:defRPr sz="1200">
                <a:solidFill>
                  <a:schemeClr val="dk1"/>
                </a:solidFill>
              </a:defRPr>
            </a:lvl5pPr>
            <a:lvl6pPr indent="-304800" lvl="5" marL="2743200" algn="ctr">
              <a:spcBef>
                <a:spcPts val="1000"/>
              </a:spcBef>
              <a:spcAft>
                <a:spcPts val="0"/>
              </a:spcAft>
              <a:buClr>
                <a:schemeClr val="dk1"/>
              </a:buClr>
              <a:buSzPts val="1200"/>
              <a:buChar char="■"/>
              <a:defRPr sz="1200">
                <a:solidFill>
                  <a:schemeClr val="dk1"/>
                </a:solidFill>
              </a:defRPr>
            </a:lvl6pPr>
            <a:lvl7pPr indent="-304800" lvl="6" marL="3200400" algn="ctr">
              <a:spcBef>
                <a:spcPts val="1000"/>
              </a:spcBef>
              <a:spcAft>
                <a:spcPts val="0"/>
              </a:spcAft>
              <a:buClr>
                <a:schemeClr val="dk1"/>
              </a:buClr>
              <a:buSzPts val="1200"/>
              <a:buChar char="●"/>
              <a:defRPr sz="1200">
                <a:solidFill>
                  <a:schemeClr val="dk1"/>
                </a:solidFill>
              </a:defRPr>
            </a:lvl7pPr>
            <a:lvl8pPr indent="-304800" lvl="7" marL="3657600" algn="ctr">
              <a:spcBef>
                <a:spcPts val="1000"/>
              </a:spcBef>
              <a:spcAft>
                <a:spcPts val="0"/>
              </a:spcAft>
              <a:buClr>
                <a:schemeClr val="dk1"/>
              </a:buClr>
              <a:buSzPts val="1200"/>
              <a:buChar char="○"/>
              <a:defRPr sz="1200">
                <a:solidFill>
                  <a:schemeClr val="dk1"/>
                </a:solidFill>
              </a:defRPr>
            </a:lvl8pPr>
            <a:lvl9pPr indent="-304800" lvl="8" marL="4114800" algn="ctr">
              <a:spcBef>
                <a:spcPts val="1000"/>
              </a:spcBef>
              <a:spcAft>
                <a:spcPts val="1000"/>
              </a:spcAft>
              <a:buClr>
                <a:schemeClr val="dk1"/>
              </a:buClr>
              <a:buSzPts val="1200"/>
              <a:buChar char="■"/>
              <a:defRPr sz="1200">
                <a:solidFill>
                  <a:schemeClr val="dk1"/>
                </a:solidFill>
              </a:defRPr>
            </a:lvl9pPr>
          </a:lstStyle>
          <a:p/>
        </p:txBody>
      </p:sp>
      <p:sp>
        <p:nvSpPr>
          <p:cNvPr id="1099" name="Google Shape;1099;p170"/>
          <p:cNvSpPr/>
          <p:nvPr/>
        </p:nvSpPr>
        <p:spPr>
          <a:xfrm>
            <a:off x="1333794" y="1597025"/>
            <a:ext cx="916800" cy="916800"/>
          </a:xfrm>
          <a:prstGeom prst="ellipse">
            <a:avLst/>
          </a:prstGeom>
          <a:solidFill>
            <a:schemeClr val="lt1"/>
          </a:solidFill>
          <a:ln cap="flat" cmpd="sng" w="9525">
            <a:solidFill>
              <a:schemeClr val="accent1"/>
            </a:solidFill>
            <a:prstDash val="solid"/>
            <a:round/>
            <a:headEnd len="sm" w="sm" type="none"/>
            <a:tailEnd len="sm" w="sm" type="none"/>
          </a:ln>
        </p:spPr>
        <p:txBody>
          <a:bodyPr anchorCtr="0" anchor="ctr" bIns="91425" lIns="0" spcFirstLastPara="1" rIns="0" wrap="square" tIns="91425">
            <a:noAutofit/>
          </a:bodyPr>
          <a:lstStyle/>
          <a:p>
            <a:pPr indent="0" lvl="0" marL="0" rtl="0" algn="ctr">
              <a:spcBef>
                <a:spcPts val="0"/>
              </a:spcBef>
              <a:spcAft>
                <a:spcPts val="0"/>
              </a:spcAft>
              <a:buNone/>
            </a:pPr>
            <a:r>
              <a:rPr b="1" lang="en-GB" sz="2800">
                <a:solidFill>
                  <a:schemeClr val="accent1"/>
                </a:solidFill>
                <a:latin typeface="Hanken Grotesk"/>
                <a:ea typeface="Hanken Grotesk"/>
                <a:cs typeface="Hanken Grotesk"/>
                <a:sym typeface="Hanken Grotesk"/>
              </a:rPr>
              <a:t>1</a:t>
            </a:r>
            <a:endParaRPr b="1" sz="2800">
              <a:solidFill>
                <a:schemeClr val="accent1"/>
              </a:solidFill>
              <a:latin typeface="Hanken Grotesk"/>
              <a:ea typeface="Hanken Grotesk"/>
              <a:cs typeface="Hanken Grotesk"/>
              <a:sym typeface="Hanken Grotesk"/>
            </a:endParaRPr>
          </a:p>
        </p:txBody>
      </p:sp>
      <p:sp>
        <p:nvSpPr>
          <p:cNvPr id="1100" name="Google Shape;1100;p170"/>
          <p:cNvSpPr/>
          <p:nvPr/>
        </p:nvSpPr>
        <p:spPr>
          <a:xfrm>
            <a:off x="4113597" y="1597025"/>
            <a:ext cx="916800" cy="916800"/>
          </a:xfrm>
          <a:prstGeom prst="ellipse">
            <a:avLst/>
          </a:prstGeom>
          <a:solidFill>
            <a:schemeClr val="lt1"/>
          </a:solidFill>
          <a:ln cap="flat" cmpd="sng" w="9525">
            <a:solidFill>
              <a:schemeClr val="accent1"/>
            </a:solidFill>
            <a:prstDash val="solid"/>
            <a:round/>
            <a:headEnd len="sm" w="sm" type="none"/>
            <a:tailEnd len="sm" w="sm" type="none"/>
          </a:ln>
        </p:spPr>
        <p:txBody>
          <a:bodyPr anchorCtr="0" anchor="ctr" bIns="91425" lIns="0" spcFirstLastPara="1" rIns="0" wrap="square" tIns="91425">
            <a:noAutofit/>
          </a:bodyPr>
          <a:lstStyle/>
          <a:p>
            <a:pPr indent="0" lvl="0" marL="0" rtl="0" algn="ctr">
              <a:spcBef>
                <a:spcPts val="0"/>
              </a:spcBef>
              <a:spcAft>
                <a:spcPts val="0"/>
              </a:spcAft>
              <a:buNone/>
            </a:pPr>
            <a:r>
              <a:rPr b="1" lang="en-GB" sz="2800">
                <a:solidFill>
                  <a:schemeClr val="accent1"/>
                </a:solidFill>
                <a:latin typeface="Hanken Grotesk"/>
                <a:ea typeface="Hanken Grotesk"/>
                <a:cs typeface="Hanken Grotesk"/>
                <a:sym typeface="Hanken Grotesk"/>
              </a:rPr>
              <a:t>2</a:t>
            </a:r>
            <a:endParaRPr b="1" sz="2800">
              <a:solidFill>
                <a:schemeClr val="accent1"/>
              </a:solidFill>
              <a:latin typeface="Hanken Grotesk"/>
              <a:ea typeface="Hanken Grotesk"/>
              <a:cs typeface="Hanken Grotesk"/>
              <a:sym typeface="Hanken Grotesk"/>
            </a:endParaRPr>
          </a:p>
        </p:txBody>
      </p:sp>
      <p:sp>
        <p:nvSpPr>
          <p:cNvPr id="1101" name="Google Shape;1101;p170"/>
          <p:cNvSpPr/>
          <p:nvPr/>
        </p:nvSpPr>
        <p:spPr>
          <a:xfrm>
            <a:off x="6893399" y="1597025"/>
            <a:ext cx="916800" cy="916800"/>
          </a:xfrm>
          <a:prstGeom prst="ellipse">
            <a:avLst/>
          </a:prstGeom>
          <a:solidFill>
            <a:schemeClr val="lt1"/>
          </a:solidFill>
          <a:ln cap="flat" cmpd="sng" w="9525">
            <a:solidFill>
              <a:schemeClr val="accent1"/>
            </a:solidFill>
            <a:prstDash val="solid"/>
            <a:round/>
            <a:headEnd len="sm" w="sm" type="none"/>
            <a:tailEnd len="sm" w="sm" type="none"/>
          </a:ln>
        </p:spPr>
        <p:txBody>
          <a:bodyPr anchorCtr="0" anchor="ctr" bIns="91425" lIns="0" spcFirstLastPara="1" rIns="0" wrap="square" tIns="91425">
            <a:noAutofit/>
          </a:bodyPr>
          <a:lstStyle/>
          <a:p>
            <a:pPr indent="0" lvl="0" marL="0" rtl="0" algn="ctr">
              <a:spcBef>
                <a:spcPts val="0"/>
              </a:spcBef>
              <a:spcAft>
                <a:spcPts val="0"/>
              </a:spcAft>
              <a:buNone/>
            </a:pPr>
            <a:r>
              <a:rPr b="1" lang="en-GB" sz="2800">
                <a:solidFill>
                  <a:schemeClr val="accent1"/>
                </a:solidFill>
                <a:latin typeface="Hanken Grotesk"/>
                <a:ea typeface="Hanken Grotesk"/>
                <a:cs typeface="Hanken Grotesk"/>
                <a:sym typeface="Hanken Grotesk"/>
              </a:rPr>
              <a:t>3</a:t>
            </a:r>
            <a:endParaRPr b="1" sz="2800">
              <a:solidFill>
                <a:schemeClr val="accent1"/>
              </a:solidFill>
              <a:latin typeface="Hanken Grotesk"/>
              <a:ea typeface="Hanken Grotesk"/>
              <a:cs typeface="Hanken Grotesk"/>
              <a:sym typeface="Hanken Grotesk"/>
            </a:endParaRPr>
          </a:p>
        </p:txBody>
      </p:sp>
      <p:sp>
        <p:nvSpPr>
          <p:cNvPr id="1102" name="Google Shape;1102;p170"/>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Tree>
  </p:cSld>
  <p:clrMapOvr>
    <a:masterClrMapping/>
  </p:clrMapOvr>
</p:sldLayout>
</file>

<file path=ppt/slideLayouts/slideLayout1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bullet-5">
  <p:cSld name="CUSTOM_3_2_1_1_1">
    <p:bg>
      <p:bgPr>
        <a:solidFill>
          <a:schemeClr val="lt2"/>
        </a:solidFill>
      </p:bgPr>
    </p:bg>
    <p:spTree>
      <p:nvGrpSpPr>
        <p:cNvPr id="1103" name="Shape 1103"/>
        <p:cNvGrpSpPr/>
        <p:nvPr/>
      </p:nvGrpSpPr>
      <p:grpSpPr>
        <a:xfrm>
          <a:off x="0" y="0"/>
          <a:ext cx="0" cy="0"/>
          <a:chOff x="0" y="0"/>
          <a:chExt cx="0" cy="0"/>
        </a:xfrm>
      </p:grpSpPr>
      <p:sp>
        <p:nvSpPr>
          <p:cNvPr id="1104" name="Google Shape;1104;p171"/>
          <p:cNvSpPr txBox="1"/>
          <p:nvPr>
            <p:ph idx="1" type="body"/>
          </p:nvPr>
        </p:nvSpPr>
        <p:spPr>
          <a:xfrm>
            <a:off x="457200" y="1834125"/>
            <a:ext cx="2606100" cy="2273100"/>
          </a:xfrm>
          <a:prstGeom prst="rect">
            <a:avLst/>
          </a:prstGeom>
          <a:solidFill>
            <a:srgbClr val="FFFFFF">
              <a:alpha val="20000"/>
            </a:srgbClr>
          </a:solidFill>
          <a:ln cap="flat" cmpd="sng" w="9525">
            <a:solidFill>
              <a:schemeClr val="accent1"/>
            </a:solidFill>
            <a:prstDash val="solid"/>
            <a:round/>
            <a:headEnd len="sm" w="sm" type="none"/>
            <a:tailEnd len="sm" w="sm" type="none"/>
          </a:ln>
        </p:spPr>
        <p:txBody>
          <a:bodyPr anchorCtr="0" anchor="t" bIns="91425" lIns="182875" spcFirstLastPara="1" rIns="137150" wrap="square" tIns="18287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1105" name="Google Shape;1105;p171"/>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1106" name="Google Shape;1106;p171"/>
          <p:cNvSpPr/>
          <p:nvPr/>
        </p:nvSpPr>
        <p:spPr>
          <a:xfrm>
            <a:off x="457204" y="1472400"/>
            <a:ext cx="476700" cy="361800"/>
          </a:xfrm>
          <a:prstGeom prst="rect">
            <a:avLst/>
          </a:prstGeom>
          <a:solidFill>
            <a:schemeClr val="accent1"/>
          </a:solidFill>
          <a:ln cap="flat" cmpd="sng" w="9525">
            <a:solidFill>
              <a:schemeClr val="accent1"/>
            </a:solidFill>
            <a:prstDash val="solid"/>
            <a:round/>
            <a:headEnd len="sm" w="sm" type="none"/>
            <a:tailEnd len="sm" w="sm" type="none"/>
          </a:ln>
        </p:spPr>
        <p:txBody>
          <a:bodyPr anchorCtr="0" anchor="ctr" bIns="91425" lIns="0" spcFirstLastPara="1" rIns="0" wrap="square" tIns="91425">
            <a:noAutofit/>
          </a:bodyPr>
          <a:lstStyle/>
          <a:p>
            <a:pPr indent="0" lvl="0" marL="0" rtl="0" algn="ctr">
              <a:spcBef>
                <a:spcPts val="0"/>
              </a:spcBef>
              <a:spcAft>
                <a:spcPts val="0"/>
              </a:spcAft>
              <a:buNone/>
            </a:pPr>
            <a:r>
              <a:rPr b="1" lang="en-GB" sz="1800">
                <a:solidFill>
                  <a:schemeClr val="lt1"/>
                </a:solidFill>
                <a:latin typeface="Hanken Grotesk"/>
                <a:ea typeface="Hanken Grotesk"/>
                <a:cs typeface="Hanken Grotesk"/>
                <a:sym typeface="Hanken Grotesk"/>
              </a:rPr>
              <a:t>1</a:t>
            </a:r>
            <a:endParaRPr b="1" sz="1800">
              <a:solidFill>
                <a:schemeClr val="lt1"/>
              </a:solidFill>
              <a:latin typeface="Hanken Grotesk"/>
              <a:ea typeface="Hanken Grotesk"/>
              <a:cs typeface="Hanken Grotesk"/>
              <a:sym typeface="Hanken Grotesk"/>
            </a:endParaRPr>
          </a:p>
        </p:txBody>
      </p:sp>
      <p:sp>
        <p:nvSpPr>
          <p:cNvPr id="1107" name="Google Shape;1107;p171"/>
          <p:cNvSpPr/>
          <p:nvPr/>
        </p:nvSpPr>
        <p:spPr>
          <a:xfrm>
            <a:off x="3237004" y="1472400"/>
            <a:ext cx="476700" cy="361800"/>
          </a:xfrm>
          <a:prstGeom prst="rect">
            <a:avLst/>
          </a:prstGeom>
          <a:solidFill>
            <a:schemeClr val="accent1"/>
          </a:solidFill>
          <a:ln cap="flat" cmpd="sng" w="9525">
            <a:solidFill>
              <a:schemeClr val="accent1"/>
            </a:solidFill>
            <a:prstDash val="solid"/>
            <a:round/>
            <a:headEnd len="sm" w="sm" type="none"/>
            <a:tailEnd len="sm" w="sm" type="none"/>
          </a:ln>
        </p:spPr>
        <p:txBody>
          <a:bodyPr anchorCtr="0" anchor="ctr" bIns="91425" lIns="0" spcFirstLastPara="1" rIns="0" wrap="square" tIns="91425">
            <a:noAutofit/>
          </a:bodyPr>
          <a:lstStyle/>
          <a:p>
            <a:pPr indent="0" lvl="0" marL="0" rtl="0" algn="ctr">
              <a:spcBef>
                <a:spcPts val="0"/>
              </a:spcBef>
              <a:spcAft>
                <a:spcPts val="0"/>
              </a:spcAft>
              <a:buNone/>
            </a:pPr>
            <a:r>
              <a:rPr b="1" lang="en-GB" sz="1800">
                <a:solidFill>
                  <a:schemeClr val="lt1"/>
                </a:solidFill>
                <a:latin typeface="Hanken Grotesk"/>
                <a:ea typeface="Hanken Grotesk"/>
                <a:cs typeface="Hanken Grotesk"/>
                <a:sym typeface="Hanken Grotesk"/>
              </a:rPr>
              <a:t>2</a:t>
            </a:r>
            <a:endParaRPr b="1" sz="1800">
              <a:solidFill>
                <a:schemeClr val="lt1"/>
              </a:solidFill>
              <a:latin typeface="Hanken Grotesk"/>
              <a:ea typeface="Hanken Grotesk"/>
              <a:cs typeface="Hanken Grotesk"/>
              <a:sym typeface="Hanken Grotesk"/>
            </a:endParaRPr>
          </a:p>
        </p:txBody>
      </p:sp>
      <p:sp>
        <p:nvSpPr>
          <p:cNvPr id="1108" name="Google Shape;1108;p171"/>
          <p:cNvSpPr/>
          <p:nvPr/>
        </p:nvSpPr>
        <p:spPr>
          <a:xfrm>
            <a:off x="6016804" y="1472400"/>
            <a:ext cx="476700" cy="361800"/>
          </a:xfrm>
          <a:prstGeom prst="rect">
            <a:avLst/>
          </a:prstGeom>
          <a:solidFill>
            <a:schemeClr val="accent1"/>
          </a:solidFill>
          <a:ln cap="flat" cmpd="sng" w="9525">
            <a:solidFill>
              <a:schemeClr val="accent1"/>
            </a:solidFill>
            <a:prstDash val="solid"/>
            <a:round/>
            <a:headEnd len="sm" w="sm" type="none"/>
            <a:tailEnd len="sm" w="sm" type="none"/>
          </a:ln>
        </p:spPr>
        <p:txBody>
          <a:bodyPr anchorCtr="0" anchor="ctr" bIns="91425" lIns="0" spcFirstLastPara="1" rIns="0" wrap="square" tIns="91425">
            <a:noAutofit/>
          </a:bodyPr>
          <a:lstStyle/>
          <a:p>
            <a:pPr indent="0" lvl="0" marL="0" rtl="0" algn="ctr">
              <a:spcBef>
                <a:spcPts val="0"/>
              </a:spcBef>
              <a:spcAft>
                <a:spcPts val="0"/>
              </a:spcAft>
              <a:buNone/>
            </a:pPr>
            <a:r>
              <a:rPr b="1" lang="en-GB" sz="1800">
                <a:solidFill>
                  <a:schemeClr val="lt1"/>
                </a:solidFill>
                <a:latin typeface="Hanken Grotesk"/>
                <a:ea typeface="Hanken Grotesk"/>
                <a:cs typeface="Hanken Grotesk"/>
                <a:sym typeface="Hanken Grotesk"/>
              </a:rPr>
              <a:t>3</a:t>
            </a:r>
            <a:endParaRPr b="1" sz="1800">
              <a:solidFill>
                <a:schemeClr val="lt1"/>
              </a:solidFill>
              <a:latin typeface="Hanken Grotesk"/>
              <a:ea typeface="Hanken Grotesk"/>
              <a:cs typeface="Hanken Grotesk"/>
              <a:sym typeface="Hanken Grotesk"/>
            </a:endParaRPr>
          </a:p>
        </p:txBody>
      </p:sp>
      <p:sp>
        <p:nvSpPr>
          <p:cNvPr id="1109" name="Google Shape;1109;p171"/>
          <p:cNvSpPr txBox="1"/>
          <p:nvPr>
            <p:ph idx="2" type="body"/>
          </p:nvPr>
        </p:nvSpPr>
        <p:spPr>
          <a:xfrm>
            <a:off x="3237000" y="1834125"/>
            <a:ext cx="2606100" cy="2273100"/>
          </a:xfrm>
          <a:prstGeom prst="rect">
            <a:avLst/>
          </a:prstGeom>
          <a:solidFill>
            <a:srgbClr val="FFFFFF">
              <a:alpha val="20000"/>
            </a:srgbClr>
          </a:solidFill>
          <a:ln cap="flat" cmpd="sng" w="9525">
            <a:solidFill>
              <a:schemeClr val="accent1"/>
            </a:solidFill>
            <a:prstDash val="solid"/>
            <a:round/>
            <a:headEnd len="sm" w="sm" type="none"/>
            <a:tailEnd len="sm" w="sm" type="none"/>
          </a:ln>
        </p:spPr>
        <p:txBody>
          <a:bodyPr anchorCtr="0" anchor="t" bIns="91425" lIns="182875" spcFirstLastPara="1" rIns="137150" wrap="square" tIns="18287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1110" name="Google Shape;1110;p171"/>
          <p:cNvSpPr txBox="1"/>
          <p:nvPr>
            <p:ph idx="3" type="body"/>
          </p:nvPr>
        </p:nvSpPr>
        <p:spPr>
          <a:xfrm>
            <a:off x="6016800" y="1834125"/>
            <a:ext cx="2606100" cy="2273100"/>
          </a:xfrm>
          <a:prstGeom prst="rect">
            <a:avLst/>
          </a:prstGeom>
          <a:solidFill>
            <a:srgbClr val="FFFFFF">
              <a:alpha val="20000"/>
            </a:srgbClr>
          </a:solidFill>
          <a:ln cap="flat" cmpd="sng" w="9525">
            <a:solidFill>
              <a:schemeClr val="accent1"/>
            </a:solidFill>
            <a:prstDash val="solid"/>
            <a:round/>
            <a:headEnd len="sm" w="sm" type="none"/>
            <a:tailEnd len="sm" w="sm" type="none"/>
          </a:ln>
        </p:spPr>
        <p:txBody>
          <a:bodyPr anchorCtr="0" anchor="t" bIns="91425" lIns="182875" spcFirstLastPara="1" rIns="137150" wrap="square" tIns="18287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Tree>
  </p:cSld>
  <p:clrMapOvr>
    <a:masterClrMapping/>
  </p:clrMapOvr>
</p:sldLayout>
</file>

<file path=ppt/slideLayouts/slideLayout1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section-1">
  <p:cSld name="CUSTOM_3_2_1_1_1_1">
    <p:bg>
      <p:bgPr>
        <a:solidFill>
          <a:schemeClr val="lt2"/>
        </a:solidFill>
      </p:bgPr>
    </p:bg>
    <p:spTree>
      <p:nvGrpSpPr>
        <p:cNvPr id="1111" name="Shape 1111"/>
        <p:cNvGrpSpPr/>
        <p:nvPr/>
      </p:nvGrpSpPr>
      <p:grpSpPr>
        <a:xfrm>
          <a:off x="0" y="0"/>
          <a:ext cx="0" cy="0"/>
          <a:chOff x="0" y="0"/>
          <a:chExt cx="0" cy="0"/>
        </a:xfrm>
      </p:grpSpPr>
      <p:sp>
        <p:nvSpPr>
          <p:cNvPr id="1112" name="Google Shape;1112;p172"/>
          <p:cNvSpPr/>
          <p:nvPr/>
        </p:nvSpPr>
        <p:spPr>
          <a:xfrm>
            <a:off x="457350" y="1370700"/>
            <a:ext cx="2606100" cy="3201300"/>
          </a:xfrm>
          <a:prstGeom prst="rect">
            <a:avLst/>
          </a:prstGeom>
          <a:solidFill>
            <a:srgbClr val="FFFFFF">
              <a:alpha val="20000"/>
            </a:srgbClr>
          </a:solidFill>
          <a:ln cap="flat" cmpd="sng" w="9525">
            <a:solidFill>
              <a:schemeClr val="accent1"/>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5000"/>
              </a:lnSpc>
              <a:spcBef>
                <a:spcPts val="0"/>
              </a:spcBef>
              <a:spcAft>
                <a:spcPts val="1000"/>
              </a:spcAft>
              <a:buClr>
                <a:srgbClr val="000000"/>
              </a:buClr>
              <a:buSzPts val="1018"/>
              <a:buFont typeface="Arial"/>
              <a:buNone/>
            </a:pPr>
            <a:r>
              <a:t/>
            </a:r>
            <a:endParaRPr sz="1200">
              <a:solidFill>
                <a:schemeClr val="dk1"/>
              </a:solidFill>
              <a:latin typeface="Inter"/>
              <a:ea typeface="Inter"/>
              <a:cs typeface="Inter"/>
              <a:sym typeface="Inter"/>
            </a:endParaRPr>
          </a:p>
        </p:txBody>
      </p:sp>
      <p:sp>
        <p:nvSpPr>
          <p:cNvPr id="1113" name="Google Shape;1113;p172"/>
          <p:cNvSpPr/>
          <p:nvPr/>
        </p:nvSpPr>
        <p:spPr>
          <a:xfrm>
            <a:off x="3237075" y="1370700"/>
            <a:ext cx="2606100" cy="3201300"/>
          </a:xfrm>
          <a:prstGeom prst="rect">
            <a:avLst/>
          </a:prstGeom>
          <a:solidFill>
            <a:srgbClr val="FFFFFF">
              <a:alpha val="20000"/>
            </a:srgbClr>
          </a:solidFill>
          <a:ln cap="flat" cmpd="sng" w="9525">
            <a:solidFill>
              <a:schemeClr val="accent1"/>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5000"/>
              </a:lnSpc>
              <a:spcBef>
                <a:spcPts val="0"/>
              </a:spcBef>
              <a:spcAft>
                <a:spcPts val="1000"/>
              </a:spcAft>
              <a:buNone/>
            </a:pPr>
            <a:r>
              <a:t/>
            </a:r>
            <a:endParaRPr>
              <a:solidFill>
                <a:schemeClr val="accent1"/>
              </a:solidFill>
              <a:latin typeface="Hanken Grotesk SemiBold"/>
              <a:ea typeface="Hanken Grotesk SemiBold"/>
              <a:cs typeface="Hanken Grotesk SemiBold"/>
              <a:sym typeface="Hanken Grotesk SemiBold"/>
            </a:endParaRPr>
          </a:p>
        </p:txBody>
      </p:sp>
      <p:sp>
        <p:nvSpPr>
          <p:cNvPr id="1114" name="Google Shape;1114;p172"/>
          <p:cNvSpPr/>
          <p:nvPr/>
        </p:nvSpPr>
        <p:spPr>
          <a:xfrm>
            <a:off x="6016800" y="1370700"/>
            <a:ext cx="2606100" cy="3201300"/>
          </a:xfrm>
          <a:prstGeom prst="rect">
            <a:avLst/>
          </a:prstGeom>
          <a:solidFill>
            <a:srgbClr val="FFFFFF">
              <a:alpha val="20000"/>
            </a:srgbClr>
          </a:solidFill>
          <a:ln cap="flat" cmpd="sng" w="9525">
            <a:solidFill>
              <a:schemeClr val="accent1"/>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5000"/>
              </a:lnSpc>
              <a:spcBef>
                <a:spcPts val="0"/>
              </a:spcBef>
              <a:spcAft>
                <a:spcPts val="1000"/>
              </a:spcAft>
              <a:buNone/>
            </a:pPr>
            <a:r>
              <a:t/>
            </a:r>
            <a:endParaRPr sz="1200">
              <a:solidFill>
                <a:schemeClr val="dk1"/>
              </a:solidFill>
              <a:latin typeface="Inter"/>
              <a:ea typeface="Inter"/>
              <a:cs typeface="Inter"/>
              <a:sym typeface="Inter"/>
            </a:endParaRPr>
          </a:p>
        </p:txBody>
      </p:sp>
      <p:sp>
        <p:nvSpPr>
          <p:cNvPr id="1115" name="Google Shape;1115;p172"/>
          <p:cNvSpPr txBox="1"/>
          <p:nvPr>
            <p:ph idx="1" type="body"/>
          </p:nvPr>
        </p:nvSpPr>
        <p:spPr>
          <a:xfrm>
            <a:off x="457200" y="1902000"/>
            <a:ext cx="2606100" cy="2670000"/>
          </a:xfrm>
          <a:prstGeom prst="rect">
            <a:avLst/>
          </a:prstGeom>
          <a:noFill/>
          <a:ln>
            <a:noFill/>
          </a:ln>
        </p:spPr>
        <p:txBody>
          <a:bodyPr anchorCtr="0" anchor="t" bIns="91425" lIns="137150" spcFirstLastPara="1" rIns="137150" wrap="square" tIns="18287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1116" name="Google Shape;1116;p172"/>
          <p:cNvSpPr txBox="1"/>
          <p:nvPr>
            <p:ph idx="2" type="body"/>
          </p:nvPr>
        </p:nvSpPr>
        <p:spPr>
          <a:xfrm>
            <a:off x="3237075" y="1901900"/>
            <a:ext cx="2606100" cy="2670000"/>
          </a:xfrm>
          <a:prstGeom prst="rect">
            <a:avLst/>
          </a:prstGeom>
          <a:noFill/>
          <a:ln>
            <a:noFill/>
          </a:ln>
        </p:spPr>
        <p:txBody>
          <a:bodyPr anchorCtr="0" anchor="t" bIns="91425" lIns="137150" spcFirstLastPara="1" rIns="137150" wrap="square" tIns="18287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1117" name="Google Shape;1117;p172"/>
          <p:cNvSpPr txBox="1"/>
          <p:nvPr>
            <p:ph idx="3" type="body"/>
          </p:nvPr>
        </p:nvSpPr>
        <p:spPr>
          <a:xfrm>
            <a:off x="6016800" y="1902000"/>
            <a:ext cx="2606100" cy="2670000"/>
          </a:xfrm>
          <a:prstGeom prst="rect">
            <a:avLst/>
          </a:prstGeom>
          <a:noFill/>
          <a:ln>
            <a:noFill/>
          </a:ln>
        </p:spPr>
        <p:txBody>
          <a:bodyPr anchorCtr="0" anchor="t" bIns="91425" lIns="137150" spcFirstLastPara="1" rIns="137150" wrap="square" tIns="18287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1118" name="Google Shape;1118;p172"/>
          <p:cNvSpPr txBox="1"/>
          <p:nvPr>
            <p:ph idx="4" type="subTitle"/>
          </p:nvPr>
        </p:nvSpPr>
        <p:spPr>
          <a:xfrm>
            <a:off x="457200" y="1370125"/>
            <a:ext cx="2606100" cy="572700"/>
          </a:xfrm>
          <a:prstGeom prst="rect">
            <a:avLst/>
          </a:prstGeom>
        </p:spPr>
        <p:txBody>
          <a:bodyPr anchorCtr="0" anchor="t" bIns="91425" lIns="137150" spcFirstLastPara="1" rIns="137150" wrap="square" tIns="182875">
            <a:normAutofit/>
          </a:bodyPr>
          <a:lstStyle>
            <a:lvl1pPr indent="0" lvl="0" marL="0" marR="0" algn="l">
              <a:lnSpc>
                <a:spcPct val="105000"/>
              </a:lnSpc>
              <a:spcBef>
                <a:spcPts val="0"/>
              </a:spcBef>
              <a:spcAft>
                <a:spcPts val="0"/>
              </a:spcAft>
              <a:buNone/>
              <a:defRPr sz="14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119" name="Google Shape;1119;p172"/>
          <p:cNvSpPr txBox="1"/>
          <p:nvPr>
            <p:ph idx="5" type="subTitle"/>
          </p:nvPr>
        </p:nvSpPr>
        <p:spPr>
          <a:xfrm>
            <a:off x="3237000" y="1370125"/>
            <a:ext cx="2606100" cy="572700"/>
          </a:xfrm>
          <a:prstGeom prst="rect">
            <a:avLst/>
          </a:prstGeom>
        </p:spPr>
        <p:txBody>
          <a:bodyPr anchorCtr="0" anchor="t" bIns="91425" lIns="137150" spcFirstLastPara="1" rIns="137150" wrap="square" tIns="182875">
            <a:normAutofit/>
          </a:bodyPr>
          <a:lstStyle>
            <a:lvl1pPr indent="0" lvl="0" marL="0" marR="0" algn="l">
              <a:lnSpc>
                <a:spcPct val="105000"/>
              </a:lnSpc>
              <a:spcBef>
                <a:spcPts val="0"/>
              </a:spcBef>
              <a:spcAft>
                <a:spcPts val="0"/>
              </a:spcAft>
              <a:buNone/>
              <a:defRPr sz="14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120" name="Google Shape;1120;p172"/>
          <p:cNvSpPr txBox="1"/>
          <p:nvPr>
            <p:ph idx="6" type="subTitle"/>
          </p:nvPr>
        </p:nvSpPr>
        <p:spPr>
          <a:xfrm>
            <a:off x="6016800" y="1370125"/>
            <a:ext cx="2606100" cy="572700"/>
          </a:xfrm>
          <a:prstGeom prst="rect">
            <a:avLst/>
          </a:prstGeom>
        </p:spPr>
        <p:txBody>
          <a:bodyPr anchorCtr="0" anchor="t" bIns="91425" lIns="137150" spcFirstLastPara="1" rIns="137150" wrap="square" tIns="182875">
            <a:normAutofit/>
          </a:bodyPr>
          <a:lstStyle>
            <a:lvl1pPr indent="0" lvl="0" marL="0" marR="0" algn="l">
              <a:lnSpc>
                <a:spcPct val="105000"/>
              </a:lnSpc>
              <a:spcBef>
                <a:spcPts val="0"/>
              </a:spcBef>
              <a:spcAft>
                <a:spcPts val="0"/>
              </a:spcAft>
              <a:buNone/>
              <a:defRPr sz="14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121" name="Google Shape;1121;p172"/>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Tree>
  </p:cSld>
  <p:clrMapOvr>
    <a:masterClrMapping/>
  </p:clrMapOvr>
</p:sldLayout>
</file>

<file path=ppt/slideLayouts/slideLayout1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section-2">
  <p:cSld name="CUSTOM_3_2_1_1_1_1_1">
    <p:bg>
      <p:bgPr>
        <a:solidFill>
          <a:schemeClr val="lt1"/>
        </a:solidFill>
      </p:bgPr>
    </p:bg>
    <p:spTree>
      <p:nvGrpSpPr>
        <p:cNvPr id="1122" name="Shape 1122"/>
        <p:cNvGrpSpPr/>
        <p:nvPr/>
      </p:nvGrpSpPr>
      <p:grpSpPr>
        <a:xfrm>
          <a:off x="0" y="0"/>
          <a:ext cx="0" cy="0"/>
          <a:chOff x="0" y="0"/>
          <a:chExt cx="0" cy="0"/>
        </a:xfrm>
      </p:grpSpPr>
      <p:sp>
        <p:nvSpPr>
          <p:cNvPr id="1123" name="Google Shape;1123;p173"/>
          <p:cNvSpPr txBox="1"/>
          <p:nvPr>
            <p:ph idx="1" type="body"/>
          </p:nvPr>
        </p:nvSpPr>
        <p:spPr>
          <a:xfrm>
            <a:off x="457200" y="2132925"/>
            <a:ext cx="2606100" cy="2439000"/>
          </a:xfrm>
          <a:prstGeom prst="rect">
            <a:avLst/>
          </a:prstGeom>
          <a:noFill/>
          <a:ln>
            <a:noFill/>
          </a:ln>
        </p:spPr>
        <p:txBody>
          <a:bodyPr anchorCtr="0" anchor="t" bIns="91425" lIns="137150" spcFirstLastPara="1" rIns="137150" wrap="square" tIns="18287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1124" name="Google Shape;1124;p173"/>
          <p:cNvSpPr txBox="1"/>
          <p:nvPr>
            <p:ph idx="2" type="subTitle"/>
          </p:nvPr>
        </p:nvSpPr>
        <p:spPr>
          <a:xfrm>
            <a:off x="457200" y="1477250"/>
            <a:ext cx="2606100" cy="531300"/>
          </a:xfrm>
          <a:prstGeom prst="rect">
            <a:avLst/>
          </a:prstGeom>
        </p:spPr>
        <p:txBody>
          <a:bodyPr anchorCtr="0" anchor="t" bIns="91425" lIns="137150" spcFirstLastPara="1" rIns="137150" wrap="square" tIns="182875">
            <a:normAutofit/>
          </a:bodyPr>
          <a:lstStyle>
            <a:lvl1pPr indent="0" lvl="0" marL="0" marR="0" algn="l">
              <a:lnSpc>
                <a:spcPct val="105000"/>
              </a:lnSpc>
              <a:spcBef>
                <a:spcPts val="0"/>
              </a:spcBef>
              <a:spcAft>
                <a:spcPts val="0"/>
              </a:spcAft>
              <a:buNone/>
              <a:defRPr sz="16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125" name="Google Shape;1125;p173"/>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1126" name="Google Shape;1126;p173"/>
          <p:cNvSpPr txBox="1"/>
          <p:nvPr>
            <p:ph idx="3" type="body"/>
          </p:nvPr>
        </p:nvSpPr>
        <p:spPr>
          <a:xfrm>
            <a:off x="3268950" y="2132925"/>
            <a:ext cx="2606100" cy="2439000"/>
          </a:xfrm>
          <a:prstGeom prst="rect">
            <a:avLst/>
          </a:prstGeom>
          <a:noFill/>
          <a:ln>
            <a:noFill/>
          </a:ln>
        </p:spPr>
        <p:txBody>
          <a:bodyPr anchorCtr="0" anchor="t" bIns="91425" lIns="137150" spcFirstLastPara="1" rIns="137150" wrap="square" tIns="18287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1127" name="Google Shape;1127;p173"/>
          <p:cNvSpPr txBox="1"/>
          <p:nvPr>
            <p:ph idx="4" type="subTitle"/>
          </p:nvPr>
        </p:nvSpPr>
        <p:spPr>
          <a:xfrm>
            <a:off x="3268950" y="1477250"/>
            <a:ext cx="2606100" cy="531300"/>
          </a:xfrm>
          <a:prstGeom prst="rect">
            <a:avLst/>
          </a:prstGeom>
        </p:spPr>
        <p:txBody>
          <a:bodyPr anchorCtr="0" anchor="t" bIns="91425" lIns="137150" spcFirstLastPara="1" rIns="137150" wrap="square" tIns="182875">
            <a:normAutofit/>
          </a:bodyPr>
          <a:lstStyle>
            <a:lvl1pPr indent="0" lvl="0" marL="0" marR="0" algn="l">
              <a:lnSpc>
                <a:spcPct val="105000"/>
              </a:lnSpc>
              <a:spcBef>
                <a:spcPts val="0"/>
              </a:spcBef>
              <a:spcAft>
                <a:spcPts val="0"/>
              </a:spcAft>
              <a:buNone/>
              <a:defRPr sz="16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128" name="Google Shape;1128;p173"/>
          <p:cNvSpPr txBox="1"/>
          <p:nvPr>
            <p:ph idx="5" type="body"/>
          </p:nvPr>
        </p:nvSpPr>
        <p:spPr>
          <a:xfrm>
            <a:off x="6080700" y="2132925"/>
            <a:ext cx="2606100" cy="2439000"/>
          </a:xfrm>
          <a:prstGeom prst="rect">
            <a:avLst/>
          </a:prstGeom>
          <a:noFill/>
          <a:ln>
            <a:noFill/>
          </a:ln>
        </p:spPr>
        <p:txBody>
          <a:bodyPr anchorCtr="0" anchor="t" bIns="91425" lIns="137150" spcFirstLastPara="1" rIns="137150" wrap="square" tIns="18287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1129" name="Google Shape;1129;p173"/>
          <p:cNvSpPr txBox="1"/>
          <p:nvPr>
            <p:ph idx="6" type="subTitle"/>
          </p:nvPr>
        </p:nvSpPr>
        <p:spPr>
          <a:xfrm>
            <a:off x="6080700" y="1477250"/>
            <a:ext cx="2606100" cy="531300"/>
          </a:xfrm>
          <a:prstGeom prst="rect">
            <a:avLst/>
          </a:prstGeom>
        </p:spPr>
        <p:txBody>
          <a:bodyPr anchorCtr="0" anchor="t" bIns="91425" lIns="137150" spcFirstLastPara="1" rIns="137150" wrap="square" tIns="182875">
            <a:normAutofit/>
          </a:bodyPr>
          <a:lstStyle>
            <a:lvl1pPr indent="0" lvl="0" marL="0" marR="0" algn="l">
              <a:lnSpc>
                <a:spcPct val="105000"/>
              </a:lnSpc>
              <a:spcBef>
                <a:spcPts val="0"/>
              </a:spcBef>
              <a:spcAft>
                <a:spcPts val="0"/>
              </a:spcAft>
              <a:buNone/>
              <a:defRPr sz="16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1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section-3">
  <p:cSld name="CUSTOM_3_2_1_1_1_1_1_1">
    <p:bg>
      <p:bgPr>
        <a:solidFill>
          <a:schemeClr val="lt1"/>
        </a:solidFill>
      </p:bgPr>
    </p:bg>
    <p:spTree>
      <p:nvGrpSpPr>
        <p:cNvPr id="1130" name="Shape 1130"/>
        <p:cNvGrpSpPr/>
        <p:nvPr/>
      </p:nvGrpSpPr>
      <p:grpSpPr>
        <a:xfrm>
          <a:off x="0" y="0"/>
          <a:ext cx="0" cy="0"/>
          <a:chOff x="0" y="0"/>
          <a:chExt cx="0" cy="0"/>
        </a:xfrm>
      </p:grpSpPr>
      <p:sp>
        <p:nvSpPr>
          <p:cNvPr id="1131" name="Google Shape;1131;p174"/>
          <p:cNvSpPr txBox="1"/>
          <p:nvPr>
            <p:ph idx="1" type="body"/>
          </p:nvPr>
        </p:nvSpPr>
        <p:spPr>
          <a:xfrm>
            <a:off x="2064350" y="1140000"/>
            <a:ext cx="5252100" cy="986100"/>
          </a:xfrm>
          <a:prstGeom prst="rect">
            <a:avLst/>
          </a:prstGeom>
          <a:noFill/>
          <a:ln>
            <a:noFill/>
          </a:ln>
        </p:spPr>
        <p:txBody>
          <a:bodyPr anchorCtr="0" anchor="ctr" bIns="91425" lIns="91425" spcFirstLastPara="1" rIns="91425" wrap="square" tIns="9142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1132" name="Google Shape;1132;p174"/>
          <p:cNvSpPr txBox="1"/>
          <p:nvPr>
            <p:ph idx="2" type="body"/>
          </p:nvPr>
        </p:nvSpPr>
        <p:spPr>
          <a:xfrm>
            <a:off x="2064350" y="2361288"/>
            <a:ext cx="5252100" cy="986100"/>
          </a:xfrm>
          <a:prstGeom prst="rect">
            <a:avLst/>
          </a:prstGeom>
          <a:noFill/>
          <a:ln>
            <a:noFill/>
          </a:ln>
        </p:spPr>
        <p:txBody>
          <a:bodyPr anchorCtr="0" anchor="ctr" bIns="91425" lIns="91425" spcFirstLastPara="1" rIns="91425" wrap="square" tIns="9142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1133" name="Google Shape;1133;p174"/>
          <p:cNvSpPr txBox="1"/>
          <p:nvPr>
            <p:ph idx="3" type="subTitle"/>
          </p:nvPr>
        </p:nvSpPr>
        <p:spPr>
          <a:xfrm>
            <a:off x="457200" y="1140100"/>
            <a:ext cx="1404000" cy="986100"/>
          </a:xfrm>
          <a:prstGeom prst="rect">
            <a:avLst/>
          </a:prstGeom>
        </p:spPr>
        <p:txBody>
          <a:bodyPr anchorCtr="0" anchor="ctr" bIns="91425" lIns="91425" spcFirstLastPara="1" rIns="91425" wrap="square" tIns="91425">
            <a:normAutofit/>
          </a:bodyPr>
          <a:lstStyle>
            <a:lvl1pPr indent="0" lvl="0" marL="0" marR="0" algn="l">
              <a:lnSpc>
                <a:spcPct val="105000"/>
              </a:lnSpc>
              <a:spcBef>
                <a:spcPts val="0"/>
              </a:spcBef>
              <a:spcAft>
                <a:spcPts val="0"/>
              </a:spcAft>
              <a:buNone/>
              <a:defRPr sz="14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134" name="Google Shape;1134;p174"/>
          <p:cNvSpPr txBox="1"/>
          <p:nvPr>
            <p:ph idx="4" type="subTitle"/>
          </p:nvPr>
        </p:nvSpPr>
        <p:spPr>
          <a:xfrm>
            <a:off x="457200" y="2361338"/>
            <a:ext cx="1404000" cy="986100"/>
          </a:xfrm>
          <a:prstGeom prst="rect">
            <a:avLst/>
          </a:prstGeom>
        </p:spPr>
        <p:txBody>
          <a:bodyPr anchorCtr="0" anchor="ctr" bIns="91425" lIns="91425" spcFirstLastPara="1" rIns="91425" wrap="square" tIns="91425">
            <a:normAutofit/>
          </a:bodyPr>
          <a:lstStyle>
            <a:lvl1pPr indent="0" lvl="0" marL="0" marR="0" algn="l">
              <a:lnSpc>
                <a:spcPct val="105000"/>
              </a:lnSpc>
              <a:spcBef>
                <a:spcPts val="0"/>
              </a:spcBef>
              <a:spcAft>
                <a:spcPts val="0"/>
              </a:spcAft>
              <a:buNone/>
              <a:defRPr sz="14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135" name="Google Shape;1135;p174"/>
          <p:cNvSpPr txBox="1"/>
          <p:nvPr>
            <p:ph idx="5" type="subTitle"/>
          </p:nvPr>
        </p:nvSpPr>
        <p:spPr>
          <a:xfrm>
            <a:off x="457200" y="3582600"/>
            <a:ext cx="1404000" cy="986100"/>
          </a:xfrm>
          <a:prstGeom prst="rect">
            <a:avLst/>
          </a:prstGeom>
        </p:spPr>
        <p:txBody>
          <a:bodyPr anchorCtr="0" anchor="ctr" bIns="91425" lIns="91425" spcFirstLastPara="1" rIns="91425" wrap="square" tIns="91425">
            <a:normAutofit/>
          </a:bodyPr>
          <a:lstStyle>
            <a:lvl1pPr indent="0" lvl="0" marL="0" marR="0" algn="l">
              <a:lnSpc>
                <a:spcPct val="105000"/>
              </a:lnSpc>
              <a:spcBef>
                <a:spcPts val="0"/>
              </a:spcBef>
              <a:spcAft>
                <a:spcPts val="0"/>
              </a:spcAft>
              <a:buNone/>
              <a:defRPr sz="14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136" name="Google Shape;1136;p174"/>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1137" name="Google Shape;1137;p174"/>
          <p:cNvSpPr txBox="1"/>
          <p:nvPr>
            <p:ph idx="6" type="body"/>
          </p:nvPr>
        </p:nvSpPr>
        <p:spPr>
          <a:xfrm>
            <a:off x="2064350" y="3582588"/>
            <a:ext cx="5252100" cy="986100"/>
          </a:xfrm>
          <a:prstGeom prst="rect">
            <a:avLst/>
          </a:prstGeom>
          <a:noFill/>
          <a:ln>
            <a:noFill/>
          </a:ln>
        </p:spPr>
        <p:txBody>
          <a:bodyPr anchorCtr="0" anchor="ctr" bIns="91425" lIns="91425" spcFirstLastPara="1" rIns="91425" wrap="square" tIns="9142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Tree>
  </p:cSld>
  <p:clrMapOvr>
    <a:masterClrMapping/>
  </p:clrMapOvr>
</p:sldLayout>
</file>

<file path=ppt/slideLayouts/slideLayout1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section-3 1">
  <p:cSld name="CUSTOM_3_2_1_1_1_1_1_1_1">
    <p:bg>
      <p:bgPr>
        <a:solidFill>
          <a:schemeClr val="lt2"/>
        </a:solidFill>
      </p:bgPr>
    </p:bg>
    <p:spTree>
      <p:nvGrpSpPr>
        <p:cNvPr id="1138" name="Shape 1138"/>
        <p:cNvGrpSpPr/>
        <p:nvPr/>
      </p:nvGrpSpPr>
      <p:grpSpPr>
        <a:xfrm>
          <a:off x="0" y="0"/>
          <a:ext cx="0" cy="0"/>
          <a:chOff x="0" y="0"/>
          <a:chExt cx="0" cy="0"/>
        </a:xfrm>
      </p:grpSpPr>
      <p:sp>
        <p:nvSpPr>
          <p:cNvPr id="1139" name="Google Shape;1139;p175"/>
          <p:cNvSpPr txBox="1"/>
          <p:nvPr>
            <p:ph type="title"/>
          </p:nvPr>
        </p:nvSpPr>
        <p:spPr>
          <a:xfrm>
            <a:off x="457200" y="446825"/>
            <a:ext cx="8229600" cy="5691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atin typeface="Inter"/>
                <a:ea typeface="Inter"/>
                <a:cs typeface="Inter"/>
                <a:sym typeface="Inter"/>
              </a:defRPr>
            </a:lvl2pPr>
            <a:lvl3pPr lvl="2">
              <a:spcBef>
                <a:spcPts val="0"/>
              </a:spcBef>
              <a:spcAft>
                <a:spcPts val="0"/>
              </a:spcAft>
              <a:buSzPts val="2800"/>
              <a:buNone/>
              <a:defRPr>
                <a:latin typeface="Inter"/>
                <a:ea typeface="Inter"/>
                <a:cs typeface="Inter"/>
                <a:sym typeface="Inter"/>
              </a:defRPr>
            </a:lvl3pPr>
            <a:lvl4pPr lvl="3">
              <a:spcBef>
                <a:spcPts val="0"/>
              </a:spcBef>
              <a:spcAft>
                <a:spcPts val="0"/>
              </a:spcAft>
              <a:buSzPts val="2800"/>
              <a:buNone/>
              <a:defRPr>
                <a:latin typeface="Inter"/>
                <a:ea typeface="Inter"/>
                <a:cs typeface="Inter"/>
                <a:sym typeface="Inter"/>
              </a:defRPr>
            </a:lvl4pPr>
            <a:lvl5pPr lvl="4">
              <a:spcBef>
                <a:spcPts val="0"/>
              </a:spcBef>
              <a:spcAft>
                <a:spcPts val="0"/>
              </a:spcAft>
              <a:buSzPts val="2800"/>
              <a:buNone/>
              <a:defRPr>
                <a:latin typeface="Inter"/>
                <a:ea typeface="Inter"/>
                <a:cs typeface="Inter"/>
                <a:sym typeface="Inter"/>
              </a:defRPr>
            </a:lvl5pPr>
            <a:lvl6pPr lvl="5">
              <a:spcBef>
                <a:spcPts val="0"/>
              </a:spcBef>
              <a:spcAft>
                <a:spcPts val="0"/>
              </a:spcAft>
              <a:buSzPts val="2800"/>
              <a:buNone/>
              <a:defRPr>
                <a:latin typeface="Inter"/>
                <a:ea typeface="Inter"/>
                <a:cs typeface="Inter"/>
                <a:sym typeface="Inter"/>
              </a:defRPr>
            </a:lvl6pPr>
            <a:lvl7pPr lvl="6">
              <a:spcBef>
                <a:spcPts val="0"/>
              </a:spcBef>
              <a:spcAft>
                <a:spcPts val="0"/>
              </a:spcAft>
              <a:buSzPts val="2800"/>
              <a:buNone/>
              <a:defRPr>
                <a:latin typeface="Inter"/>
                <a:ea typeface="Inter"/>
                <a:cs typeface="Inter"/>
                <a:sym typeface="Inter"/>
              </a:defRPr>
            </a:lvl7pPr>
            <a:lvl8pPr lvl="7">
              <a:spcBef>
                <a:spcPts val="0"/>
              </a:spcBef>
              <a:spcAft>
                <a:spcPts val="0"/>
              </a:spcAft>
              <a:buSzPts val="2800"/>
              <a:buNone/>
              <a:defRPr>
                <a:latin typeface="Inter"/>
                <a:ea typeface="Inter"/>
                <a:cs typeface="Inter"/>
                <a:sym typeface="Inter"/>
              </a:defRPr>
            </a:lvl8pPr>
            <a:lvl9pPr lvl="8">
              <a:spcBef>
                <a:spcPts val="0"/>
              </a:spcBef>
              <a:spcAft>
                <a:spcPts val="0"/>
              </a:spcAft>
              <a:buSzPts val="2800"/>
              <a:buNone/>
              <a:defRPr>
                <a:latin typeface="Inter"/>
                <a:ea typeface="Inter"/>
                <a:cs typeface="Inter"/>
                <a:sym typeface="Inter"/>
              </a:defRPr>
            </a:lvl9pPr>
          </a:lstStyle>
          <a:p/>
        </p:txBody>
      </p:sp>
      <p:sp>
        <p:nvSpPr>
          <p:cNvPr id="1140" name="Google Shape;1140;p175"/>
          <p:cNvSpPr/>
          <p:nvPr/>
        </p:nvSpPr>
        <p:spPr>
          <a:xfrm>
            <a:off x="457200" y="1289138"/>
            <a:ext cx="8229600" cy="986100"/>
          </a:xfrm>
          <a:prstGeom prst="rect">
            <a:avLst/>
          </a:prstGeom>
          <a:solidFill>
            <a:srgbClr val="FFFFFF">
              <a:alpha val="20000"/>
            </a:srgbClr>
          </a:solidFill>
          <a:ln cap="flat" cmpd="sng" w="12700">
            <a:solidFill>
              <a:schemeClr val="lt1">
                <a:alpha val="49800"/>
              </a:schemeClr>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rgbClr val="FFFFFF"/>
              </a:solidFill>
              <a:latin typeface="Calibri"/>
              <a:ea typeface="Calibri"/>
              <a:cs typeface="Calibri"/>
              <a:sym typeface="Calibri"/>
            </a:endParaRPr>
          </a:p>
        </p:txBody>
      </p:sp>
      <p:sp>
        <p:nvSpPr>
          <p:cNvPr id="1141" name="Google Shape;1141;p175"/>
          <p:cNvSpPr txBox="1"/>
          <p:nvPr>
            <p:ph idx="1" type="subTitle"/>
          </p:nvPr>
        </p:nvSpPr>
        <p:spPr>
          <a:xfrm>
            <a:off x="457200" y="1289150"/>
            <a:ext cx="2142300" cy="986100"/>
          </a:xfrm>
          <a:prstGeom prst="rect">
            <a:avLst/>
          </a:prstGeom>
        </p:spPr>
        <p:txBody>
          <a:bodyPr anchorCtr="0" anchor="ctr" bIns="91425" lIns="91425" spcFirstLastPara="1" rIns="91425" wrap="square" tIns="91425">
            <a:normAutofit/>
          </a:bodyPr>
          <a:lstStyle>
            <a:lvl1pPr indent="0" lvl="0" marL="0" marR="0" algn="l">
              <a:lnSpc>
                <a:spcPct val="105000"/>
              </a:lnSpc>
              <a:spcBef>
                <a:spcPts val="0"/>
              </a:spcBef>
              <a:spcAft>
                <a:spcPts val="0"/>
              </a:spcAft>
              <a:buNone/>
              <a:defRPr sz="1300">
                <a:solidFill>
                  <a:schemeClr val="dk1"/>
                </a:solidFill>
                <a:latin typeface="Hanken Grotesk SemiBold"/>
                <a:ea typeface="Hanken Grotesk SemiBold"/>
                <a:cs typeface="Hanken Grotesk SemiBold"/>
                <a:sym typeface="Hanken Grotesk SemiBold"/>
              </a:defRPr>
            </a:lvl1pPr>
            <a:lvl2pPr lvl="1">
              <a:spcBef>
                <a:spcPts val="1000"/>
              </a:spcBef>
              <a:spcAft>
                <a:spcPts val="0"/>
              </a:spcAft>
              <a:buClr>
                <a:schemeClr val="dk1"/>
              </a:buClr>
              <a:buSzPts val="1300"/>
              <a:buNone/>
              <a:defRPr sz="1300">
                <a:solidFill>
                  <a:schemeClr val="dk1"/>
                </a:solidFill>
              </a:defRPr>
            </a:lvl2pPr>
            <a:lvl3pPr lvl="2">
              <a:spcBef>
                <a:spcPts val="0"/>
              </a:spcBef>
              <a:spcAft>
                <a:spcPts val="0"/>
              </a:spcAft>
              <a:buClr>
                <a:schemeClr val="dk1"/>
              </a:buClr>
              <a:buSzPts val="1300"/>
              <a:buNone/>
              <a:defRPr sz="1300">
                <a:solidFill>
                  <a:schemeClr val="dk1"/>
                </a:solidFill>
              </a:defRPr>
            </a:lvl3pPr>
            <a:lvl4pPr lvl="3">
              <a:spcBef>
                <a:spcPts val="0"/>
              </a:spcBef>
              <a:spcAft>
                <a:spcPts val="0"/>
              </a:spcAft>
              <a:buClr>
                <a:schemeClr val="dk1"/>
              </a:buClr>
              <a:buSzPts val="1300"/>
              <a:buNone/>
              <a:defRPr sz="1300">
                <a:solidFill>
                  <a:schemeClr val="dk1"/>
                </a:solidFill>
              </a:defRPr>
            </a:lvl4pPr>
            <a:lvl5pPr lvl="4">
              <a:spcBef>
                <a:spcPts val="0"/>
              </a:spcBef>
              <a:spcAft>
                <a:spcPts val="0"/>
              </a:spcAft>
              <a:buClr>
                <a:schemeClr val="dk1"/>
              </a:buClr>
              <a:buSzPts val="1300"/>
              <a:buNone/>
              <a:defRPr sz="1300">
                <a:solidFill>
                  <a:schemeClr val="dk1"/>
                </a:solidFill>
              </a:defRPr>
            </a:lvl5pPr>
            <a:lvl6pPr lvl="5">
              <a:spcBef>
                <a:spcPts val="0"/>
              </a:spcBef>
              <a:spcAft>
                <a:spcPts val="0"/>
              </a:spcAft>
              <a:buClr>
                <a:schemeClr val="dk1"/>
              </a:buClr>
              <a:buSzPts val="1300"/>
              <a:buNone/>
              <a:defRPr sz="1300">
                <a:solidFill>
                  <a:schemeClr val="dk1"/>
                </a:solidFill>
              </a:defRPr>
            </a:lvl6pPr>
            <a:lvl7pPr lvl="6">
              <a:spcBef>
                <a:spcPts val="0"/>
              </a:spcBef>
              <a:spcAft>
                <a:spcPts val="0"/>
              </a:spcAft>
              <a:buClr>
                <a:schemeClr val="dk1"/>
              </a:buClr>
              <a:buSzPts val="1300"/>
              <a:buNone/>
              <a:defRPr sz="1300">
                <a:solidFill>
                  <a:schemeClr val="dk1"/>
                </a:solidFill>
              </a:defRPr>
            </a:lvl7pPr>
            <a:lvl8pPr lvl="7">
              <a:spcBef>
                <a:spcPts val="0"/>
              </a:spcBef>
              <a:spcAft>
                <a:spcPts val="0"/>
              </a:spcAft>
              <a:buClr>
                <a:schemeClr val="dk1"/>
              </a:buClr>
              <a:buSzPts val="1300"/>
              <a:buNone/>
              <a:defRPr sz="1300">
                <a:solidFill>
                  <a:schemeClr val="dk1"/>
                </a:solidFill>
              </a:defRPr>
            </a:lvl8pPr>
            <a:lvl9pPr lvl="8">
              <a:spcBef>
                <a:spcPts val="0"/>
              </a:spcBef>
              <a:spcAft>
                <a:spcPts val="0"/>
              </a:spcAft>
              <a:buClr>
                <a:schemeClr val="dk1"/>
              </a:buClr>
              <a:buSzPts val="1300"/>
              <a:buNone/>
              <a:defRPr sz="1300">
                <a:solidFill>
                  <a:schemeClr val="dk1"/>
                </a:solidFill>
              </a:defRPr>
            </a:lvl9pPr>
          </a:lstStyle>
          <a:p/>
        </p:txBody>
      </p:sp>
      <p:sp>
        <p:nvSpPr>
          <p:cNvPr id="1142" name="Google Shape;1142;p175"/>
          <p:cNvSpPr txBox="1"/>
          <p:nvPr>
            <p:ph idx="2" type="body"/>
          </p:nvPr>
        </p:nvSpPr>
        <p:spPr>
          <a:xfrm>
            <a:off x="2749850" y="1289125"/>
            <a:ext cx="5937000" cy="986100"/>
          </a:xfrm>
          <a:prstGeom prst="rect">
            <a:avLst/>
          </a:prstGeom>
          <a:noFill/>
          <a:ln>
            <a:noFill/>
          </a:ln>
        </p:spPr>
        <p:txBody>
          <a:bodyPr anchorCtr="0" anchor="ctr" bIns="91425" lIns="91425" spcFirstLastPara="1" rIns="91425" wrap="square" tIns="91425">
            <a:normAutofit/>
          </a:bodyPr>
          <a:lstStyle>
            <a:lvl1pPr indent="-298450" lvl="0" marL="457200">
              <a:spcBef>
                <a:spcPts val="0"/>
              </a:spcBef>
              <a:spcAft>
                <a:spcPts val="0"/>
              </a:spcAft>
              <a:buClr>
                <a:schemeClr val="dk1"/>
              </a:buClr>
              <a:buSzPts val="1100"/>
              <a:buChar char="•"/>
              <a:defRPr sz="1100">
                <a:solidFill>
                  <a:schemeClr val="dk1"/>
                </a:solidFill>
              </a:defRPr>
            </a:lvl1pPr>
            <a:lvl2pPr indent="-298450" lvl="1" marL="914400">
              <a:spcBef>
                <a:spcPts val="1000"/>
              </a:spcBef>
              <a:spcAft>
                <a:spcPts val="0"/>
              </a:spcAft>
              <a:buClr>
                <a:schemeClr val="dk1"/>
              </a:buClr>
              <a:buSzPts val="1100"/>
              <a:buChar char="○"/>
              <a:defRPr sz="1100">
                <a:solidFill>
                  <a:schemeClr val="dk1"/>
                </a:solidFill>
              </a:defRPr>
            </a:lvl2pPr>
            <a:lvl3pPr indent="-298450" lvl="2" marL="1371600">
              <a:spcBef>
                <a:spcPts val="1000"/>
              </a:spcBef>
              <a:spcAft>
                <a:spcPts val="0"/>
              </a:spcAft>
              <a:buClr>
                <a:schemeClr val="dk1"/>
              </a:buClr>
              <a:buSzPts val="1100"/>
              <a:buChar char="■"/>
              <a:defRPr sz="1100">
                <a:solidFill>
                  <a:schemeClr val="dk1"/>
                </a:solidFill>
              </a:defRPr>
            </a:lvl3pPr>
            <a:lvl4pPr indent="-298450" lvl="3" marL="1828800">
              <a:spcBef>
                <a:spcPts val="1000"/>
              </a:spcBef>
              <a:spcAft>
                <a:spcPts val="0"/>
              </a:spcAft>
              <a:buClr>
                <a:schemeClr val="dk1"/>
              </a:buClr>
              <a:buSzPts val="1100"/>
              <a:buChar char="●"/>
              <a:defRPr sz="1100">
                <a:solidFill>
                  <a:schemeClr val="dk1"/>
                </a:solidFill>
              </a:defRPr>
            </a:lvl4pPr>
            <a:lvl5pPr indent="-298450" lvl="4" marL="2286000">
              <a:spcBef>
                <a:spcPts val="1000"/>
              </a:spcBef>
              <a:spcAft>
                <a:spcPts val="0"/>
              </a:spcAft>
              <a:buClr>
                <a:schemeClr val="dk1"/>
              </a:buClr>
              <a:buSzPts val="1100"/>
              <a:buChar char="○"/>
              <a:defRPr sz="1100">
                <a:solidFill>
                  <a:schemeClr val="dk1"/>
                </a:solidFill>
              </a:defRPr>
            </a:lvl5pPr>
            <a:lvl6pPr indent="-298450" lvl="5" marL="2743200">
              <a:spcBef>
                <a:spcPts val="1000"/>
              </a:spcBef>
              <a:spcAft>
                <a:spcPts val="0"/>
              </a:spcAft>
              <a:buClr>
                <a:schemeClr val="dk1"/>
              </a:buClr>
              <a:buSzPts val="1100"/>
              <a:buChar char="■"/>
              <a:defRPr sz="1100">
                <a:solidFill>
                  <a:schemeClr val="dk1"/>
                </a:solidFill>
              </a:defRPr>
            </a:lvl6pPr>
            <a:lvl7pPr indent="-298450" lvl="6" marL="3200400">
              <a:spcBef>
                <a:spcPts val="1000"/>
              </a:spcBef>
              <a:spcAft>
                <a:spcPts val="0"/>
              </a:spcAft>
              <a:buClr>
                <a:schemeClr val="dk1"/>
              </a:buClr>
              <a:buSzPts val="1100"/>
              <a:buChar char="●"/>
              <a:defRPr sz="1100">
                <a:solidFill>
                  <a:schemeClr val="dk1"/>
                </a:solidFill>
              </a:defRPr>
            </a:lvl7pPr>
            <a:lvl8pPr indent="-298450" lvl="7" marL="3657600">
              <a:spcBef>
                <a:spcPts val="1000"/>
              </a:spcBef>
              <a:spcAft>
                <a:spcPts val="0"/>
              </a:spcAft>
              <a:buClr>
                <a:schemeClr val="dk1"/>
              </a:buClr>
              <a:buSzPts val="1100"/>
              <a:buChar char="○"/>
              <a:defRPr sz="1100">
                <a:solidFill>
                  <a:schemeClr val="dk1"/>
                </a:solidFill>
              </a:defRPr>
            </a:lvl8pPr>
            <a:lvl9pPr indent="-298450" lvl="8" marL="4114800">
              <a:spcBef>
                <a:spcPts val="1000"/>
              </a:spcBef>
              <a:spcAft>
                <a:spcPts val="1000"/>
              </a:spcAft>
              <a:buClr>
                <a:schemeClr val="dk1"/>
              </a:buClr>
              <a:buSzPts val="1100"/>
              <a:buChar char="■"/>
              <a:defRPr sz="1100">
                <a:solidFill>
                  <a:schemeClr val="dk1"/>
                </a:solidFill>
              </a:defRPr>
            </a:lvl9pPr>
          </a:lstStyle>
          <a:p/>
        </p:txBody>
      </p:sp>
      <p:sp>
        <p:nvSpPr>
          <p:cNvPr id="1143" name="Google Shape;1143;p175"/>
          <p:cNvSpPr/>
          <p:nvPr/>
        </p:nvSpPr>
        <p:spPr>
          <a:xfrm>
            <a:off x="457200" y="2397125"/>
            <a:ext cx="8229600" cy="986100"/>
          </a:xfrm>
          <a:prstGeom prst="rect">
            <a:avLst/>
          </a:prstGeom>
          <a:solidFill>
            <a:srgbClr val="FFFFFF">
              <a:alpha val="20000"/>
            </a:srgbClr>
          </a:solidFill>
          <a:ln cap="flat" cmpd="sng" w="12700">
            <a:solidFill>
              <a:schemeClr val="lt1">
                <a:alpha val="49800"/>
              </a:schemeClr>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rgbClr val="FFFFFF"/>
              </a:solidFill>
              <a:latin typeface="Calibri"/>
              <a:ea typeface="Calibri"/>
              <a:cs typeface="Calibri"/>
              <a:sym typeface="Calibri"/>
            </a:endParaRPr>
          </a:p>
        </p:txBody>
      </p:sp>
      <p:sp>
        <p:nvSpPr>
          <p:cNvPr id="1144" name="Google Shape;1144;p175"/>
          <p:cNvSpPr txBox="1"/>
          <p:nvPr>
            <p:ph idx="3" type="subTitle"/>
          </p:nvPr>
        </p:nvSpPr>
        <p:spPr>
          <a:xfrm>
            <a:off x="457200" y="2397150"/>
            <a:ext cx="2142300" cy="986100"/>
          </a:xfrm>
          <a:prstGeom prst="rect">
            <a:avLst/>
          </a:prstGeom>
        </p:spPr>
        <p:txBody>
          <a:bodyPr anchorCtr="0" anchor="ctr" bIns="91425" lIns="91425" spcFirstLastPara="1" rIns="91425" wrap="square" tIns="91425">
            <a:normAutofit/>
          </a:bodyPr>
          <a:lstStyle>
            <a:lvl1pPr indent="0" lvl="0" marL="0" marR="0" algn="l">
              <a:lnSpc>
                <a:spcPct val="105000"/>
              </a:lnSpc>
              <a:spcBef>
                <a:spcPts val="0"/>
              </a:spcBef>
              <a:spcAft>
                <a:spcPts val="0"/>
              </a:spcAft>
              <a:buNone/>
              <a:defRPr sz="1300">
                <a:solidFill>
                  <a:schemeClr val="dk1"/>
                </a:solidFill>
                <a:latin typeface="Hanken Grotesk SemiBold"/>
                <a:ea typeface="Hanken Grotesk SemiBold"/>
                <a:cs typeface="Hanken Grotesk SemiBold"/>
                <a:sym typeface="Hanken Grotesk SemiBold"/>
              </a:defRPr>
            </a:lvl1pPr>
            <a:lvl2pPr lvl="1">
              <a:spcBef>
                <a:spcPts val="1000"/>
              </a:spcBef>
              <a:spcAft>
                <a:spcPts val="0"/>
              </a:spcAft>
              <a:buClr>
                <a:schemeClr val="dk1"/>
              </a:buClr>
              <a:buSzPts val="1300"/>
              <a:buNone/>
              <a:defRPr sz="1300">
                <a:solidFill>
                  <a:schemeClr val="dk1"/>
                </a:solidFill>
              </a:defRPr>
            </a:lvl2pPr>
            <a:lvl3pPr lvl="2">
              <a:spcBef>
                <a:spcPts val="0"/>
              </a:spcBef>
              <a:spcAft>
                <a:spcPts val="0"/>
              </a:spcAft>
              <a:buClr>
                <a:schemeClr val="dk1"/>
              </a:buClr>
              <a:buSzPts val="1300"/>
              <a:buNone/>
              <a:defRPr sz="1300">
                <a:solidFill>
                  <a:schemeClr val="dk1"/>
                </a:solidFill>
              </a:defRPr>
            </a:lvl3pPr>
            <a:lvl4pPr lvl="3">
              <a:spcBef>
                <a:spcPts val="0"/>
              </a:spcBef>
              <a:spcAft>
                <a:spcPts val="0"/>
              </a:spcAft>
              <a:buClr>
                <a:schemeClr val="dk1"/>
              </a:buClr>
              <a:buSzPts val="1300"/>
              <a:buNone/>
              <a:defRPr sz="1300">
                <a:solidFill>
                  <a:schemeClr val="dk1"/>
                </a:solidFill>
              </a:defRPr>
            </a:lvl4pPr>
            <a:lvl5pPr lvl="4">
              <a:spcBef>
                <a:spcPts val="0"/>
              </a:spcBef>
              <a:spcAft>
                <a:spcPts val="0"/>
              </a:spcAft>
              <a:buClr>
                <a:schemeClr val="dk1"/>
              </a:buClr>
              <a:buSzPts val="1300"/>
              <a:buNone/>
              <a:defRPr sz="1300">
                <a:solidFill>
                  <a:schemeClr val="dk1"/>
                </a:solidFill>
              </a:defRPr>
            </a:lvl5pPr>
            <a:lvl6pPr lvl="5">
              <a:spcBef>
                <a:spcPts val="0"/>
              </a:spcBef>
              <a:spcAft>
                <a:spcPts val="0"/>
              </a:spcAft>
              <a:buClr>
                <a:schemeClr val="dk1"/>
              </a:buClr>
              <a:buSzPts val="1300"/>
              <a:buNone/>
              <a:defRPr sz="1300">
                <a:solidFill>
                  <a:schemeClr val="dk1"/>
                </a:solidFill>
              </a:defRPr>
            </a:lvl6pPr>
            <a:lvl7pPr lvl="6">
              <a:spcBef>
                <a:spcPts val="0"/>
              </a:spcBef>
              <a:spcAft>
                <a:spcPts val="0"/>
              </a:spcAft>
              <a:buClr>
                <a:schemeClr val="dk1"/>
              </a:buClr>
              <a:buSzPts val="1300"/>
              <a:buNone/>
              <a:defRPr sz="1300">
                <a:solidFill>
                  <a:schemeClr val="dk1"/>
                </a:solidFill>
              </a:defRPr>
            </a:lvl7pPr>
            <a:lvl8pPr lvl="7">
              <a:spcBef>
                <a:spcPts val="0"/>
              </a:spcBef>
              <a:spcAft>
                <a:spcPts val="0"/>
              </a:spcAft>
              <a:buClr>
                <a:schemeClr val="dk1"/>
              </a:buClr>
              <a:buSzPts val="1300"/>
              <a:buNone/>
              <a:defRPr sz="1300">
                <a:solidFill>
                  <a:schemeClr val="dk1"/>
                </a:solidFill>
              </a:defRPr>
            </a:lvl8pPr>
            <a:lvl9pPr lvl="8">
              <a:spcBef>
                <a:spcPts val="0"/>
              </a:spcBef>
              <a:spcAft>
                <a:spcPts val="0"/>
              </a:spcAft>
              <a:buClr>
                <a:schemeClr val="dk1"/>
              </a:buClr>
              <a:buSzPts val="1300"/>
              <a:buNone/>
              <a:defRPr sz="1300">
                <a:solidFill>
                  <a:schemeClr val="dk1"/>
                </a:solidFill>
              </a:defRPr>
            </a:lvl9pPr>
          </a:lstStyle>
          <a:p/>
        </p:txBody>
      </p:sp>
      <p:sp>
        <p:nvSpPr>
          <p:cNvPr id="1145" name="Google Shape;1145;p175"/>
          <p:cNvSpPr/>
          <p:nvPr/>
        </p:nvSpPr>
        <p:spPr>
          <a:xfrm>
            <a:off x="457200" y="3505113"/>
            <a:ext cx="8229600" cy="986100"/>
          </a:xfrm>
          <a:prstGeom prst="rect">
            <a:avLst/>
          </a:prstGeom>
          <a:solidFill>
            <a:srgbClr val="FFFFFF">
              <a:alpha val="20000"/>
            </a:srgbClr>
          </a:solidFill>
          <a:ln cap="flat" cmpd="sng" w="12700">
            <a:solidFill>
              <a:schemeClr val="lt1">
                <a:alpha val="49800"/>
              </a:schemeClr>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rgbClr val="FFFFFF"/>
              </a:solidFill>
              <a:latin typeface="Calibri"/>
              <a:ea typeface="Calibri"/>
              <a:cs typeface="Calibri"/>
              <a:sym typeface="Calibri"/>
            </a:endParaRPr>
          </a:p>
        </p:txBody>
      </p:sp>
      <p:sp>
        <p:nvSpPr>
          <p:cNvPr id="1146" name="Google Shape;1146;p175"/>
          <p:cNvSpPr txBox="1"/>
          <p:nvPr>
            <p:ph idx="4" type="body"/>
          </p:nvPr>
        </p:nvSpPr>
        <p:spPr>
          <a:xfrm>
            <a:off x="2749800" y="3506400"/>
            <a:ext cx="5937000" cy="986100"/>
          </a:xfrm>
          <a:prstGeom prst="rect">
            <a:avLst/>
          </a:prstGeom>
          <a:noFill/>
          <a:ln>
            <a:noFill/>
          </a:ln>
        </p:spPr>
        <p:txBody>
          <a:bodyPr anchorCtr="0" anchor="ctr" bIns="91425" lIns="91425" spcFirstLastPara="1" rIns="91425" wrap="square" tIns="91425">
            <a:normAutofit/>
          </a:bodyPr>
          <a:lstStyle>
            <a:lvl1pPr indent="-298450" lvl="0" marL="457200">
              <a:spcBef>
                <a:spcPts val="0"/>
              </a:spcBef>
              <a:spcAft>
                <a:spcPts val="0"/>
              </a:spcAft>
              <a:buClr>
                <a:schemeClr val="dk1"/>
              </a:buClr>
              <a:buSzPts val="1100"/>
              <a:buChar char="•"/>
              <a:defRPr sz="1100">
                <a:solidFill>
                  <a:schemeClr val="dk1"/>
                </a:solidFill>
              </a:defRPr>
            </a:lvl1pPr>
            <a:lvl2pPr indent="-298450" lvl="1" marL="914400">
              <a:spcBef>
                <a:spcPts val="1000"/>
              </a:spcBef>
              <a:spcAft>
                <a:spcPts val="0"/>
              </a:spcAft>
              <a:buClr>
                <a:schemeClr val="dk1"/>
              </a:buClr>
              <a:buSzPts val="1100"/>
              <a:buChar char="○"/>
              <a:defRPr sz="1100">
                <a:solidFill>
                  <a:schemeClr val="dk1"/>
                </a:solidFill>
              </a:defRPr>
            </a:lvl2pPr>
            <a:lvl3pPr indent="-298450" lvl="2" marL="1371600">
              <a:spcBef>
                <a:spcPts val="1000"/>
              </a:spcBef>
              <a:spcAft>
                <a:spcPts val="0"/>
              </a:spcAft>
              <a:buClr>
                <a:schemeClr val="dk1"/>
              </a:buClr>
              <a:buSzPts val="1100"/>
              <a:buChar char="■"/>
              <a:defRPr sz="1100">
                <a:solidFill>
                  <a:schemeClr val="dk1"/>
                </a:solidFill>
              </a:defRPr>
            </a:lvl3pPr>
            <a:lvl4pPr indent="-298450" lvl="3" marL="1828800">
              <a:spcBef>
                <a:spcPts val="1000"/>
              </a:spcBef>
              <a:spcAft>
                <a:spcPts val="0"/>
              </a:spcAft>
              <a:buClr>
                <a:schemeClr val="dk1"/>
              </a:buClr>
              <a:buSzPts val="1100"/>
              <a:buChar char="●"/>
              <a:defRPr sz="1100">
                <a:solidFill>
                  <a:schemeClr val="dk1"/>
                </a:solidFill>
              </a:defRPr>
            </a:lvl4pPr>
            <a:lvl5pPr indent="-298450" lvl="4" marL="2286000">
              <a:spcBef>
                <a:spcPts val="1000"/>
              </a:spcBef>
              <a:spcAft>
                <a:spcPts val="0"/>
              </a:spcAft>
              <a:buClr>
                <a:schemeClr val="dk1"/>
              </a:buClr>
              <a:buSzPts val="1100"/>
              <a:buChar char="○"/>
              <a:defRPr sz="1100">
                <a:solidFill>
                  <a:schemeClr val="dk1"/>
                </a:solidFill>
              </a:defRPr>
            </a:lvl5pPr>
            <a:lvl6pPr indent="-298450" lvl="5" marL="2743200">
              <a:spcBef>
                <a:spcPts val="1000"/>
              </a:spcBef>
              <a:spcAft>
                <a:spcPts val="0"/>
              </a:spcAft>
              <a:buClr>
                <a:schemeClr val="dk1"/>
              </a:buClr>
              <a:buSzPts val="1100"/>
              <a:buChar char="■"/>
              <a:defRPr sz="1100">
                <a:solidFill>
                  <a:schemeClr val="dk1"/>
                </a:solidFill>
              </a:defRPr>
            </a:lvl6pPr>
            <a:lvl7pPr indent="-298450" lvl="6" marL="3200400">
              <a:spcBef>
                <a:spcPts val="1000"/>
              </a:spcBef>
              <a:spcAft>
                <a:spcPts val="0"/>
              </a:spcAft>
              <a:buClr>
                <a:schemeClr val="dk1"/>
              </a:buClr>
              <a:buSzPts val="1100"/>
              <a:buChar char="●"/>
              <a:defRPr sz="1100">
                <a:solidFill>
                  <a:schemeClr val="dk1"/>
                </a:solidFill>
              </a:defRPr>
            </a:lvl7pPr>
            <a:lvl8pPr indent="-298450" lvl="7" marL="3657600">
              <a:spcBef>
                <a:spcPts val="1000"/>
              </a:spcBef>
              <a:spcAft>
                <a:spcPts val="0"/>
              </a:spcAft>
              <a:buClr>
                <a:schemeClr val="dk1"/>
              </a:buClr>
              <a:buSzPts val="1100"/>
              <a:buChar char="○"/>
              <a:defRPr sz="1100">
                <a:solidFill>
                  <a:schemeClr val="dk1"/>
                </a:solidFill>
              </a:defRPr>
            </a:lvl8pPr>
            <a:lvl9pPr indent="-298450" lvl="8" marL="4114800">
              <a:spcBef>
                <a:spcPts val="1000"/>
              </a:spcBef>
              <a:spcAft>
                <a:spcPts val="1000"/>
              </a:spcAft>
              <a:buClr>
                <a:schemeClr val="dk1"/>
              </a:buClr>
              <a:buSzPts val="1100"/>
              <a:buChar char="■"/>
              <a:defRPr sz="1100">
                <a:solidFill>
                  <a:schemeClr val="dk1"/>
                </a:solidFill>
              </a:defRPr>
            </a:lvl9pPr>
          </a:lstStyle>
          <a:p/>
        </p:txBody>
      </p:sp>
      <p:sp>
        <p:nvSpPr>
          <p:cNvPr id="1147" name="Google Shape;1147;p175"/>
          <p:cNvSpPr txBox="1"/>
          <p:nvPr>
            <p:ph idx="5" type="body"/>
          </p:nvPr>
        </p:nvSpPr>
        <p:spPr>
          <a:xfrm>
            <a:off x="2749800" y="2397775"/>
            <a:ext cx="5937000" cy="986100"/>
          </a:xfrm>
          <a:prstGeom prst="rect">
            <a:avLst/>
          </a:prstGeom>
          <a:noFill/>
          <a:ln>
            <a:noFill/>
          </a:ln>
        </p:spPr>
        <p:txBody>
          <a:bodyPr anchorCtr="0" anchor="ctr" bIns="91425" lIns="91425" spcFirstLastPara="1" rIns="91425" wrap="square" tIns="91425">
            <a:normAutofit/>
          </a:bodyPr>
          <a:lstStyle>
            <a:lvl1pPr indent="-298450" lvl="0" marL="457200">
              <a:spcBef>
                <a:spcPts val="0"/>
              </a:spcBef>
              <a:spcAft>
                <a:spcPts val="0"/>
              </a:spcAft>
              <a:buClr>
                <a:schemeClr val="dk1"/>
              </a:buClr>
              <a:buSzPts val="1100"/>
              <a:buChar char="•"/>
              <a:defRPr sz="1100">
                <a:solidFill>
                  <a:schemeClr val="dk1"/>
                </a:solidFill>
              </a:defRPr>
            </a:lvl1pPr>
            <a:lvl2pPr indent="-298450" lvl="1" marL="914400">
              <a:spcBef>
                <a:spcPts val="1000"/>
              </a:spcBef>
              <a:spcAft>
                <a:spcPts val="0"/>
              </a:spcAft>
              <a:buClr>
                <a:schemeClr val="dk1"/>
              </a:buClr>
              <a:buSzPts val="1100"/>
              <a:buChar char="○"/>
              <a:defRPr sz="1100">
                <a:solidFill>
                  <a:schemeClr val="dk1"/>
                </a:solidFill>
              </a:defRPr>
            </a:lvl2pPr>
            <a:lvl3pPr indent="-298450" lvl="2" marL="1371600">
              <a:spcBef>
                <a:spcPts val="1000"/>
              </a:spcBef>
              <a:spcAft>
                <a:spcPts val="0"/>
              </a:spcAft>
              <a:buClr>
                <a:schemeClr val="dk1"/>
              </a:buClr>
              <a:buSzPts val="1100"/>
              <a:buChar char="■"/>
              <a:defRPr sz="1100">
                <a:solidFill>
                  <a:schemeClr val="dk1"/>
                </a:solidFill>
              </a:defRPr>
            </a:lvl3pPr>
            <a:lvl4pPr indent="-298450" lvl="3" marL="1828800">
              <a:spcBef>
                <a:spcPts val="1000"/>
              </a:spcBef>
              <a:spcAft>
                <a:spcPts val="0"/>
              </a:spcAft>
              <a:buClr>
                <a:schemeClr val="dk1"/>
              </a:buClr>
              <a:buSzPts val="1100"/>
              <a:buChar char="●"/>
              <a:defRPr sz="1100">
                <a:solidFill>
                  <a:schemeClr val="dk1"/>
                </a:solidFill>
              </a:defRPr>
            </a:lvl4pPr>
            <a:lvl5pPr indent="-298450" lvl="4" marL="2286000">
              <a:spcBef>
                <a:spcPts val="1000"/>
              </a:spcBef>
              <a:spcAft>
                <a:spcPts val="0"/>
              </a:spcAft>
              <a:buClr>
                <a:schemeClr val="dk1"/>
              </a:buClr>
              <a:buSzPts val="1100"/>
              <a:buChar char="○"/>
              <a:defRPr sz="1100">
                <a:solidFill>
                  <a:schemeClr val="dk1"/>
                </a:solidFill>
              </a:defRPr>
            </a:lvl5pPr>
            <a:lvl6pPr indent="-298450" lvl="5" marL="2743200">
              <a:spcBef>
                <a:spcPts val="1000"/>
              </a:spcBef>
              <a:spcAft>
                <a:spcPts val="0"/>
              </a:spcAft>
              <a:buClr>
                <a:schemeClr val="dk1"/>
              </a:buClr>
              <a:buSzPts val="1100"/>
              <a:buChar char="■"/>
              <a:defRPr sz="1100">
                <a:solidFill>
                  <a:schemeClr val="dk1"/>
                </a:solidFill>
              </a:defRPr>
            </a:lvl6pPr>
            <a:lvl7pPr indent="-298450" lvl="6" marL="3200400">
              <a:spcBef>
                <a:spcPts val="1000"/>
              </a:spcBef>
              <a:spcAft>
                <a:spcPts val="0"/>
              </a:spcAft>
              <a:buClr>
                <a:schemeClr val="dk1"/>
              </a:buClr>
              <a:buSzPts val="1100"/>
              <a:buChar char="●"/>
              <a:defRPr sz="1100">
                <a:solidFill>
                  <a:schemeClr val="dk1"/>
                </a:solidFill>
              </a:defRPr>
            </a:lvl7pPr>
            <a:lvl8pPr indent="-298450" lvl="7" marL="3657600">
              <a:spcBef>
                <a:spcPts val="1000"/>
              </a:spcBef>
              <a:spcAft>
                <a:spcPts val="0"/>
              </a:spcAft>
              <a:buClr>
                <a:schemeClr val="dk1"/>
              </a:buClr>
              <a:buSzPts val="1100"/>
              <a:buChar char="○"/>
              <a:defRPr sz="1100">
                <a:solidFill>
                  <a:schemeClr val="dk1"/>
                </a:solidFill>
              </a:defRPr>
            </a:lvl8pPr>
            <a:lvl9pPr indent="-298450" lvl="8" marL="4114800">
              <a:spcBef>
                <a:spcPts val="1000"/>
              </a:spcBef>
              <a:spcAft>
                <a:spcPts val="1000"/>
              </a:spcAft>
              <a:buClr>
                <a:schemeClr val="dk1"/>
              </a:buClr>
              <a:buSzPts val="1100"/>
              <a:buChar char="■"/>
              <a:defRPr sz="1100">
                <a:solidFill>
                  <a:schemeClr val="dk1"/>
                </a:solidFill>
              </a:defRPr>
            </a:lvl9pPr>
          </a:lstStyle>
          <a:p/>
        </p:txBody>
      </p:sp>
      <p:sp>
        <p:nvSpPr>
          <p:cNvPr id="1148" name="Google Shape;1148;p175"/>
          <p:cNvSpPr txBox="1"/>
          <p:nvPr>
            <p:ph idx="6" type="subTitle"/>
          </p:nvPr>
        </p:nvSpPr>
        <p:spPr>
          <a:xfrm>
            <a:off x="457200" y="3505150"/>
            <a:ext cx="2142300" cy="986100"/>
          </a:xfrm>
          <a:prstGeom prst="rect">
            <a:avLst/>
          </a:prstGeom>
        </p:spPr>
        <p:txBody>
          <a:bodyPr anchorCtr="0" anchor="ctr" bIns="91425" lIns="91425" spcFirstLastPara="1" rIns="91425" wrap="square" tIns="91425">
            <a:normAutofit/>
          </a:bodyPr>
          <a:lstStyle>
            <a:lvl1pPr indent="0" lvl="0" marL="0" marR="0" algn="l">
              <a:lnSpc>
                <a:spcPct val="105000"/>
              </a:lnSpc>
              <a:spcBef>
                <a:spcPts val="0"/>
              </a:spcBef>
              <a:spcAft>
                <a:spcPts val="0"/>
              </a:spcAft>
              <a:buNone/>
              <a:defRPr sz="1300">
                <a:solidFill>
                  <a:schemeClr val="dk1"/>
                </a:solidFill>
                <a:latin typeface="Hanken Grotesk SemiBold"/>
                <a:ea typeface="Hanken Grotesk SemiBold"/>
                <a:cs typeface="Hanken Grotesk SemiBold"/>
                <a:sym typeface="Hanken Grotesk SemiBold"/>
              </a:defRPr>
            </a:lvl1pPr>
            <a:lvl2pPr lvl="1">
              <a:spcBef>
                <a:spcPts val="1000"/>
              </a:spcBef>
              <a:spcAft>
                <a:spcPts val="0"/>
              </a:spcAft>
              <a:buClr>
                <a:schemeClr val="dk1"/>
              </a:buClr>
              <a:buSzPts val="1300"/>
              <a:buNone/>
              <a:defRPr sz="1300">
                <a:solidFill>
                  <a:schemeClr val="dk1"/>
                </a:solidFill>
              </a:defRPr>
            </a:lvl2pPr>
            <a:lvl3pPr lvl="2">
              <a:spcBef>
                <a:spcPts val="0"/>
              </a:spcBef>
              <a:spcAft>
                <a:spcPts val="0"/>
              </a:spcAft>
              <a:buClr>
                <a:schemeClr val="dk1"/>
              </a:buClr>
              <a:buSzPts val="1300"/>
              <a:buNone/>
              <a:defRPr sz="1300">
                <a:solidFill>
                  <a:schemeClr val="dk1"/>
                </a:solidFill>
              </a:defRPr>
            </a:lvl3pPr>
            <a:lvl4pPr lvl="3">
              <a:spcBef>
                <a:spcPts val="0"/>
              </a:spcBef>
              <a:spcAft>
                <a:spcPts val="0"/>
              </a:spcAft>
              <a:buClr>
                <a:schemeClr val="dk1"/>
              </a:buClr>
              <a:buSzPts val="1300"/>
              <a:buNone/>
              <a:defRPr sz="1300">
                <a:solidFill>
                  <a:schemeClr val="dk1"/>
                </a:solidFill>
              </a:defRPr>
            </a:lvl4pPr>
            <a:lvl5pPr lvl="4">
              <a:spcBef>
                <a:spcPts val="0"/>
              </a:spcBef>
              <a:spcAft>
                <a:spcPts val="0"/>
              </a:spcAft>
              <a:buClr>
                <a:schemeClr val="dk1"/>
              </a:buClr>
              <a:buSzPts val="1300"/>
              <a:buNone/>
              <a:defRPr sz="1300">
                <a:solidFill>
                  <a:schemeClr val="dk1"/>
                </a:solidFill>
              </a:defRPr>
            </a:lvl5pPr>
            <a:lvl6pPr lvl="5">
              <a:spcBef>
                <a:spcPts val="0"/>
              </a:spcBef>
              <a:spcAft>
                <a:spcPts val="0"/>
              </a:spcAft>
              <a:buClr>
                <a:schemeClr val="dk1"/>
              </a:buClr>
              <a:buSzPts val="1300"/>
              <a:buNone/>
              <a:defRPr sz="1300">
                <a:solidFill>
                  <a:schemeClr val="dk1"/>
                </a:solidFill>
              </a:defRPr>
            </a:lvl6pPr>
            <a:lvl7pPr lvl="6">
              <a:spcBef>
                <a:spcPts val="0"/>
              </a:spcBef>
              <a:spcAft>
                <a:spcPts val="0"/>
              </a:spcAft>
              <a:buClr>
                <a:schemeClr val="dk1"/>
              </a:buClr>
              <a:buSzPts val="1300"/>
              <a:buNone/>
              <a:defRPr sz="1300">
                <a:solidFill>
                  <a:schemeClr val="dk1"/>
                </a:solidFill>
              </a:defRPr>
            </a:lvl7pPr>
            <a:lvl8pPr lvl="7">
              <a:spcBef>
                <a:spcPts val="0"/>
              </a:spcBef>
              <a:spcAft>
                <a:spcPts val="0"/>
              </a:spcAft>
              <a:buClr>
                <a:schemeClr val="dk1"/>
              </a:buClr>
              <a:buSzPts val="1300"/>
              <a:buNone/>
              <a:defRPr sz="1300">
                <a:solidFill>
                  <a:schemeClr val="dk1"/>
                </a:solidFill>
              </a:defRPr>
            </a:lvl8pPr>
            <a:lvl9pPr lvl="8">
              <a:spcBef>
                <a:spcPts val="0"/>
              </a:spcBef>
              <a:spcAft>
                <a:spcPts val="0"/>
              </a:spcAft>
              <a:buClr>
                <a:schemeClr val="dk1"/>
              </a:buClr>
              <a:buSzPts val="1300"/>
              <a:buNone/>
              <a:defRPr sz="1300">
                <a:solidFill>
                  <a:schemeClr val="dk1"/>
                </a:solidFill>
              </a:defRPr>
            </a:lvl9pPr>
          </a:lstStyle>
          <a:p/>
        </p:txBody>
      </p:sp>
      <p:sp>
        <p:nvSpPr>
          <p:cNvPr id="1149" name="Google Shape;1149;p175"/>
          <p:cNvSpPr/>
          <p:nvPr/>
        </p:nvSpPr>
        <p:spPr>
          <a:xfrm>
            <a:off x="2674650" y="1717900"/>
            <a:ext cx="135000" cy="135300"/>
          </a:xfrm>
          <a:prstGeom prst="ellipse">
            <a:avLst/>
          </a:prstGeom>
          <a:solidFill>
            <a:srgbClr val="F8B48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50" name="Google Shape;1150;p175"/>
          <p:cNvSpPr/>
          <p:nvPr/>
        </p:nvSpPr>
        <p:spPr>
          <a:xfrm>
            <a:off x="2674650" y="2824850"/>
            <a:ext cx="135000" cy="135300"/>
          </a:xfrm>
          <a:prstGeom prst="ellipse">
            <a:avLst/>
          </a:prstGeom>
          <a:solidFill>
            <a:srgbClr val="F8B48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51" name="Google Shape;1151;p175"/>
          <p:cNvSpPr/>
          <p:nvPr/>
        </p:nvSpPr>
        <p:spPr>
          <a:xfrm>
            <a:off x="2674650" y="3931750"/>
            <a:ext cx="135000" cy="135300"/>
          </a:xfrm>
          <a:prstGeom prst="ellipse">
            <a:avLst/>
          </a:prstGeom>
          <a:solidFill>
            <a:srgbClr val="F8B48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1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1">
  <p:cSld name="CUSTOM_3_1">
    <p:spTree>
      <p:nvGrpSpPr>
        <p:cNvPr id="1152" name="Shape 1152"/>
        <p:cNvGrpSpPr/>
        <p:nvPr/>
      </p:nvGrpSpPr>
      <p:grpSpPr>
        <a:xfrm>
          <a:off x="0" y="0"/>
          <a:ext cx="0" cy="0"/>
          <a:chOff x="0" y="0"/>
          <a:chExt cx="0" cy="0"/>
        </a:xfrm>
      </p:grpSpPr>
      <p:sp>
        <p:nvSpPr>
          <p:cNvPr id="1153" name="Google Shape;1153;p176"/>
          <p:cNvSpPr txBox="1"/>
          <p:nvPr>
            <p:ph type="title"/>
          </p:nvPr>
        </p:nvSpPr>
        <p:spPr>
          <a:xfrm>
            <a:off x="457200" y="4462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154" name="Google Shape;1154;p176"/>
          <p:cNvSpPr txBox="1"/>
          <p:nvPr>
            <p:ph idx="1" type="body"/>
          </p:nvPr>
        </p:nvSpPr>
        <p:spPr>
          <a:xfrm>
            <a:off x="457200" y="1834900"/>
            <a:ext cx="3776100" cy="27342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Clr>
                <a:schemeClr val="accent1"/>
              </a:buClr>
              <a:buSzPts val="1400"/>
              <a:buChar char="•"/>
              <a:defRPr sz="1400">
                <a:solidFill>
                  <a:schemeClr val="dk1"/>
                </a:solidFill>
              </a:defRPr>
            </a:lvl1pPr>
            <a:lvl2pPr indent="-304800" lvl="1" marL="914400">
              <a:spcBef>
                <a:spcPts val="1000"/>
              </a:spcBef>
              <a:spcAft>
                <a:spcPts val="0"/>
              </a:spcAft>
              <a:buClr>
                <a:schemeClr val="accent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1155" name="Google Shape;1155;p176"/>
          <p:cNvSpPr txBox="1"/>
          <p:nvPr>
            <p:ph idx="2" type="body"/>
          </p:nvPr>
        </p:nvSpPr>
        <p:spPr>
          <a:xfrm>
            <a:off x="4800400" y="1834900"/>
            <a:ext cx="3776100" cy="27342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Clr>
                <a:schemeClr val="accent1"/>
              </a:buClr>
              <a:buSzPts val="1400"/>
              <a:buChar char="•"/>
              <a:defRPr sz="1400">
                <a:solidFill>
                  <a:schemeClr val="dk1"/>
                </a:solidFill>
              </a:defRPr>
            </a:lvl1pPr>
            <a:lvl2pPr indent="-304800" lvl="1" marL="914400">
              <a:spcBef>
                <a:spcPts val="1000"/>
              </a:spcBef>
              <a:spcAft>
                <a:spcPts val="0"/>
              </a:spcAft>
              <a:buClr>
                <a:schemeClr val="accent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1156" name="Google Shape;1156;p176"/>
          <p:cNvSpPr txBox="1"/>
          <p:nvPr>
            <p:ph idx="3" type="subTitle"/>
          </p:nvPr>
        </p:nvSpPr>
        <p:spPr>
          <a:xfrm>
            <a:off x="457200" y="1164900"/>
            <a:ext cx="3776100" cy="572700"/>
          </a:xfrm>
          <a:prstGeom prst="rect">
            <a:avLst/>
          </a:prstGeom>
        </p:spPr>
        <p:txBody>
          <a:bodyPr anchorCtr="0" anchor="b" bIns="91425" lIns="91425" spcFirstLastPara="1" rIns="91425" wrap="square" tIns="91425">
            <a:normAutofit/>
          </a:bodyPr>
          <a:lstStyle>
            <a:lvl1pPr lvl="0">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1pPr>
            <a:lvl2pPr lvl="1">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2pPr>
            <a:lvl3pPr lvl="2">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3pPr>
            <a:lvl4pPr lvl="3">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4pPr>
            <a:lvl5pPr lvl="4">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5pPr>
            <a:lvl6pPr lvl="5">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6pPr>
            <a:lvl7pPr lvl="6">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7pPr>
            <a:lvl8pPr lvl="7">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8pPr>
            <a:lvl9pPr lvl="8">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9pPr>
          </a:lstStyle>
          <a:p/>
        </p:txBody>
      </p:sp>
      <p:sp>
        <p:nvSpPr>
          <p:cNvPr id="1157" name="Google Shape;1157;p176"/>
          <p:cNvSpPr txBox="1"/>
          <p:nvPr>
            <p:ph idx="4" type="subTitle"/>
          </p:nvPr>
        </p:nvSpPr>
        <p:spPr>
          <a:xfrm>
            <a:off x="4800400" y="1164900"/>
            <a:ext cx="3776100" cy="572700"/>
          </a:xfrm>
          <a:prstGeom prst="rect">
            <a:avLst/>
          </a:prstGeom>
        </p:spPr>
        <p:txBody>
          <a:bodyPr anchorCtr="0" anchor="b" bIns="91425" lIns="91425" spcFirstLastPara="1" rIns="91425" wrap="square" tIns="91425">
            <a:normAutofit/>
          </a:bodyPr>
          <a:lstStyle>
            <a:lvl1pPr lvl="0">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1pPr>
            <a:lvl2pPr lvl="1">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2pPr>
            <a:lvl3pPr lvl="2">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3pPr>
            <a:lvl4pPr lvl="3">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4pPr>
            <a:lvl5pPr lvl="4">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5pPr>
            <a:lvl6pPr lvl="5">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6pPr>
            <a:lvl7pPr lvl="6">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7pPr>
            <a:lvl8pPr lvl="7">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8pPr>
            <a:lvl9pPr lvl="8">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9pPr>
          </a:lstStyle>
          <a:p/>
        </p:txBody>
      </p:sp>
    </p:spTree>
  </p:cSld>
  <p:clrMapOvr>
    <a:masterClrMapping/>
  </p:clrMapOvr>
  <p:extLst>
    <p:ext uri="{DCECCB84-F9BA-43D5-87BE-67443E8EF086}">
      <p15:sldGuideLst>
        <p15:guide id="1" orient="horz" pos="1620">
          <p15:clr>
            <a:srgbClr val="E46962"/>
          </p15:clr>
        </p15:guide>
        <p15:guide id="2" pos="2880">
          <p15:clr>
            <a:srgbClr val="E46962"/>
          </p15:clr>
        </p15:guide>
        <p15:guide id="3" pos="288">
          <p15:clr>
            <a:srgbClr val="E46962"/>
          </p15:clr>
        </p15:guide>
      </p15:sldGuideLst>
    </p:ext>
  </p:extLst>
</p:sldLayout>
</file>

<file path=ppt/slideLayouts/slideLayout1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yout1">
  <p:cSld name="CUSTOM">
    <p:spTree>
      <p:nvGrpSpPr>
        <p:cNvPr id="1158" name="Shape 1158"/>
        <p:cNvGrpSpPr/>
        <p:nvPr/>
      </p:nvGrpSpPr>
      <p:grpSpPr>
        <a:xfrm>
          <a:off x="0" y="0"/>
          <a:ext cx="0" cy="0"/>
          <a:chOff x="0" y="0"/>
          <a:chExt cx="0" cy="0"/>
        </a:xfrm>
      </p:grpSpPr>
      <p:sp>
        <p:nvSpPr>
          <p:cNvPr id="1159" name="Google Shape;1159;p177"/>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160" name="Google Shape;1160;p177"/>
          <p:cNvSpPr txBox="1"/>
          <p:nvPr>
            <p:ph idx="1" type="body"/>
          </p:nvPr>
        </p:nvSpPr>
        <p:spPr>
          <a:xfrm>
            <a:off x="457200" y="1140000"/>
            <a:ext cx="4114800" cy="34290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1161" name="Google Shape;1161;p177"/>
          <p:cNvSpPr/>
          <p:nvPr>
            <p:ph idx="2" type="pic"/>
          </p:nvPr>
        </p:nvSpPr>
        <p:spPr>
          <a:xfrm>
            <a:off x="4774400" y="1368600"/>
            <a:ext cx="3702300" cy="3200400"/>
          </a:xfrm>
          <a:prstGeom prst="rect">
            <a:avLst/>
          </a:prstGeom>
          <a:noFill/>
          <a:ln cap="flat" cmpd="sng" w="9525">
            <a:solidFill>
              <a:srgbClr val="000000"/>
            </a:solidFill>
            <a:prstDash val="solid"/>
            <a:round/>
            <a:headEnd len="sm" w="sm" type="none"/>
            <a:tailEnd len="sm" w="sm" type="none"/>
          </a:ln>
        </p:spPr>
      </p:sp>
    </p:spTree>
  </p:cSld>
  <p:clrMapOvr>
    <a:masterClrMapping/>
  </p:clrMapOvr>
  <p:extLst>
    <p:ext uri="{DCECCB84-F9BA-43D5-87BE-67443E8EF086}">
      <p15:sldGuideLst>
        <p15:guide id="1" orient="horz" pos="1620">
          <p15:clr>
            <a:srgbClr val="E46962"/>
          </p15:clr>
        </p15:guide>
        <p15:guide id="2" pos="3456">
          <p15:clr>
            <a:srgbClr val="E46962"/>
          </p15:clr>
        </p15:guide>
      </p15:sldGuideLst>
    </p:ext>
  </p:extLs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bullet-1 1">
  <p:cSld name="CUSTOM_3_2_3">
    <p:spTree>
      <p:nvGrpSpPr>
        <p:cNvPr id="71" name="Shape 71"/>
        <p:cNvGrpSpPr/>
        <p:nvPr/>
      </p:nvGrpSpPr>
      <p:grpSpPr>
        <a:xfrm>
          <a:off x="0" y="0"/>
          <a:ext cx="0" cy="0"/>
          <a:chOff x="0" y="0"/>
          <a:chExt cx="0" cy="0"/>
        </a:xfrm>
      </p:grpSpPr>
      <p:sp>
        <p:nvSpPr>
          <p:cNvPr id="72" name="Google Shape;72;p19"/>
          <p:cNvSpPr txBox="1"/>
          <p:nvPr>
            <p:ph idx="1" type="body"/>
          </p:nvPr>
        </p:nvSpPr>
        <p:spPr>
          <a:xfrm>
            <a:off x="457200" y="2361293"/>
            <a:ext cx="6862500" cy="9861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73" name="Google Shape;73;p19"/>
          <p:cNvSpPr txBox="1"/>
          <p:nvPr>
            <p:ph idx="2" type="body"/>
          </p:nvPr>
        </p:nvSpPr>
        <p:spPr>
          <a:xfrm>
            <a:off x="457200" y="3582599"/>
            <a:ext cx="6862500" cy="9861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74" name="Google Shape;74;p19"/>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75" name="Google Shape;75;p19"/>
          <p:cNvSpPr txBox="1"/>
          <p:nvPr>
            <p:ph idx="3" type="body"/>
          </p:nvPr>
        </p:nvSpPr>
        <p:spPr>
          <a:xfrm>
            <a:off x="457200" y="1140000"/>
            <a:ext cx="6862500" cy="9861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Tree>
  </p:cSld>
  <p:clrMapOvr>
    <a:masterClrMapping/>
  </p:clrMapOvr>
</p:sldLayout>
</file>

<file path=ppt/slideLayouts/slideLayout1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yout2">
  <p:cSld name="CUSTOM_1">
    <p:spTree>
      <p:nvGrpSpPr>
        <p:cNvPr id="1162" name="Shape 1162"/>
        <p:cNvGrpSpPr/>
        <p:nvPr/>
      </p:nvGrpSpPr>
      <p:grpSpPr>
        <a:xfrm>
          <a:off x="0" y="0"/>
          <a:ext cx="0" cy="0"/>
          <a:chOff x="0" y="0"/>
          <a:chExt cx="0" cy="0"/>
        </a:xfrm>
      </p:grpSpPr>
      <p:sp>
        <p:nvSpPr>
          <p:cNvPr id="1163" name="Google Shape;1163;p178"/>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164" name="Google Shape;1164;p178"/>
          <p:cNvSpPr txBox="1"/>
          <p:nvPr>
            <p:ph idx="1" type="body"/>
          </p:nvPr>
        </p:nvSpPr>
        <p:spPr>
          <a:xfrm>
            <a:off x="4812625" y="1368600"/>
            <a:ext cx="3874200" cy="32004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1165" name="Google Shape;1165;p178"/>
          <p:cNvSpPr/>
          <p:nvPr>
            <p:ph idx="2" type="pic"/>
          </p:nvPr>
        </p:nvSpPr>
        <p:spPr>
          <a:xfrm>
            <a:off x="609600" y="1371600"/>
            <a:ext cx="3702300" cy="3200400"/>
          </a:xfrm>
          <a:prstGeom prst="rect">
            <a:avLst/>
          </a:prstGeom>
          <a:noFill/>
          <a:ln cap="flat" cmpd="sng" w="9525">
            <a:solidFill>
              <a:srgbClr val="000000"/>
            </a:solidFill>
            <a:prstDash val="solid"/>
            <a:round/>
            <a:headEnd len="sm" w="sm" type="none"/>
            <a:tailEnd len="sm" w="sm" type="none"/>
          </a:ln>
        </p:spPr>
      </p:sp>
    </p:spTree>
  </p:cSld>
  <p:clrMapOvr>
    <a:masterClrMapping/>
  </p:clrMapOvr>
  <p:extLst>
    <p:ext uri="{DCECCB84-F9BA-43D5-87BE-67443E8EF086}">
      <p15:sldGuideLst>
        <p15:guide id="1" orient="horz" pos="1620">
          <p15:clr>
            <a:srgbClr val="E46962"/>
          </p15:clr>
        </p15:guide>
        <p15:guide id="2" pos="2880">
          <p15:clr>
            <a:srgbClr val="E46962"/>
          </p15:clr>
        </p15:guide>
      </p15:sldGuideLst>
    </p:ext>
  </p:extLst>
</p:sldLayout>
</file>

<file path=ppt/slideLayouts/slideLayout1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yout3">
  <p:cSld name="CUSTOM_1_1">
    <p:spTree>
      <p:nvGrpSpPr>
        <p:cNvPr id="1166" name="Shape 1166"/>
        <p:cNvGrpSpPr/>
        <p:nvPr/>
      </p:nvGrpSpPr>
      <p:grpSpPr>
        <a:xfrm>
          <a:off x="0" y="0"/>
          <a:ext cx="0" cy="0"/>
          <a:chOff x="0" y="0"/>
          <a:chExt cx="0" cy="0"/>
        </a:xfrm>
      </p:grpSpPr>
      <p:sp>
        <p:nvSpPr>
          <p:cNvPr id="1167" name="Google Shape;1167;p179"/>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168" name="Google Shape;1168;p179"/>
          <p:cNvSpPr txBox="1"/>
          <p:nvPr>
            <p:ph idx="1" type="body"/>
          </p:nvPr>
        </p:nvSpPr>
        <p:spPr>
          <a:xfrm>
            <a:off x="5334000" y="1418500"/>
            <a:ext cx="3352800" cy="2514600"/>
          </a:xfrm>
          <a:prstGeom prst="rect">
            <a:avLst/>
          </a:prstGeom>
        </p:spPr>
        <p:txBody>
          <a:bodyPr anchorCtr="0" anchor="t" bIns="91425" lIns="91425" spcFirstLastPara="1" rIns="91425" wrap="square" tIns="91425">
            <a:normAutofit/>
          </a:bodyPr>
          <a:lstStyle>
            <a:lvl1pPr indent="-317500" lvl="0" marL="457200">
              <a:lnSpc>
                <a:spcPct val="125000"/>
              </a:lnSpc>
              <a:spcBef>
                <a:spcPts val="0"/>
              </a:spcBef>
              <a:spcAft>
                <a:spcPts val="0"/>
              </a:spcAft>
              <a:buClr>
                <a:schemeClr val="dk1"/>
              </a:buClr>
              <a:buSzPts val="1400"/>
              <a:buChar char="•"/>
              <a:defRPr sz="14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1169" name="Google Shape;1169;p179"/>
          <p:cNvSpPr/>
          <p:nvPr>
            <p:ph idx="2" type="pic"/>
          </p:nvPr>
        </p:nvSpPr>
        <p:spPr>
          <a:xfrm>
            <a:off x="609600" y="1371600"/>
            <a:ext cx="4586100" cy="2561400"/>
          </a:xfrm>
          <a:prstGeom prst="rect">
            <a:avLst/>
          </a:prstGeom>
          <a:noFill/>
          <a:ln cap="flat" cmpd="sng" w="9525">
            <a:solidFill>
              <a:srgbClr val="000000"/>
            </a:solidFill>
            <a:prstDash val="solid"/>
            <a:round/>
            <a:headEnd len="sm" w="sm" type="none"/>
            <a:tailEnd len="sm" w="sm" type="none"/>
          </a:ln>
        </p:spPr>
      </p:sp>
    </p:spTree>
  </p:cSld>
  <p:clrMapOvr>
    <a:masterClrMapping/>
  </p:clrMapOvr>
  <p:extLst>
    <p:ext uri="{DCECCB84-F9BA-43D5-87BE-67443E8EF086}">
      <p15:sldGuideLst>
        <p15:guide id="1" orient="horz" pos="1620">
          <p15:clr>
            <a:srgbClr val="E46962"/>
          </p15:clr>
        </p15:guide>
        <p15:guide id="2" pos="2880">
          <p15:clr>
            <a:srgbClr val="E46962"/>
          </p15:clr>
        </p15:guide>
      </p15:sldGuideLst>
    </p:ext>
  </p:extLst>
</p:sldLayout>
</file>

<file path=ppt/slideLayouts/slideLayout1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1 1">
  <p:cSld name="CUSTOM_3_1_1">
    <p:spTree>
      <p:nvGrpSpPr>
        <p:cNvPr id="1170" name="Shape 1170"/>
        <p:cNvGrpSpPr/>
        <p:nvPr/>
      </p:nvGrpSpPr>
      <p:grpSpPr>
        <a:xfrm>
          <a:off x="0" y="0"/>
          <a:ext cx="0" cy="0"/>
          <a:chOff x="0" y="0"/>
          <a:chExt cx="0" cy="0"/>
        </a:xfrm>
      </p:grpSpPr>
      <p:sp>
        <p:nvSpPr>
          <p:cNvPr id="1171" name="Google Shape;1171;p180"/>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1172" name="Google Shape;1172;p180"/>
          <p:cNvSpPr txBox="1"/>
          <p:nvPr>
            <p:ph idx="1" type="body"/>
          </p:nvPr>
        </p:nvSpPr>
        <p:spPr>
          <a:xfrm>
            <a:off x="457200" y="1834900"/>
            <a:ext cx="3776100" cy="27342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Clr>
                <a:schemeClr val="accent1"/>
              </a:buClr>
              <a:buSzPts val="1400"/>
              <a:buChar char="•"/>
              <a:defRPr sz="1400">
                <a:solidFill>
                  <a:schemeClr val="dk1"/>
                </a:solidFill>
              </a:defRPr>
            </a:lvl1pPr>
            <a:lvl2pPr indent="-304800" lvl="1" marL="914400">
              <a:spcBef>
                <a:spcPts val="1000"/>
              </a:spcBef>
              <a:spcAft>
                <a:spcPts val="0"/>
              </a:spcAft>
              <a:buClr>
                <a:schemeClr val="accent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1173" name="Google Shape;1173;p180"/>
          <p:cNvSpPr txBox="1"/>
          <p:nvPr>
            <p:ph idx="2" type="body"/>
          </p:nvPr>
        </p:nvSpPr>
        <p:spPr>
          <a:xfrm>
            <a:off x="4800400" y="1834900"/>
            <a:ext cx="3776100" cy="27342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Clr>
                <a:schemeClr val="accent1"/>
              </a:buClr>
              <a:buSzPts val="1400"/>
              <a:buChar char="•"/>
              <a:defRPr sz="1400">
                <a:solidFill>
                  <a:schemeClr val="dk1"/>
                </a:solidFill>
              </a:defRPr>
            </a:lvl1pPr>
            <a:lvl2pPr indent="-304800" lvl="1" marL="914400">
              <a:spcBef>
                <a:spcPts val="1000"/>
              </a:spcBef>
              <a:spcAft>
                <a:spcPts val="0"/>
              </a:spcAft>
              <a:buClr>
                <a:schemeClr val="accent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1174" name="Google Shape;1174;p180"/>
          <p:cNvSpPr txBox="1"/>
          <p:nvPr>
            <p:ph idx="3" type="subTitle"/>
          </p:nvPr>
        </p:nvSpPr>
        <p:spPr>
          <a:xfrm>
            <a:off x="457200" y="1164900"/>
            <a:ext cx="3776100" cy="572700"/>
          </a:xfrm>
          <a:prstGeom prst="rect">
            <a:avLst/>
          </a:prstGeom>
        </p:spPr>
        <p:txBody>
          <a:bodyPr anchorCtr="0" anchor="b" bIns="91425" lIns="91425" spcFirstLastPara="1" rIns="91425" wrap="square" tIns="91425">
            <a:normAutofit/>
          </a:bodyPr>
          <a:lstStyle>
            <a:lvl1pPr lvl="0">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1pPr>
            <a:lvl2pPr lvl="1">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2pPr>
            <a:lvl3pPr lvl="2">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3pPr>
            <a:lvl4pPr lvl="3">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4pPr>
            <a:lvl5pPr lvl="4">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5pPr>
            <a:lvl6pPr lvl="5">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6pPr>
            <a:lvl7pPr lvl="6">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7pPr>
            <a:lvl8pPr lvl="7">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8pPr>
            <a:lvl9pPr lvl="8">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9pPr>
          </a:lstStyle>
          <a:p/>
        </p:txBody>
      </p:sp>
      <p:sp>
        <p:nvSpPr>
          <p:cNvPr id="1175" name="Google Shape;1175;p180"/>
          <p:cNvSpPr txBox="1"/>
          <p:nvPr>
            <p:ph idx="4" type="subTitle"/>
          </p:nvPr>
        </p:nvSpPr>
        <p:spPr>
          <a:xfrm>
            <a:off x="4800400" y="1164900"/>
            <a:ext cx="3776100" cy="572700"/>
          </a:xfrm>
          <a:prstGeom prst="rect">
            <a:avLst/>
          </a:prstGeom>
        </p:spPr>
        <p:txBody>
          <a:bodyPr anchorCtr="0" anchor="b" bIns="91425" lIns="91425" spcFirstLastPara="1" rIns="91425" wrap="square" tIns="91425">
            <a:normAutofit/>
          </a:bodyPr>
          <a:lstStyle>
            <a:lvl1pPr lvl="0">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1pPr>
            <a:lvl2pPr lvl="1">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2pPr>
            <a:lvl3pPr lvl="2">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3pPr>
            <a:lvl4pPr lvl="3">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4pPr>
            <a:lvl5pPr lvl="4">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5pPr>
            <a:lvl6pPr lvl="5">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6pPr>
            <a:lvl7pPr lvl="6">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7pPr>
            <a:lvl8pPr lvl="7">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8pPr>
            <a:lvl9pPr lvl="8">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9pPr>
          </a:lstStyle>
          <a:p/>
        </p:txBody>
      </p:sp>
    </p:spTree>
  </p:cSld>
  <p:clrMapOvr>
    <a:masterClrMapping/>
  </p:clrMapOvr>
  <p:extLst>
    <p:ext uri="{DCECCB84-F9BA-43D5-87BE-67443E8EF086}">
      <p15:sldGuideLst>
        <p15:guide id="1" orient="horz" pos="1620">
          <p15:clr>
            <a:srgbClr val="E46962"/>
          </p15:clr>
        </p15:guide>
        <p15:guide id="2" pos="2880">
          <p15:clr>
            <a:srgbClr val="E46962"/>
          </p15:clr>
        </p15:guide>
        <p15:guide id="3" pos="288">
          <p15:clr>
            <a:srgbClr val="E46962"/>
          </p15:clr>
        </p15:guide>
      </p15:sldGuideLst>
    </p:ext>
  </p:extLst>
</p:sldLayout>
</file>

<file path=ppt/slideLayouts/slideLayout1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1 2">
  <p:cSld name="CUSTOM_3_1_2">
    <p:spTree>
      <p:nvGrpSpPr>
        <p:cNvPr id="1176" name="Shape 1176"/>
        <p:cNvGrpSpPr/>
        <p:nvPr/>
      </p:nvGrpSpPr>
      <p:grpSpPr>
        <a:xfrm>
          <a:off x="0" y="0"/>
          <a:ext cx="0" cy="0"/>
          <a:chOff x="0" y="0"/>
          <a:chExt cx="0" cy="0"/>
        </a:xfrm>
      </p:grpSpPr>
      <p:sp>
        <p:nvSpPr>
          <p:cNvPr id="1177" name="Google Shape;1177;p181"/>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1178" name="Google Shape;1178;p181"/>
          <p:cNvSpPr txBox="1"/>
          <p:nvPr>
            <p:ph idx="1" type="body"/>
          </p:nvPr>
        </p:nvSpPr>
        <p:spPr>
          <a:xfrm>
            <a:off x="457200" y="1834900"/>
            <a:ext cx="3776100" cy="27342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Clr>
                <a:schemeClr val="accent1"/>
              </a:buClr>
              <a:buSzPts val="1400"/>
              <a:buChar char="•"/>
              <a:defRPr sz="1400">
                <a:solidFill>
                  <a:schemeClr val="dk1"/>
                </a:solidFill>
              </a:defRPr>
            </a:lvl1pPr>
            <a:lvl2pPr indent="-304800" lvl="1" marL="914400">
              <a:spcBef>
                <a:spcPts val="1000"/>
              </a:spcBef>
              <a:spcAft>
                <a:spcPts val="0"/>
              </a:spcAft>
              <a:buClr>
                <a:schemeClr val="accent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1179" name="Google Shape;1179;p181"/>
          <p:cNvSpPr txBox="1"/>
          <p:nvPr>
            <p:ph idx="2" type="body"/>
          </p:nvPr>
        </p:nvSpPr>
        <p:spPr>
          <a:xfrm>
            <a:off x="4800400" y="1834900"/>
            <a:ext cx="3776100" cy="27342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Clr>
                <a:schemeClr val="accent1"/>
              </a:buClr>
              <a:buSzPts val="1400"/>
              <a:buChar char="•"/>
              <a:defRPr sz="1400">
                <a:solidFill>
                  <a:schemeClr val="dk1"/>
                </a:solidFill>
              </a:defRPr>
            </a:lvl1pPr>
            <a:lvl2pPr indent="-304800" lvl="1" marL="914400">
              <a:spcBef>
                <a:spcPts val="1000"/>
              </a:spcBef>
              <a:spcAft>
                <a:spcPts val="0"/>
              </a:spcAft>
              <a:buClr>
                <a:schemeClr val="accent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1180" name="Google Shape;1180;p181"/>
          <p:cNvSpPr txBox="1"/>
          <p:nvPr>
            <p:ph idx="3" type="subTitle"/>
          </p:nvPr>
        </p:nvSpPr>
        <p:spPr>
          <a:xfrm>
            <a:off x="457200" y="1164900"/>
            <a:ext cx="3776100" cy="572700"/>
          </a:xfrm>
          <a:prstGeom prst="rect">
            <a:avLst/>
          </a:prstGeom>
        </p:spPr>
        <p:txBody>
          <a:bodyPr anchorCtr="0" anchor="b" bIns="91425" lIns="91425" spcFirstLastPara="1" rIns="91425" wrap="square" tIns="91425">
            <a:normAutofit/>
          </a:bodyPr>
          <a:lstStyle>
            <a:lvl1pPr lvl="0">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1pPr>
            <a:lvl2pPr lvl="1">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2pPr>
            <a:lvl3pPr lvl="2">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3pPr>
            <a:lvl4pPr lvl="3">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4pPr>
            <a:lvl5pPr lvl="4">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5pPr>
            <a:lvl6pPr lvl="5">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6pPr>
            <a:lvl7pPr lvl="6">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7pPr>
            <a:lvl8pPr lvl="7">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8pPr>
            <a:lvl9pPr lvl="8">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9pPr>
          </a:lstStyle>
          <a:p/>
        </p:txBody>
      </p:sp>
      <p:sp>
        <p:nvSpPr>
          <p:cNvPr id="1181" name="Google Shape;1181;p181"/>
          <p:cNvSpPr txBox="1"/>
          <p:nvPr>
            <p:ph idx="4" type="subTitle"/>
          </p:nvPr>
        </p:nvSpPr>
        <p:spPr>
          <a:xfrm>
            <a:off x="4800400" y="1164900"/>
            <a:ext cx="3776100" cy="572700"/>
          </a:xfrm>
          <a:prstGeom prst="rect">
            <a:avLst/>
          </a:prstGeom>
        </p:spPr>
        <p:txBody>
          <a:bodyPr anchorCtr="0" anchor="b" bIns="91425" lIns="91425" spcFirstLastPara="1" rIns="91425" wrap="square" tIns="91425">
            <a:normAutofit/>
          </a:bodyPr>
          <a:lstStyle>
            <a:lvl1pPr lvl="0">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1pPr>
            <a:lvl2pPr lvl="1">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2pPr>
            <a:lvl3pPr lvl="2">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3pPr>
            <a:lvl4pPr lvl="3">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4pPr>
            <a:lvl5pPr lvl="4">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5pPr>
            <a:lvl6pPr lvl="5">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6pPr>
            <a:lvl7pPr lvl="6">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7pPr>
            <a:lvl8pPr lvl="7">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8pPr>
            <a:lvl9pPr lvl="8">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9pPr>
          </a:lstStyle>
          <a:p/>
        </p:txBody>
      </p:sp>
    </p:spTree>
  </p:cSld>
  <p:clrMapOvr>
    <a:masterClrMapping/>
  </p:clrMapOvr>
  <p:extLst>
    <p:ext uri="{DCECCB84-F9BA-43D5-87BE-67443E8EF086}">
      <p15:sldGuideLst>
        <p15:guide id="1" orient="horz" pos="1620">
          <p15:clr>
            <a:srgbClr val="E46962"/>
          </p15:clr>
        </p15:guide>
        <p15:guide id="2" pos="2880">
          <p15:clr>
            <a:srgbClr val="E46962"/>
          </p15:clr>
        </p15:guide>
        <p15:guide id="3" pos="288">
          <p15:clr>
            <a:srgbClr val="E46962"/>
          </p15:clr>
        </p15:guide>
      </p15:sldGuideLst>
    </p:ext>
  </p:extLst>
</p:sldLayout>
</file>

<file path=ppt/slideLayouts/slideLayout17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lus Light 1">
  <p:cSld name="CUSTOM_2_1_1">
    <p:spTree>
      <p:nvGrpSpPr>
        <p:cNvPr id="1182" name="Shape 1182"/>
        <p:cNvGrpSpPr/>
        <p:nvPr/>
      </p:nvGrpSpPr>
      <p:grpSpPr>
        <a:xfrm>
          <a:off x="0" y="0"/>
          <a:ext cx="0" cy="0"/>
          <a:chOff x="0" y="0"/>
          <a:chExt cx="0" cy="0"/>
        </a:xfrm>
      </p:grpSpPr>
      <p:sp>
        <p:nvSpPr>
          <p:cNvPr id="1183" name="Google Shape;1183;p182"/>
          <p:cNvSpPr txBox="1"/>
          <p:nvPr>
            <p:ph type="title"/>
          </p:nvPr>
        </p:nvSpPr>
        <p:spPr>
          <a:xfrm>
            <a:off x="693575" y="440975"/>
            <a:ext cx="5703300" cy="921000"/>
          </a:xfrm>
          <a:prstGeom prst="rect">
            <a:avLst/>
          </a:prstGeom>
        </p:spPr>
        <p:txBody>
          <a:bodyPr anchorCtr="0" anchor="ctr" bIns="91425" lIns="91425" spcFirstLastPara="1" rIns="91425" wrap="square" tIns="91425">
            <a:normAutofit/>
          </a:bodyPr>
          <a:lstStyle>
            <a:lvl1pPr lvl="0">
              <a:spcBef>
                <a:spcPts val="0"/>
              </a:spcBef>
              <a:spcAft>
                <a:spcPts val="0"/>
              </a:spcAft>
              <a:buSzPts val="2500"/>
              <a:buNone/>
              <a:defRPr sz="2500"/>
            </a:lvl1pPr>
            <a:lvl2pPr lvl="1">
              <a:spcBef>
                <a:spcPts val="0"/>
              </a:spcBef>
              <a:spcAft>
                <a:spcPts val="0"/>
              </a:spcAft>
              <a:buSzPts val="2500"/>
              <a:buNone/>
              <a:defRPr sz="2500"/>
            </a:lvl2pPr>
            <a:lvl3pPr lvl="2">
              <a:spcBef>
                <a:spcPts val="0"/>
              </a:spcBef>
              <a:spcAft>
                <a:spcPts val="0"/>
              </a:spcAft>
              <a:buSzPts val="2500"/>
              <a:buNone/>
              <a:defRPr sz="2500"/>
            </a:lvl3pPr>
            <a:lvl4pPr lvl="3">
              <a:spcBef>
                <a:spcPts val="0"/>
              </a:spcBef>
              <a:spcAft>
                <a:spcPts val="0"/>
              </a:spcAft>
              <a:buSzPts val="2500"/>
              <a:buNone/>
              <a:defRPr sz="2500"/>
            </a:lvl4pPr>
            <a:lvl5pPr lvl="4">
              <a:spcBef>
                <a:spcPts val="0"/>
              </a:spcBef>
              <a:spcAft>
                <a:spcPts val="0"/>
              </a:spcAft>
              <a:buSzPts val="2500"/>
              <a:buNone/>
              <a:defRPr sz="2500"/>
            </a:lvl5pPr>
            <a:lvl6pPr lvl="5">
              <a:spcBef>
                <a:spcPts val="0"/>
              </a:spcBef>
              <a:spcAft>
                <a:spcPts val="0"/>
              </a:spcAft>
              <a:buSzPts val="2500"/>
              <a:buNone/>
              <a:defRPr sz="2500"/>
            </a:lvl6pPr>
            <a:lvl7pPr lvl="6">
              <a:spcBef>
                <a:spcPts val="0"/>
              </a:spcBef>
              <a:spcAft>
                <a:spcPts val="0"/>
              </a:spcAft>
              <a:buSzPts val="2500"/>
              <a:buNone/>
              <a:defRPr sz="2500"/>
            </a:lvl7pPr>
            <a:lvl8pPr lvl="7">
              <a:spcBef>
                <a:spcPts val="0"/>
              </a:spcBef>
              <a:spcAft>
                <a:spcPts val="0"/>
              </a:spcAft>
              <a:buSzPts val="2500"/>
              <a:buNone/>
              <a:defRPr sz="2500"/>
            </a:lvl8pPr>
            <a:lvl9pPr lvl="8">
              <a:spcBef>
                <a:spcPts val="0"/>
              </a:spcBef>
              <a:spcAft>
                <a:spcPts val="0"/>
              </a:spcAft>
              <a:buSzPts val="2500"/>
              <a:buNone/>
              <a:defRPr sz="2500"/>
            </a:lvl9pPr>
          </a:lstStyle>
          <a:p/>
        </p:txBody>
      </p:sp>
      <p:sp>
        <p:nvSpPr>
          <p:cNvPr id="1184" name="Google Shape;1184;p182"/>
          <p:cNvSpPr txBox="1"/>
          <p:nvPr>
            <p:ph idx="1" type="subTitle"/>
          </p:nvPr>
        </p:nvSpPr>
        <p:spPr>
          <a:xfrm>
            <a:off x="457200" y="1142050"/>
            <a:ext cx="5519400" cy="441600"/>
          </a:xfrm>
          <a:prstGeom prst="rect">
            <a:avLst/>
          </a:prstGeom>
        </p:spPr>
        <p:txBody>
          <a:bodyPr anchorCtr="0" anchor="b" bIns="91425" lIns="91425" spcFirstLastPara="1" rIns="91425" wrap="square" tIns="91425">
            <a:normAutofit/>
          </a:bodyPr>
          <a:lstStyle>
            <a:lvl1pPr lvl="0">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1pPr>
            <a:lvl2pPr lvl="1">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2pPr>
            <a:lvl3pPr lvl="2">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3pPr>
            <a:lvl4pPr lvl="3">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4pPr>
            <a:lvl5pPr lvl="4">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5pPr>
            <a:lvl6pPr lvl="5">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6pPr>
            <a:lvl7pPr lvl="6">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7pPr>
            <a:lvl8pPr lvl="7">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8pPr>
            <a:lvl9pPr lvl="8">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9pPr>
          </a:lstStyle>
          <a:p/>
        </p:txBody>
      </p:sp>
      <p:sp>
        <p:nvSpPr>
          <p:cNvPr id="1185" name="Google Shape;1185;p182"/>
          <p:cNvSpPr/>
          <p:nvPr>
            <p:ph idx="2" type="pic"/>
          </p:nvPr>
        </p:nvSpPr>
        <p:spPr>
          <a:xfrm>
            <a:off x="5071100" y="1185325"/>
            <a:ext cx="3615600" cy="3297600"/>
          </a:xfrm>
          <a:prstGeom prst="rect">
            <a:avLst/>
          </a:prstGeom>
          <a:noFill/>
          <a:ln>
            <a:noFill/>
          </a:ln>
        </p:spPr>
      </p:sp>
    </p:spTree>
  </p:cSld>
  <p:clrMapOvr>
    <a:masterClrMapping/>
  </p:clrMapOvr>
</p:sldLayout>
</file>

<file path=ppt/slideLayouts/slideLayout17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1">
  <p:cSld name="CUSTOM_4_1">
    <p:spTree>
      <p:nvGrpSpPr>
        <p:cNvPr id="1186" name="Shape 1186"/>
        <p:cNvGrpSpPr/>
        <p:nvPr/>
      </p:nvGrpSpPr>
      <p:grpSpPr>
        <a:xfrm>
          <a:off x="0" y="0"/>
          <a:ext cx="0" cy="0"/>
          <a:chOff x="0" y="0"/>
          <a:chExt cx="0" cy="0"/>
        </a:xfrm>
      </p:grpSpPr>
      <p:sp>
        <p:nvSpPr>
          <p:cNvPr id="1187" name="Google Shape;1187;p183"/>
          <p:cNvSpPr/>
          <p:nvPr/>
        </p:nvSpPr>
        <p:spPr>
          <a:xfrm>
            <a:off x="431725" y="445025"/>
            <a:ext cx="5994600" cy="42402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88" name="Google Shape;1188;p183"/>
          <p:cNvSpPr txBox="1"/>
          <p:nvPr>
            <p:ph type="title"/>
          </p:nvPr>
        </p:nvSpPr>
        <p:spPr>
          <a:xfrm>
            <a:off x="639600" y="443850"/>
            <a:ext cx="5711400" cy="922200"/>
          </a:xfrm>
          <a:prstGeom prst="rect">
            <a:avLst/>
          </a:prstGeom>
        </p:spPr>
        <p:txBody>
          <a:bodyPr anchorCtr="0" anchor="ctr"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800"/>
              <a:buNone/>
              <a:defRPr>
                <a:latin typeface="Inter"/>
                <a:ea typeface="Inter"/>
                <a:cs typeface="Inter"/>
                <a:sym typeface="Inter"/>
              </a:defRPr>
            </a:lvl2pPr>
            <a:lvl3pPr lvl="2">
              <a:spcBef>
                <a:spcPts val="0"/>
              </a:spcBef>
              <a:spcAft>
                <a:spcPts val="0"/>
              </a:spcAft>
              <a:buSzPts val="2800"/>
              <a:buNone/>
              <a:defRPr>
                <a:latin typeface="Inter"/>
                <a:ea typeface="Inter"/>
                <a:cs typeface="Inter"/>
                <a:sym typeface="Inter"/>
              </a:defRPr>
            </a:lvl3pPr>
            <a:lvl4pPr lvl="3">
              <a:spcBef>
                <a:spcPts val="0"/>
              </a:spcBef>
              <a:spcAft>
                <a:spcPts val="0"/>
              </a:spcAft>
              <a:buSzPts val="2800"/>
              <a:buNone/>
              <a:defRPr>
                <a:latin typeface="Inter"/>
                <a:ea typeface="Inter"/>
                <a:cs typeface="Inter"/>
                <a:sym typeface="Inter"/>
              </a:defRPr>
            </a:lvl4pPr>
            <a:lvl5pPr lvl="4">
              <a:spcBef>
                <a:spcPts val="0"/>
              </a:spcBef>
              <a:spcAft>
                <a:spcPts val="0"/>
              </a:spcAft>
              <a:buSzPts val="2800"/>
              <a:buNone/>
              <a:defRPr>
                <a:latin typeface="Inter"/>
                <a:ea typeface="Inter"/>
                <a:cs typeface="Inter"/>
                <a:sym typeface="Inter"/>
              </a:defRPr>
            </a:lvl5pPr>
            <a:lvl6pPr lvl="5">
              <a:spcBef>
                <a:spcPts val="0"/>
              </a:spcBef>
              <a:spcAft>
                <a:spcPts val="0"/>
              </a:spcAft>
              <a:buSzPts val="2800"/>
              <a:buNone/>
              <a:defRPr>
                <a:latin typeface="Inter"/>
                <a:ea typeface="Inter"/>
                <a:cs typeface="Inter"/>
                <a:sym typeface="Inter"/>
              </a:defRPr>
            </a:lvl6pPr>
            <a:lvl7pPr lvl="6">
              <a:spcBef>
                <a:spcPts val="0"/>
              </a:spcBef>
              <a:spcAft>
                <a:spcPts val="0"/>
              </a:spcAft>
              <a:buSzPts val="2800"/>
              <a:buNone/>
              <a:defRPr>
                <a:latin typeface="Inter"/>
                <a:ea typeface="Inter"/>
                <a:cs typeface="Inter"/>
                <a:sym typeface="Inter"/>
              </a:defRPr>
            </a:lvl7pPr>
            <a:lvl8pPr lvl="7">
              <a:spcBef>
                <a:spcPts val="0"/>
              </a:spcBef>
              <a:spcAft>
                <a:spcPts val="0"/>
              </a:spcAft>
              <a:buSzPts val="2800"/>
              <a:buNone/>
              <a:defRPr>
                <a:latin typeface="Inter"/>
                <a:ea typeface="Inter"/>
                <a:cs typeface="Inter"/>
                <a:sym typeface="Inter"/>
              </a:defRPr>
            </a:lvl8pPr>
            <a:lvl9pPr lvl="8">
              <a:spcBef>
                <a:spcPts val="0"/>
              </a:spcBef>
              <a:spcAft>
                <a:spcPts val="0"/>
              </a:spcAft>
              <a:buSzPts val="2800"/>
              <a:buNone/>
              <a:defRPr>
                <a:latin typeface="Inter"/>
                <a:ea typeface="Inter"/>
                <a:cs typeface="Inter"/>
                <a:sym typeface="Inter"/>
              </a:defRPr>
            </a:lvl9pPr>
          </a:lstStyle>
          <a:p/>
        </p:txBody>
      </p:sp>
      <p:sp>
        <p:nvSpPr>
          <p:cNvPr id="1189" name="Google Shape;1189;p183"/>
          <p:cNvSpPr txBox="1"/>
          <p:nvPr>
            <p:ph idx="1" type="body"/>
          </p:nvPr>
        </p:nvSpPr>
        <p:spPr>
          <a:xfrm>
            <a:off x="639675" y="2072075"/>
            <a:ext cx="5538900" cy="2250600"/>
          </a:xfrm>
          <a:prstGeom prst="rect">
            <a:avLst/>
          </a:prstGeom>
          <a:noFill/>
          <a:ln>
            <a:noFill/>
          </a:ln>
        </p:spPr>
        <p:txBody>
          <a:bodyPr anchorCtr="0" anchor="ctr" bIns="91425" lIns="91425" spcFirstLastPara="1" rIns="91425" wrap="square" tIns="91425">
            <a:normAutofit/>
          </a:bodyPr>
          <a:lstStyle>
            <a:lvl1pPr indent="-298450" lvl="0" marL="457200">
              <a:spcBef>
                <a:spcPts val="0"/>
              </a:spcBef>
              <a:spcAft>
                <a:spcPts val="0"/>
              </a:spcAft>
              <a:buClr>
                <a:schemeClr val="dk1"/>
              </a:buClr>
              <a:buSzPts val="1100"/>
              <a:buChar char="•"/>
              <a:defRPr sz="1100">
                <a:solidFill>
                  <a:schemeClr val="dk1"/>
                </a:solidFill>
              </a:defRPr>
            </a:lvl1pPr>
            <a:lvl2pPr indent="-298450" lvl="1" marL="914400">
              <a:spcBef>
                <a:spcPts val="1000"/>
              </a:spcBef>
              <a:spcAft>
                <a:spcPts val="0"/>
              </a:spcAft>
              <a:buClr>
                <a:schemeClr val="dk1"/>
              </a:buClr>
              <a:buSzPts val="1100"/>
              <a:buChar char="○"/>
              <a:defRPr sz="1100">
                <a:solidFill>
                  <a:schemeClr val="dk1"/>
                </a:solidFill>
              </a:defRPr>
            </a:lvl2pPr>
            <a:lvl3pPr indent="-298450" lvl="2" marL="1371600">
              <a:spcBef>
                <a:spcPts val="1000"/>
              </a:spcBef>
              <a:spcAft>
                <a:spcPts val="0"/>
              </a:spcAft>
              <a:buClr>
                <a:schemeClr val="dk1"/>
              </a:buClr>
              <a:buSzPts val="1100"/>
              <a:buChar char="■"/>
              <a:defRPr sz="1100">
                <a:solidFill>
                  <a:schemeClr val="dk1"/>
                </a:solidFill>
              </a:defRPr>
            </a:lvl3pPr>
            <a:lvl4pPr indent="-298450" lvl="3" marL="1828800">
              <a:spcBef>
                <a:spcPts val="1000"/>
              </a:spcBef>
              <a:spcAft>
                <a:spcPts val="0"/>
              </a:spcAft>
              <a:buClr>
                <a:schemeClr val="dk1"/>
              </a:buClr>
              <a:buSzPts val="1100"/>
              <a:buChar char="●"/>
              <a:defRPr sz="1100">
                <a:solidFill>
                  <a:schemeClr val="dk1"/>
                </a:solidFill>
              </a:defRPr>
            </a:lvl4pPr>
            <a:lvl5pPr indent="-298450" lvl="4" marL="2286000">
              <a:spcBef>
                <a:spcPts val="1000"/>
              </a:spcBef>
              <a:spcAft>
                <a:spcPts val="0"/>
              </a:spcAft>
              <a:buClr>
                <a:schemeClr val="dk1"/>
              </a:buClr>
              <a:buSzPts val="1100"/>
              <a:buChar char="○"/>
              <a:defRPr sz="1100">
                <a:solidFill>
                  <a:schemeClr val="dk1"/>
                </a:solidFill>
              </a:defRPr>
            </a:lvl5pPr>
            <a:lvl6pPr indent="-298450" lvl="5" marL="2743200">
              <a:spcBef>
                <a:spcPts val="1000"/>
              </a:spcBef>
              <a:spcAft>
                <a:spcPts val="0"/>
              </a:spcAft>
              <a:buClr>
                <a:schemeClr val="dk1"/>
              </a:buClr>
              <a:buSzPts val="1100"/>
              <a:buChar char="■"/>
              <a:defRPr sz="1100">
                <a:solidFill>
                  <a:schemeClr val="dk1"/>
                </a:solidFill>
              </a:defRPr>
            </a:lvl6pPr>
            <a:lvl7pPr indent="-298450" lvl="6" marL="3200400">
              <a:spcBef>
                <a:spcPts val="1000"/>
              </a:spcBef>
              <a:spcAft>
                <a:spcPts val="0"/>
              </a:spcAft>
              <a:buClr>
                <a:schemeClr val="dk1"/>
              </a:buClr>
              <a:buSzPts val="1100"/>
              <a:buChar char="●"/>
              <a:defRPr sz="1100">
                <a:solidFill>
                  <a:schemeClr val="dk1"/>
                </a:solidFill>
              </a:defRPr>
            </a:lvl7pPr>
            <a:lvl8pPr indent="-298450" lvl="7" marL="3657600">
              <a:spcBef>
                <a:spcPts val="1000"/>
              </a:spcBef>
              <a:spcAft>
                <a:spcPts val="0"/>
              </a:spcAft>
              <a:buClr>
                <a:schemeClr val="dk1"/>
              </a:buClr>
              <a:buSzPts val="1100"/>
              <a:buChar char="○"/>
              <a:defRPr sz="1100">
                <a:solidFill>
                  <a:schemeClr val="dk1"/>
                </a:solidFill>
              </a:defRPr>
            </a:lvl8pPr>
            <a:lvl9pPr indent="-298450" lvl="8" marL="4114800">
              <a:spcBef>
                <a:spcPts val="1000"/>
              </a:spcBef>
              <a:spcAft>
                <a:spcPts val="1000"/>
              </a:spcAft>
              <a:buClr>
                <a:schemeClr val="dk1"/>
              </a:buClr>
              <a:buSzPts val="1100"/>
              <a:buChar char="■"/>
              <a:defRPr sz="1100">
                <a:solidFill>
                  <a:schemeClr val="dk1"/>
                </a:solidFill>
              </a:defRPr>
            </a:lvl9pPr>
          </a:lstStyle>
          <a:p/>
        </p:txBody>
      </p:sp>
      <p:sp>
        <p:nvSpPr>
          <p:cNvPr id="1190" name="Google Shape;1190;p183"/>
          <p:cNvSpPr txBox="1"/>
          <p:nvPr>
            <p:ph idx="2" type="subTitle"/>
          </p:nvPr>
        </p:nvSpPr>
        <p:spPr>
          <a:xfrm>
            <a:off x="639600" y="1311975"/>
            <a:ext cx="5538900" cy="463500"/>
          </a:xfrm>
          <a:prstGeom prst="rect">
            <a:avLst/>
          </a:prstGeom>
        </p:spPr>
        <p:txBody>
          <a:bodyPr anchorCtr="0" anchor="ctr" bIns="91425" lIns="91425" spcFirstLastPara="1" rIns="91425" wrap="square" tIns="91425">
            <a:normAutofit/>
          </a:bodyPr>
          <a:lstStyle>
            <a:lvl1pPr indent="0" lvl="0" marL="0" marR="0" algn="l">
              <a:lnSpc>
                <a:spcPct val="105000"/>
              </a:lnSpc>
              <a:spcBef>
                <a:spcPts val="0"/>
              </a:spcBef>
              <a:spcAft>
                <a:spcPts val="0"/>
              </a:spcAft>
              <a:buNone/>
              <a:defRPr sz="1400">
                <a:solidFill>
                  <a:schemeClr val="dk1"/>
                </a:solidFill>
                <a:latin typeface="Hanken Grotesk SemiBold"/>
                <a:ea typeface="Hanken Grotesk SemiBold"/>
                <a:cs typeface="Hanken Grotesk SemiBold"/>
                <a:sym typeface="Hanken Grotesk SemiBold"/>
              </a:defRPr>
            </a:lvl1pPr>
            <a:lvl2pPr lvl="1">
              <a:spcBef>
                <a:spcPts val="1000"/>
              </a:spcBef>
              <a:spcAft>
                <a:spcPts val="0"/>
              </a:spcAft>
              <a:buClr>
                <a:schemeClr val="dk1"/>
              </a:buClr>
              <a:buSzPts val="1400"/>
              <a:buNone/>
              <a:defRPr>
                <a:solidFill>
                  <a:schemeClr val="dk1"/>
                </a:solidFill>
              </a:defRPr>
            </a:lvl2pPr>
            <a:lvl3pPr lvl="2">
              <a:spcBef>
                <a:spcPts val="0"/>
              </a:spcBef>
              <a:spcAft>
                <a:spcPts val="0"/>
              </a:spcAft>
              <a:buClr>
                <a:schemeClr val="dk1"/>
              </a:buClr>
              <a:buSzPts val="1400"/>
              <a:buNone/>
              <a:defRPr>
                <a:solidFill>
                  <a:schemeClr val="dk1"/>
                </a:solidFill>
              </a:defRPr>
            </a:lvl3pPr>
            <a:lvl4pPr lvl="3">
              <a:spcBef>
                <a:spcPts val="0"/>
              </a:spcBef>
              <a:spcAft>
                <a:spcPts val="0"/>
              </a:spcAft>
              <a:buClr>
                <a:schemeClr val="dk1"/>
              </a:buClr>
              <a:buSzPts val="1400"/>
              <a:buNone/>
              <a:defRPr>
                <a:solidFill>
                  <a:schemeClr val="dk1"/>
                </a:solidFill>
              </a:defRPr>
            </a:lvl4pPr>
            <a:lvl5pPr lvl="4">
              <a:spcBef>
                <a:spcPts val="0"/>
              </a:spcBef>
              <a:spcAft>
                <a:spcPts val="0"/>
              </a:spcAft>
              <a:buClr>
                <a:schemeClr val="dk1"/>
              </a:buClr>
              <a:buSzPts val="1400"/>
              <a:buNone/>
              <a:defRPr>
                <a:solidFill>
                  <a:schemeClr val="dk1"/>
                </a:solidFill>
              </a:defRPr>
            </a:lvl5pPr>
            <a:lvl6pPr lvl="5">
              <a:spcBef>
                <a:spcPts val="0"/>
              </a:spcBef>
              <a:spcAft>
                <a:spcPts val="0"/>
              </a:spcAft>
              <a:buClr>
                <a:schemeClr val="dk1"/>
              </a:buClr>
              <a:buSzPts val="1400"/>
              <a:buNone/>
              <a:defRPr>
                <a:solidFill>
                  <a:schemeClr val="dk1"/>
                </a:solidFill>
              </a:defRPr>
            </a:lvl6pPr>
            <a:lvl7pPr lvl="6">
              <a:spcBef>
                <a:spcPts val="0"/>
              </a:spcBef>
              <a:spcAft>
                <a:spcPts val="0"/>
              </a:spcAft>
              <a:buClr>
                <a:schemeClr val="dk1"/>
              </a:buClr>
              <a:buSzPts val="1400"/>
              <a:buNone/>
              <a:defRPr>
                <a:solidFill>
                  <a:schemeClr val="dk1"/>
                </a:solidFill>
              </a:defRPr>
            </a:lvl7pPr>
            <a:lvl8pPr lvl="7">
              <a:spcBef>
                <a:spcPts val="0"/>
              </a:spcBef>
              <a:spcAft>
                <a:spcPts val="0"/>
              </a:spcAft>
              <a:buClr>
                <a:schemeClr val="dk1"/>
              </a:buClr>
              <a:buSzPts val="1400"/>
              <a:buNone/>
              <a:defRPr>
                <a:solidFill>
                  <a:schemeClr val="dk1"/>
                </a:solidFill>
              </a:defRPr>
            </a:lvl8pPr>
            <a:lvl9pPr lvl="8">
              <a:spcBef>
                <a:spcPts val="0"/>
              </a:spcBef>
              <a:spcAft>
                <a:spcPts val="0"/>
              </a:spcAft>
              <a:buClr>
                <a:schemeClr val="dk1"/>
              </a:buClr>
              <a:buSzPts val="1400"/>
              <a:buNone/>
              <a:defRPr>
                <a:solidFill>
                  <a:schemeClr val="dk1"/>
                </a:solidFill>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bullet-3">
  <p:cSld name="CUSTOM_3_2_2">
    <p:spTree>
      <p:nvGrpSpPr>
        <p:cNvPr id="76" name="Shape 76"/>
        <p:cNvGrpSpPr/>
        <p:nvPr/>
      </p:nvGrpSpPr>
      <p:grpSpPr>
        <a:xfrm>
          <a:off x="0" y="0"/>
          <a:ext cx="0" cy="0"/>
          <a:chOff x="0" y="0"/>
          <a:chExt cx="0" cy="0"/>
        </a:xfrm>
      </p:grpSpPr>
      <p:sp>
        <p:nvSpPr>
          <p:cNvPr id="77" name="Google Shape;77;p20"/>
          <p:cNvSpPr txBox="1"/>
          <p:nvPr>
            <p:ph idx="1" type="body"/>
          </p:nvPr>
        </p:nvSpPr>
        <p:spPr>
          <a:xfrm>
            <a:off x="1373975" y="2361292"/>
            <a:ext cx="5945700" cy="9861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78" name="Google Shape;78;p20"/>
          <p:cNvSpPr txBox="1"/>
          <p:nvPr>
            <p:ph idx="2" type="body"/>
          </p:nvPr>
        </p:nvSpPr>
        <p:spPr>
          <a:xfrm>
            <a:off x="1373975" y="3582596"/>
            <a:ext cx="5945700" cy="9861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79" name="Google Shape;79;p20"/>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80" name="Google Shape;80;p20"/>
          <p:cNvSpPr txBox="1"/>
          <p:nvPr>
            <p:ph idx="3" type="body"/>
          </p:nvPr>
        </p:nvSpPr>
        <p:spPr>
          <a:xfrm>
            <a:off x="1373975" y="1140000"/>
            <a:ext cx="5945700" cy="9861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81" name="Google Shape;81;p20"/>
          <p:cNvSpPr/>
          <p:nvPr/>
        </p:nvSpPr>
        <p:spPr>
          <a:xfrm>
            <a:off x="734713" y="1452100"/>
            <a:ext cx="361800" cy="361800"/>
          </a:xfrm>
          <a:prstGeom prst="ellipse">
            <a:avLst/>
          </a:prstGeom>
          <a:solidFill>
            <a:schemeClr val="lt1"/>
          </a:solidFill>
          <a:ln cap="flat" cmpd="sng" w="19050">
            <a:solidFill>
              <a:schemeClr val="accent1"/>
            </a:solidFill>
            <a:prstDash val="solid"/>
            <a:round/>
            <a:headEnd len="sm" w="sm" type="none"/>
            <a:tailEnd len="sm" w="sm" type="none"/>
          </a:ln>
        </p:spPr>
        <p:txBody>
          <a:bodyPr anchorCtr="0" anchor="ctr" bIns="91425" lIns="0" spcFirstLastPara="1" rIns="0" wrap="square" tIns="91425">
            <a:noAutofit/>
          </a:bodyPr>
          <a:lstStyle/>
          <a:p>
            <a:pPr indent="0" lvl="0" marL="0" rtl="0" algn="ctr">
              <a:spcBef>
                <a:spcPts val="0"/>
              </a:spcBef>
              <a:spcAft>
                <a:spcPts val="0"/>
              </a:spcAft>
              <a:buNone/>
            </a:pPr>
            <a:r>
              <a:rPr b="1" lang="en-GB" sz="1800">
                <a:solidFill>
                  <a:schemeClr val="accent1"/>
                </a:solidFill>
                <a:latin typeface="Hanken Grotesk"/>
                <a:ea typeface="Hanken Grotesk"/>
                <a:cs typeface="Hanken Grotesk"/>
                <a:sym typeface="Hanken Grotesk"/>
              </a:rPr>
              <a:t>1</a:t>
            </a:r>
            <a:endParaRPr b="1" sz="1800">
              <a:solidFill>
                <a:schemeClr val="accent1"/>
              </a:solidFill>
              <a:latin typeface="Hanken Grotesk"/>
              <a:ea typeface="Hanken Grotesk"/>
              <a:cs typeface="Hanken Grotesk"/>
              <a:sym typeface="Hanken Grotesk"/>
            </a:endParaRPr>
          </a:p>
        </p:txBody>
      </p:sp>
      <p:sp>
        <p:nvSpPr>
          <p:cNvPr id="82" name="Google Shape;82;p20"/>
          <p:cNvSpPr/>
          <p:nvPr/>
        </p:nvSpPr>
        <p:spPr>
          <a:xfrm>
            <a:off x="734700" y="2673413"/>
            <a:ext cx="361800" cy="361800"/>
          </a:xfrm>
          <a:prstGeom prst="ellipse">
            <a:avLst/>
          </a:prstGeom>
          <a:solidFill>
            <a:schemeClr val="lt1"/>
          </a:solidFill>
          <a:ln cap="flat" cmpd="sng" w="19050">
            <a:solidFill>
              <a:schemeClr val="accent1"/>
            </a:solidFill>
            <a:prstDash val="solid"/>
            <a:round/>
            <a:headEnd len="sm" w="sm" type="none"/>
            <a:tailEnd len="sm" w="sm" type="none"/>
          </a:ln>
        </p:spPr>
        <p:txBody>
          <a:bodyPr anchorCtr="0" anchor="ctr" bIns="91425" lIns="0" spcFirstLastPara="1" rIns="0" wrap="square" tIns="91425">
            <a:noAutofit/>
          </a:bodyPr>
          <a:lstStyle/>
          <a:p>
            <a:pPr indent="0" lvl="0" marL="0" rtl="0" algn="ctr">
              <a:spcBef>
                <a:spcPts val="0"/>
              </a:spcBef>
              <a:spcAft>
                <a:spcPts val="0"/>
              </a:spcAft>
              <a:buNone/>
            </a:pPr>
            <a:r>
              <a:rPr b="1" lang="en-GB" sz="1800">
                <a:solidFill>
                  <a:schemeClr val="accent1"/>
                </a:solidFill>
                <a:latin typeface="Hanken Grotesk"/>
                <a:ea typeface="Hanken Grotesk"/>
                <a:cs typeface="Hanken Grotesk"/>
                <a:sym typeface="Hanken Grotesk"/>
              </a:rPr>
              <a:t>2</a:t>
            </a:r>
            <a:endParaRPr b="1" sz="1800">
              <a:solidFill>
                <a:schemeClr val="accent1"/>
              </a:solidFill>
              <a:latin typeface="Hanken Grotesk"/>
              <a:ea typeface="Hanken Grotesk"/>
              <a:cs typeface="Hanken Grotesk"/>
              <a:sym typeface="Hanken Grotesk"/>
            </a:endParaRPr>
          </a:p>
        </p:txBody>
      </p:sp>
      <p:sp>
        <p:nvSpPr>
          <p:cNvPr id="83" name="Google Shape;83;p20"/>
          <p:cNvSpPr/>
          <p:nvPr/>
        </p:nvSpPr>
        <p:spPr>
          <a:xfrm>
            <a:off x="734725" y="3894738"/>
            <a:ext cx="361800" cy="361800"/>
          </a:xfrm>
          <a:prstGeom prst="ellipse">
            <a:avLst/>
          </a:prstGeom>
          <a:solidFill>
            <a:schemeClr val="lt1"/>
          </a:solidFill>
          <a:ln cap="flat" cmpd="sng" w="19050">
            <a:solidFill>
              <a:schemeClr val="accent1"/>
            </a:solidFill>
            <a:prstDash val="solid"/>
            <a:round/>
            <a:headEnd len="sm" w="sm" type="none"/>
            <a:tailEnd len="sm" w="sm" type="none"/>
          </a:ln>
        </p:spPr>
        <p:txBody>
          <a:bodyPr anchorCtr="0" anchor="ctr" bIns="91425" lIns="0" spcFirstLastPara="1" rIns="0" wrap="square" tIns="91425">
            <a:noAutofit/>
          </a:bodyPr>
          <a:lstStyle/>
          <a:p>
            <a:pPr indent="0" lvl="0" marL="0" rtl="0" algn="ctr">
              <a:spcBef>
                <a:spcPts val="0"/>
              </a:spcBef>
              <a:spcAft>
                <a:spcPts val="0"/>
              </a:spcAft>
              <a:buNone/>
            </a:pPr>
            <a:r>
              <a:rPr b="1" lang="en-GB" sz="1800">
                <a:solidFill>
                  <a:schemeClr val="accent1"/>
                </a:solidFill>
                <a:latin typeface="Hanken Grotesk"/>
                <a:ea typeface="Hanken Grotesk"/>
                <a:cs typeface="Hanken Grotesk"/>
                <a:sym typeface="Hanken Grotesk"/>
              </a:rPr>
              <a:t>3</a:t>
            </a:r>
            <a:endParaRPr b="1" sz="1800">
              <a:solidFill>
                <a:schemeClr val="accent1"/>
              </a:solidFill>
              <a:latin typeface="Hanken Grotesk"/>
              <a:ea typeface="Hanken Grotesk"/>
              <a:cs typeface="Hanken Grotesk"/>
              <a:sym typeface="Hanken Grotesk"/>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bullet-2">
  <p:cSld name="CUSTOM_3_2_1">
    <p:spTree>
      <p:nvGrpSpPr>
        <p:cNvPr id="84" name="Shape 84"/>
        <p:cNvGrpSpPr/>
        <p:nvPr/>
      </p:nvGrpSpPr>
      <p:grpSpPr>
        <a:xfrm>
          <a:off x="0" y="0"/>
          <a:ext cx="0" cy="0"/>
          <a:chOff x="0" y="0"/>
          <a:chExt cx="0" cy="0"/>
        </a:xfrm>
      </p:grpSpPr>
      <p:sp>
        <p:nvSpPr>
          <p:cNvPr id="85" name="Google Shape;85;p21"/>
          <p:cNvSpPr txBox="1"/>
          <p:nvPr>
            <p:ph idx="1" type="body"/>
          </p:nvPr>
        </p:nvSpPr>
        <p:spPr>
          <a:xfrm>
            <a:off x="457200" y="1607925"/>
            <a:ext cx="2606100" cy="2182200"/>
          </a:xfrm>
          <a:prstGeom prst="rect">
            <a:avLst/>
          </a:prstGeom>
          <a:noFill/>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86" name="Google Shape;86;p21"/>
          <p:cNvSpPr txBox="1"/>
          <p:nvPr>
            <p:ph idx="2" type="body"/>
          </p:nvPr>
        </p:nvSpPr>
        <p:spPr>
          <a:xfrm>
            <a:off x="3237000" y="1607925"/>
            <a:ext cx="2606100" cy="2182200"/>
          </a:xfrm>
          <a:prstGeom prst="rect">
            <a:avLst/>
          </a:prstGeom>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87" name="Google Shape;87;p21"/>
          <p:cNvSpPr txBox="1"/>
          <p:nvPr>
            <p:ph idx="3" type="body"/>
          </p:nvPr>
        </p:nvSpPr>
        <p:spPr>
          <a:xfrm>
            <a:off x="6016800" y="1607925"/>
            <a:ext cx="2606100" cy="2182200"/>
          </a:xfrm>
          <a:prstGeom prst="rect">
            <a:avLst/>
          </a:prstGeom>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88" name="Google Shape;88;p21"/>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cxnSp>
        <p:nvCxnSpPr>
          <p:cNvPr id="89" name="Google Shape;89;p21"/>
          <p:cNvCxnSpPr/>
          <p:nvPr/>
        </p:nvCxnSpPr>
        <p:spPr>
          <a:xfrm>
            <a:off x="457200" y="1599075"/>
            <a:ext cx="0" cy="2199900"/>
          </a:xfrm>
          <a:prstGeom prst="straightConnector1">
            <a:avLst/>
          </a:prstGeom>
          <a:noFill/>
          <a:ln cap="flat" cmpd="sng" w="19050">
            <a:solidFill>
              <a:schemeClr val="accent1"/>
            </a:solidFill>
            <a:prstDash val="solid"/>
            <a:round/>
            <a:headEnd len="med" w="med" type="none"/>
            <a:tailEnd len="med" w="med" type="none"/>
          </a:ln>
        </p:spPr>
      </p:cxnSp>
      <p:cxnSp>
        <p:nvCxnSpPr>
          <p:cNvPr id="90" name="Google Shape;90;p21"/>
          <p:cNvCxnSpPr/>
          <p:nvPr/>
        </p:nvCxnSpPr>
        <p:spPr>
          <a:xfrm>
            <a:off x="3237000" y="1599075"/>
            <a:ext cx="0" cy="2199900"/>
          </a:xfrm>
          <a:prstGeom prst="straightConnector1">
            <a:avLst/>
          </a:prstGeom>
          <a:noFill/>
          <a:ln cap="flat" cmpd="sng" w="19050">
            <a:solidFill>
              <a:schemeClr val="accent1"/>
            </a:solidFill>
            <a:prstDash val="solid"/>
            <a:round/>
            <a:headEnd len="med" w="med" type="none"/>
            <a:tailEnd len="med" w="med" type="none"/>
          </a:ln>
        </p:spPr>
      </p:cxnSp>
      <p:cxnSp>
        <p:nvCxnSpPr>
          <p:cNvPr id="91" name="Google Shape;91;p21"/>
          <p:cNvCxnSpPr/>
          <p:nvPr/>
        </p:nvCxnSpPr>
        <p:spPr>
          <a:xfrm>
            <a:off x="6016800" y="1599075"/>
            <a:ext cx="0" cy="2199900"/>
          </a:xfrm>
          <a:prstGeom prst="straightConnector1">
            <a:avLst/>
          </a:prstGeom>
          <a:noFill/>
          <a:ln cap="flat" cmpd="sng" w="19050">
            <a:solidFill>
              <a:schemeClr val="accent1"/>
            </a:solidFill>
            <a:prstDash val="solid"/>
            <a:round/>
            <a:headEnd len="med" w="med" type="none"/>
            <a:tailEnd len="med" w="med" type="none"/>
          </a:ln>
        </p:spPr>
      </p:cxn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p:cSld name="CUSTOM_4">
    <p:bg>
      <p:bgPr>
        <a:solidFill>
          <a:schemeClr val="lt2"/>
        </a:solidFill>
      </p:bgPr>
    </p:bg>
    <p:spTree>
      <p:nvGrpSpPr>
        <p:cNvPr id="92" name="Shape 92"/>
        <p:cNvGrpSpPr/>
        <p:nvPr/>
      </p:nvGrpSpPr>
      <p:grpSpPr>
        <a:xfrm>
          <a:off x="0" y="0"/>
          <a:ext cx="0" cy="0"/>
          <a:chOff x="0" y="0"/>
          <a:chExt cx="0" cy="0"/>
        </a:xfrm>
      </p:grpSpPr>
      <p:sp>
        <p:nvSpPr>
          <p:cNvPr id="93" name="Google Shape;93;p22"/>
          <p:cNvSpPr txBox="1"/>
          <p:nvPr>
            <p:ph type="title"/>
          </p:nvPr>
        </p:nvSpPr>
        <p:spPr>
          <a:xfrm>
            <a:off x="457200" y="448056"/>
            <a:ext cx="8229600" cy="5760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94" name="Google Shape;94;p22"/>
          <p:cNvSpPr/>
          <p:nvPr/>
        </p:nvSpPr>
        <p:spPr>
          <a:xfrm>
            <a:off x="457200" y="1473675"/>
            <a:ext cx="2606100" cy="2882100"/>
          </a:xfrm>
          <a:prstGeom prst="rect">
            <a:avLst/>
          </a:prstGeom>
          <a:solidFill>
            <a:schemeClr val="lt1"/>
          </a:solidFill>
          <a:ln cap="flat" cmpd="sng" w="12700">
            <a:solidFill>
              <a:srgbClr val="FFFFFF">
                <a:alpha val="49800"/>
              </a:srgbClr>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rgbClr val="FFFFFF"/>
              </a:solidFill>
              <a:latin typeface="Calibri"/>
              <a:ea typeface="Calibri"/>
              <a:cs typeface="Calibri"/>
              <a:sym typeface="Calibri"/>
            </a:endParaRPr>
          </a:p>
        </p:txBody>
      </p:sp>
      <p:sp>
        <p:nvSpPr>
          <p:cNvPr id="95" name="Google Shape;95;p22"/>
          <p:cNvSpPr/>
          <p:nvPr/>
        </p:nvSpPr>
        <p:spPr>
          <a:xfrm>
            <a:off x="3237000" y="1473675"/>
            <a:ext cx="2606100" cy="2882100"/>
          </a:xfrm>
          <a:prstGeom prst="rect">
            <a:avLst/>
          </a:prstGeom>
          <a:solidFill>
            <a:schemeClr val="lt1"/>
          </a:solidFill>
          <a:ln cap="flat" cmpd="sng" w="12700">
            <a:solidFill>
              <a:srgbClr val="FFFFFF">
                <a:alpha val="49800"/>
              </a:srgbClr>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rgbClr val="FFFFFF"/>
              </a:solidFill>
              <a:latin typeface="Calibri"/>
              <a:ea typeface="Calibri"/>
              <a:cs typeface="Calibri"/>
              <a:sym typeface="Calibri"/>
            </a:endParaRPr>
          </a:p>
        </p:txBody>
      </p:sp>
      <p:sp>
        <p:nvSpPr>
          <p:cNvPr id="96" name="Google Shape;96;p22"/>
          <p:cNvSpPr/>
          <p:nvPr/>
        </p:nvSpPr>
        <p:spPr>
          <a:xfrm>
            <a:off x="6016800" y="1473675"/>
            <a:ext cx="2606100" cy="2882100"/>
          </a:xfrm>
          <a:prstGeom prst="rect">
            <a:avLst/>
          </a:prstGeom>
          <a:solidFill>
            <a:schemeClr val="lt1"/>
          </a:solidFill>
          <a:ln cap="flat" cmpd="sng" w="12700">
            <a:solidFill>
              <a:srgbClr val="FFFFFF">
                <a:alpha val="49800"/>
              </a:srgbClr>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rgbClr val="FFFFFF"/>
              </a:solidFill>
              <a:latin typeface="Calibri"/>
              <a:ea typeface="Calibri"/>
              <a:cs typeface="Calibri"/>
              <a:sym typeface="Calibri"/>
            </a:endParaRPr>
          </a:p>
        </p:txBody>
      </p:sp>
      <p:cxnSp>
        <p:nvCxnSpPr>
          <p:cNvPr id="97" name="Google Shape;97;p22"/>
          <p:cNvCxnSpPr/>
          <p:nvPr/>
        </p:nvCxnSpPr>
        <p:spPr>
          <a:xfrm flipH="1" rot="10800000">
            <a:off x="457200" y="4343400"/>
            <a:ext cx="2606100" cy="2100"/>
          </a:xfrm>
          <a:prstGeom prst="straightConnector1">
            <a:avLst/>
          </a:prstGeom>
          <a:noFill/>
          <a:ln cap="flat" cmpd="sng" w="38100">
            <a:solidFill>
              <a:schemeClr val="accent1"/>
            </a:solidFill>
            <a:prstDash val="solid"/>
            <a:round/>
            <a:headEnd len="med" w="med" type="none"/>
            <a:tailEnd len="med" w="med" type="none"/>
          </a:ln>
        </p:spPr>
      </p:cxnSp>
      <p:cxnSp>
        <p:nvCxnSpPr>
          <p:cNvPr id="98" name="Google Shape;98;p22"/>
          <p:cNvCxnSpPr/>
          <p:nvPr/>
        </p:nvCxnSpPr>
        <p:spPr>
          <a:xfrm flipH="1" rot="10800000">
            <a:off x="3237000" y="4343400"/>
            <a:ext cx="2606100" cy="2100"/>
          </a:xfrm>
          <a:prstGeom prst="straightConnector1">
            <a:avLst/>
          </a:prstGeom>
          <a:noFill/>
          <a:ln cap="flat" cmpd="sng" w="38100">
            <a:solidFill>
              <a:schemeClr val="accent3"/>
            </a:solidFill>
            <a:prstDash val="solid"/>
            <a:round/>
            <a:headEnd len="med" w="med" type="none"/>
            <a:tailEnd len="med" w="med" type="none"/>
          </a:ln>
        </p:spPr>
      </p:cxnSp>
      <p:cxnSp>
        <p:nvCxnSpPr>
          <p:cNvPr id="99" name="Google Shape;99;p22"/>
          <p:cNvCxnSpPr/>
          <p:nvPr/>
        </p:nvCxnSpPr>
        <p:spPr>
          <a:xfrm flipH="1" rot="10800000">
            <a:off x="6016800" y="4343400"/>
            <a:ext cx="2606100" cy="2100"/>
          </a:xfrm>
          <a:prstGeom prst="straightConnector1">
            <a:avLst/>
          </a:prstGeom>
          <a:noFill/>
          <a:ln cap="flat" cmpd="sng" w="38100">
            <a:solidFill>
              <a:schemeClr val="accent2"/>
            </a:solidFill>
            <a:prstDash val="solid"/>
            <a:round/>
            <a:headEnd len="med" w="med" type="none"/>
            <a:tailEnd len="med" w="med" type="none"/>
          </a:ln>
        </p:spPr>
      </p:cxnSp>
      <p:sp>
        <p:nvSpPr>
          <p:cNvPr id="100" name="Google Shape;100;p22"/>
          <p:cNvSpPr txBox="1"/>
          <p:nvPr>
            <p:ph idx="1" type="body"/>
          </p:nvPr>
        </p:nvSpPr>
        <p:spPr>
          <a:xfrm>
            <a:off x="457200" y="1472184"/>
            <a:ext cx="2606100" cy="2868000"/>
          </a:xfrm>
          <a:prstGeom prst="rect">
            <a:avLst/>
          </a:prstGeom>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101" name="Google Shape;101;p22"/>
          <p:cNvSpPr txBox="1"/>
          <p:nvPr>
            <p:ph idx="2" type="body"/>
          </p:nvPr>
        </p:nvSpPr>
        <p:spPr>
          <a:xfrm>
            <a:off x="3237000" y="1472184"/>
            <a:ext cx="2606100" cy="2868000"/>
          </a:xfrm>
          <a:prstGeom prst="rect">
            <a:avLst/>
          </a:prstGeom>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102" name="Google Shape;102;p22"/>
          <p:cNvSpPr txBox="1"/>
          <p:nvPr>
            <p:ph idx="3" type="body"/>
          </p:nvPr>
        </p:nvSpPr>
        <p:spPr>
          <a:xfrm>
            <a:off x="6016800" y="1484573"/>
            <a:ext cx="2606100" cy="2868000"/>
          </a:xfrm>
          <a:prstGeom prst="rect">
            <a:avLst/>
          </a:prstGeom>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bullet-6">
  <p:cSld name="CUSTOM_3_2_1_2">
    <p:spTree>
      <p:nvGrpSpPr>
        <p:cNvPr id="103" name="Shape 103"/>
        <p:cNvGrpSpPr/>
        <p:nvPr/>
      </p:nvGrpSpPr>
      <p:grpSpPr>
        <a:xfrm>
          <a:off x="0" y="0"/>
          <a:ext cx="0" cy="0"/>
          <a:chOff x="0" y="0"/>
          <a:chExt cx="0" cy="0"/>
        </a:xfrm>
      </p:grpSpPr>
      <p:sp>
        <p:nvSpPr>
          <p:cNvPr id="104" name="Google Shape;104;p23"/>
          <p:cNvSpPr txBox="1"/>
          <p:nvPr>
            <p:ph idx="1" type="body"/>
          </p:nvPr>
        </p:nvSpPr>
        <p:spPr>
          <a:xfrm>
            <a:off x="457200" y="1607925"/>
            <a:ext cx="3982200" cy="1258800"/>
          </a:xfrm>
          <a:prstGeom prst="rect">
            <a:avLst/>
          </a:prstGeom>
          <a:noFill/>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105" name="Google Shape;105;p23"/>
          <p:cNvSpPr txBox="1"/>
          <p:nvPr>
            <p:ph idx="2" type="body"/>
          </p:nvPr>
        </p:nvSpPr>
        <p:spPr>
          <a:xfrm>
            <a:off x="4704701" y="1607925"/>
            <a:ext cx="3982200" cy="1258800"/>
          </a:xfrm>
          <a:prstGeom prst="rect">
            <a:avLst/>
          </a:prstGeom>
          <a:noFill/>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106" name="Google Shape;106;p23"/>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bullet-6 1">
  <p:cSld name="CUSTOM_3_2_1_2_1">
    <p:spTree>
      <p:nvGrpSpPr>
        <p:cNvPr id="107" name="Shape 107"/>
        <p:cNvGrpSpPr/>
        <p:nvPr/>
      </p:nvGrpSpPr>
      <p:grpSpPr>
        <a:xfrm>
          <a:off x="0" y="0"/>
          <a:ext cx="0" cy="0"/>
          <a:chOff x="0" y="0"/>
          <a:chExt cx="0" cy="0"/>
        </a:xfrm>
      </p:grpSpPr>
      <p:sp>
        <p:nvSpPr>
          <p:cNvPr id="108" name="Google Shape;108;p24"/>
          <p:cNvSpPr txBox="1"/>
          <p:nvPr>
            <p:ph idx="1" type="subTitle"/>
          </p:nvPr>
        </p:nvSpPr>
        <p:spPr>
          <a:xfrm>
            <a:off x="3236988" y="1740525"/>
            <a:ext cx="2359800" cy="474600"/>
          </a:xfrm>
          <a:prstGeom prst="rect">
            <a:avLst/>
          </a:prstGeom>
          <a:noFill/>
        </p:spPr>
        <p:txBody>
          <a:bodyPr anchorCtr="0" anchor="ctr" bIns="91425" lIns="91425" spcFirstLastPara="1" rIns="91425" wrap="square" tIns="91425">
            <a:noAutofit/>
          </a:bodyPr>
          <a:lstStyle>
            <a:lvl1pPr lvl="0">
              <a:spcBef>
                <a:spcPts val="0"/>
              </a:spcBef>
              <a:spcAft>
                <a:spcPts val="0"/>
              </a:spcAft>
              <a:buSzPts val="1800"/>
              <a:buNone/>
              <a:defRPr sz="4500">
                <a:solidFill>
                  <a:srgbClr val="B5D6B2"/>
                </a:solidFill>
                <a:latin typeface="Inter Black"/>
                <a:ea typeface="Inter Black"/>
                <a:cs typeface="Inter Black"/>
                <a:sym typeface="Inter Black"/>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09" name="Google Shape;109;p24"/>
          <p:cNvSpPr txBox="1"/>
          <p:nvPr>
            <p:ph idx="2" type="subTitle"/>
          </p:nvPr>
        </p:nvSpPr>
        <p:spPr>
          <a:xfrm>
            <a:off x="6016788" y="1740525"/>
            <a:ext cx="2359800" cy="474600"/>
          </a:xfrm>
          <a:prstGeom prst="rect">
            <a:avLst/>
          </a:prstGeom>
          <a:noFill/>
        </p:spPr>
        <p:txBody>
          <a:bodyPr anchorCtr="0" anchor="ctr" bIns="91425" lIns="91425" spcFirstLastPara="1" rIns="91425" wrap="square" tIns="91425">
            <a:noAutofit/>
          </a:bodyPr>
          <a:lstStyle>
            <a:lvl1pPr lvl="0">
              <a:spcBef>
                <a:spcPts val="0"/>
              </a:spcBef>
              <a:spcAft>
                <a:spcPts val="0"/>
              </a:spcAft>
              <a:buSzPts val="1800"/>
              <a:buNone/>
              <a:defRPr sz="4500">
                <a:solidFill>
                  <a:srgbClr val="B5D6B2"/>
                </a:solidFill>
                <a:latin typeface="Inter Black"/>
                <a:ea typeface="Inter Black"/>
                <a:cs typeface="Inter Black"/>
                <a:sym typeface="Inter Black"/>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10" name="Google Shape;110;p24"/>
          <p:cNvSpPr txBox="1"/>
          <p:nvPr>
            <p:ph idx="3" type="subTitle"/>
          </p:nvPr>
        </p:nvSpPr>
        <p:spPr>
          <a:xfrm>
            <a:off x="457175" y="1740525"/>
            <a:ext cx="2359800" cy="474600"/>
          </a:xfrm>
          <a:prstGeom prst="rect">
            <a:avLst/>
          </a:prstGeom>
          <a:noFill/>
        </p:spPr>
        <p:txBody>
          <a:bodyPr anchorCtr="0" anchor="ctr" bIns="91425" lIns="91425" spcFirstLastPara="1" rIns="91425" wrap="square" tIns="91425">
            <a:noAutofit/>
          </a:bodyPr>
          <a:lstStyle>
            <a:lvl1pPr lvl="0">
              <a:spcBef>
                <a:spcPts val="0"/>
              </a:spcBef>
              <a:spcAft>
                <a:spcPts val="0"/>
              </a:spcAft>
              <a:buSzPts val="1800"/>
              <a:buNone/>
              <a:defRPr sz="4500">
                <a:solidFill>
                  <a:srgbClr val="B5D6B2"/>
                </a:solidFill>
                <a:latin typeface="Inter Black"/>
                <a:ea typeface="Inter Black"/>
                <a:cs typeface="Inter Black"/>
                <a:sym typeface="Inter Black"/>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11" name="Google Shape;111;p24"/>
          <p:cNvSpPr txBox="1"/>
          <p:nvPr>
            <p:ph idx="4" type="body"/>
          </p:nvPr>
        </p:nvSpPr>
        <p:spPr>
          <a:xfrm>
            <a:off x="457200" y="2215125"/>
            <a:ext cx="2606100" cy="1575000"/>
          </a:xfrm>
          <a:prstGeom prst="rect">
            <a:avLst/>
          </a:prstGeom>
          <a:noFill/>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112" name="Google Shape;112;p24"/>
          <p:cNvSpPr txBox="1"/>
          <p:nvPr>
            <p:ph idx="5" type="body"/>
          </p:nvPr>
        </p:nvSpPr>
        <p:spPr>
          <a:xfrm>
            <a:off x="3237000" y="2215125"/>
            <a:ext cx="2606100" cy="1575000"/>
          </a:xfrm>
          <a:prstGeom prst="rect">
            <a:avLst/>
          </a:prstGeom>
          <a:noFill/>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113" name="Google Shape;113;p24"/>
          <p:cNvSpPr txBox="1"/>
          <p:nvPr>
            <p:ph idx="6" type="body"/>
          </p:nvPr>
        </p:nvSpPr>
        <p:spPr>
          <a:xfrm>
            <a:off x="6016800" y="2215125"/>
            <a:ext cx="2606100" cy="1575000"/>
          </a:xfrm>
          <a:prstGeom prst="rect">
            <a:avLst/>
          </a:prstGeom>
          <a:noFill/>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114" name="Google Shape;114;p24"/>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bullet-4 1">
  <p:cSld name="CUSTOM_3_2_1_1_2">
    <p:spTree>
      <p:nvGrpSpPr>
        <p:cNvPr id="115" name="Shape 115"/>
        <p:cNvGrpSpPr/>
        <p:nvPr/>
      </p:nvGrpSpPr>
      <p:grpSpPr>
        <a:xfrm>
          <a:off x="0" y="0"/>
          <a:ext cx="0" cy="0"/>
          <a:chOff x="0" y="0"/>
          <a:chExt cx="0" cy="0"/>
        </a:xfrm>
      </p:grpSpPr>
      <p:sp>
        <p:nvSpPr>
          <p:cNvPr id="116" name="Google Shape;116;p25"/>
          <p:cNvSpPr/>
          <p:nvPr/>
        </p:nvSpPr>
        <p:spPr>
          <a:xfrm>
            <a:off x="6893394" y="1597025"/>
            <a:ext cx="916800" cy="916800"/>
          </a:xfrm>
          <a:prstGeom prst="ellipse">
            <a:avLst/>
          </a:prstGeom>
          <a:solidFill>
            <a:schemeClr val="lt1"/>
          </a:solidFill>
          <a:ln cap="flat" cmpd="sng" w="9525">
            <a:solidFill>
              <a:schemeClr val="accent1"/>
            </a:solidFill>
            <a:prstDash val="solid"/>
            <a:round/>
            <a:headEnd len="sm" w="sm" type="none"/>
            <a:tailEnd len="sm" w="sm" type="none"/>
          </a:ln>
        </p:spPr>
        <p:txBody>
          <a:bodyPr anchorCtr="0" anchor="ctr" bIns="91425" lIns="0" spcFirstLastPara="1" rIns="0" wrap="square" tIns="91425">
            <a:noAutofit/>
          </a:bodyPr>
          <a:lstStyle/>
          <a:p>
            <a:pPr indent="0" lvl="0" marL="0" rtl="0" algn="ctr">
              <a:spcBef>
                <a:spcPts val="0"/>
              </a:spcBef>
              <a:spcAft>
                <a:spcPts val="0"/>
              </a:spcAft>
              <a:buNone/>
            </a:pPr>
            <a:r>
              <a:t/>
            </a:r>
            <a:endParaRPr b="1" sz="2800">
              <a:solidFill>
                <a:schemeClr val="accent1"/>
              </a:solidFill>
              <a:latin typeface="Hanken Grotesk"/>
              <a:ea typeface="Hanken Grotesk"/>
              <a:cs typeface="Hanken Grotesk"/>
              <a:sym typeface="Hanken Grotesk"/>
            </a:endParaRPr>
          </a:p>
        </p:txBody>
      </p:sp>
      <p:sp>
        <p:nvSpPr>
          <p:cNvPr id="117" name="Google Shape;117;p25"/>
          <p:cNvSpPr txBox="1"/>
          <p:nvPr>
            <p:ph idx="1" type="subTitle"/>
          </p:nvPr>
        </p:nvSpPr>
        <p:spPr>
          <a:xfrm>
            <a:off x="6893400" y="1597025"/>
            <a:ext cx="916800" cy="916800"/>
          </a:xfrm>
          <a:prstGeom prst="rect">
            <a:avLst/>
          </a:prstGeom>
        </p:spPr>
        <p:txBody>
          <a:bodyPr anchorCtr="0" anchor="ctr" bIns="91425" lIns="91425" spcFirstLastPara="1" rIns="91425" wrap="square" tIns="91425">
            <a:normAutofit/>
          </a:bodyPr>
          <a:lstStyle>
            <a:lvl1pPr lvl="0" algn="ctr">
              <a:spcBef>
                <a:spcPts val="0"/>
              </a:spcBef>
              <a:spcAft>
                <a:spcPts val="0"/>
              </a:spcAft>
              <a:buClr>
                <a:schemeClr val="accent1"/>
              </a:buClr>
              <a:buSzPts val="2800"/>
              <a:buNone/>
              <a:defRPr b="1" sz="2800">
                <a:solidFill>
                  <a:schemeClr val="accent1"/>
                </a:solidFill>
              </a:defRPr>
            </a:lvl1pPr>
            <a:lvl2pPr lvl="1" algn="ctr">
              <a:spcBef>
                <a:spcPts val="0"/>
              </a:spcBef>
              <a:spcAft>
                <a:spcPts val="0"/>
              </a:spcAft>
              <a:buClr>
                <a:schemeClr val="accent1"/>
              </a:buClr>
              <a:buSzPts val="2800"/>
              <a:buNone/>
              <a:defRPr b="1" sz="2800">
                <a:solidFill>
                  <a:schemeClr val="accent1"/>
                </a:solidFill>
              </a:defRPr>
            </a:lvl2pPr>
            <a:lvl3pPr lvl="2" algn="ctr">
              <a:spcBef>
                <a:spcPts val="0"/>
              </a:spcBef>
              <a:spcAft>
                <a:spcPts val="0"/>
              </a:spcAft>
              <a:buClr>
                <a:schemeClr val="accent1"/>
              </a:buClr>
              <a:buSzPts val="2800"/>
              <a:buNone/>
              <a:defRPr b="1" sz="2800">
                <a:solidFill>
                  <a:schemeClr val="accent1"/>
                </a:solidFill>
              </a:defRPr>
            </a:lvl3pPr>
            <a:lvl4pPr lvl="3" algn="ctr">
              <a:spcBef>
                <a:spcPts val="0"/>
              </a:spcBef>
              <a:spcAft>
                <a:spcPts val="0"/>
              </a:spcAft>
              <a:buClr>
                <a:schemeClr val="accent1"/>
              </a:buClr>
              <a:buSzPts val="2800"/>
              <a:buNone/>
              <a:defRPr b="1" sz="2800">
                <a:solidFill>
                  <a:schemeClr val="accent1"/>
                </a:solidFill>
              </a:defRPr>
            </a:lvl4pPr>
            <a:lvl5pPr lvl="4" algn="ctr">
              <a:spcBef>
                <a:spcPts val="0"/>
              </a:spcBef>
              <a:spcAft>
                <a:spcPts val="0"/>
              </a:spcAft>
              <a:buClr>
                <a:schemeClr val="accent1"/>
              </a:buClr>
              <a:buSzPts val="2800"/>
              <a:buNone/>
              <a:defRPr b="1" sz="2800">
                <a:solidFill>
                  <a:schemeClr val="accent1"/>
                </a:solidFill>
              </a:defRPr>
            </a:lvl5pPr>
            <a:lvl6pPr lvl="5" algn="ctr">
              <a:spcBef>
                <a:spcPts val="0"/>
              </a:spcBef>
              <a:spcAft>
                <a:spcPts val="0"/>
              </a:spcAft>
              <a:buClr>
                <a:schemeClr val="accent1"/>
              </a:buClr>
              <a:buSzPts val="2800"/>
              <a:buNone/>
              <a:defRPr b="1" sz="2800">
                <a:solidFill>
                  <a:schemeClr val="accent1"/>
                </a:solidFill>
              </a:defRPr>
            </a:lvl6pPr>
            <a:lvl7pPr lvl="6" algn="ctr">
              <a:spcBef>
                <a:spcPts val="0"/>
              </a:spcBef>
              <a:spcAft>
                <a:spcPts val="0"/>
              </a:spcAft>
              <a:buClr>
                <a:schemeClr val="accent1"/>
              </a:buClr>
              <a:buSzPts val="2800"/>
              <a:buNone/>
              <a:defRPr b="1" sz="2800">
                <a:solidFill>
                  <a:schemeClr val="accent1"/>
                </a:solidFill>
              </a:defRPr>
            </a:lvl7pPr>
            <a:lvl8pPr lvl="7" algn="ctr">
              <a:spcBef>
                <a:spcPts val="0"/>
              </a:spcBef>
              <a:spcAft>
                <a:spcPts val="0"/>
              </a:spcAft>
              <a:buClr>
                <a:schemeClr val="accent1"/>
              </a:buClr>
              <a:buSzPts val="2800"/>
              <a:buNone/>
              <a:defRPr b="1" sz="2800">
                <a:solidFill>
                  <a:schemeClr val="accent1"/>
                </a:solidFill>
              </a:defRPr>
            </a:lvl8pPr>
            <a:lvl9pPr lvl="8" algn="ctr">
              <a:spcBef>
                <a:spcPts val="0"/>
              </a:spcBef>
              <a:spcAft>
                <a:spcPts val="0"/>
              </a:spcAft>
              <a:buClr>
                <a:schemeClr val="accent1"/>
              </a:buClr>
              <a:buSzPts val="2800"/>
              <a:buNone/>
              <a:defRPr b="1" sz="2800">
                <a:solidFill>
                  <a:schemeClr val="accent1"/>
                </a:solidFill>
              </a:defRPr>
            </a:lvl9pPr>
          </a:lstStyle>
          <a:p/>
        </p:txBody>
      </p:sp>
      <p:sp>
        <p:nvSpPr>
          <p:cNvPr id="118" name="Google Shape;118;p25"/>
          <p:cNvSpPr/>
          <p:nvPr/>
        </p:nvSpPr>
        <p:spPr>
          <a:xfrm>
            <a:off x="4113594" y="1597025"/>
            <a:ext cx="916800" cy="916800"/>
          </a:xfrm>
          <a:prstGeom prst="ellipse">
            <a:avLst/>
          </a:prstGeom>
          <a:solidFill>
            <a:schemeClr val="lt1"/>
          </a:solidFill>
          <a:ln cap="flat" cmpd="sng" w="9525">
            <a:solidFill>
              <a:schemeClr val="accent1"/>
            </a:solidFill>
            <a:prstDash val="solid"/>
            <a:round/>
            <a:headEnd len="sm" w="sm" type="none"/>
            <a:tailEnd len="sm" w="sm" type="none"/>
          </a:ln>
        </p:spPr>
        <p:txBody>
          <a:bodyPr anchorCtr="0" anchor="ctr" bIns="91425" lIns="0" spcFirstLastPara="1" rIns="0" wrap="square" tIns="91425">
            <a:noAutofit/>
          </a:bodyPr>
          <a:lstStyle/>
          <a:p>
            <a:pPr indent="0" lvl="0" marL="0" rtl="0" algn="ctr">
              <a:spcBef>
                <a:spcPts val="0"/>
              </a:spcBef>
              <a:spcAft>
                <a:spcPts val="0"/>
              </a:spcAft>
              <a:buNone/>
            </a:pPr>
            <a:r>
              <a:t/>
            </a:r>
            <a:endParaRPr b="1" sz="2800">
              <a:solidFill>
                <a:schemeClr val="accent1"/>
              </a:solidFill>
              <a:latin typeface="Hanken Grotesk"/>
              <a:ea typeface="Hanken Grotesk"/>
              <a:cs typeface="Hanken Grotesk"/>
              <a:sym typeface="Hanken Grotesk"/>
            </a:endParaRPr>
          </a:p>
        </p:txBody>
      </p:sp>
      <p:sp>
        <p:nvSpPr>
          <p:cNvPr id="119" name="Google Shape;119;p25"/>
          <p:cNvSpPr txBox="1"/>
          <p:nvPr>
            <p:ph idx="2" type="subTitle"/>
          </p:nvPr>
        </p:nvSpPr>
        <p:spPr>
          <a:xfrm>
            <a:off x="4113600" y="1597025"/>
            <a:ext cx="916800" cy="916800"/>
          </a:xfrm>
          <a:prstGeom prst="rect">
            <a:avLst/>
          </a:prstGeom>
        </p:spPr>
        <p:txBody>
          <a:bodyPr anchorCtr="0" anchor="ctr" bIns="91425" lIns="91425" spcFirstLastPara="1" rIns="91425" wrap="square" tIns="91425">
            <a:normAutofit/>
          </a:bodyPr>
          <a:lstStyle>
            <a:lvl1pPr lvl="0" algn="ctr">
              <a:spcBef>
                <a:spcPts val="0"/>
              </a:spcBef>
              <a:spcAft>
                <a:spcPts val="0"/>
              </a:spcAft>
              <a:buClr>
                <a:schemeClr val="accent1"/>
              </a:buClr>
              <a:buSzPts val="2800"/>
              <a:buNone/>
              <a:defRPr b="1" sz="2800">
                <a:solidFill>
                  <a:schemeClr val="accent1"/>
                </a:solidFill>
              </a:defRPr>
            </a:lvl1pPr>
            <a:lvl2pPr lvl="1" algn="ctr">
              <a:spcBef>
                <a:spcPts val="0"/>
              </a:spcBef>
              <a:spcAft>
                <a:spcPts val="0"/>
              </a:spcAft>
              <a:buClr>
                <a:schemeClr val="accent1"/>
              </a:buClr>
              <a:buSzPts val="2800"/>
              <a:buNone/>
              <a:defRPr b="1" sz="2800">
                <a:solidFill>
                  <a:schemeClr val="accent1"/>
                </a:solidFill>
              </a:defRPr>
            </a:lvl2pPr>
            <a:lvl3pPr lvl="2" algn="ctr">
              <a:spcBef>
                <a:spcPts val="0"/>
              </a:spcBef>
              <a:spcAft>
                <a:spcPts val="0"/>
              </a:spcAft>
              <a:buClr>
                <a:schemeClr val="accent1"/>
              </a:buClr>
              <a:buSzPts val="2800"/>
              <a:buNone/>
              <a:defRPr b="1" sz="2800">
                <a:solidFill>
                  <a:schemeClr val="accent1"/>
                </a:solidFill>
              </a:defRPr>
            </a:lvl3pPr>
            <a:lvl4pPr lvl="3" algn="ctr">
              <a:spcBef>
                <a:spcPts val="0"/>
              </a:spcBef>
              <a:spcAft>
                <a:spcPts val="0"/>
              </a:spcAft>
              <a:buClr>
                <a:schemeClr val="accent1"/>
              </a:buClr>
              <a:buSzPts val="2800"/>
              <a:buNone/>
              <a:defRPr b="1" sz="2800">
                <a:solidFill>
                  <a:schemeClr val="accent1"/>
                </a:solidFill>
              </a:defRPr>
            </a:lvl4pPr>
            <a:lvl5pPr lvl="4" algn="ctr">
              <a:spcBef>
                <a:spcPts val="0"/>
              </a:spcBef>
              <a:spcAft>
                <a:spcPts val="0"/>
              </a:spcAft>
              <a:buClr>
                <a:schemeClr val="accent1"/>
              </a:buClr>
              <a:buSzPts val="2800"/>
              <a:buNone/>
              <a:defRPr b="1" sz="2800">
                <a:solidFill>
                  <a:schemeClr val="accent1"/>
                </a:solidFill>
              </a:defRPr>
            </a:lvl5pPr>
            <a:lvl6pPr lvl="5" algn="ctr">
              <a:spcBef>
                <a:spcPts val="0"/>
              </a:spcBef>
              <a:spcAft>
                <a:spcPts val="0"/>
              </a:spcAft>
              <a:buClr>
                <a:schemeClr val="accent1"/>
              </a:buClr>
              <a:buSzPts val="2800"/>
              <a:buNone/>
              <a:defRPr b="1" sz="2800">
                <a:solidFill>
                  <a:schemeClr val="accent1"/>
                </a:solidFill>
              </a:defRPr>
            </a:lvl6pPr>
            <a:lvl7pPr lvl="6" algn="ctr">
              <a:spcBef>
                <a:spcPts val="0"/>
              </a:spcBef>
              <a:spcAft>
                <a:spcPts val="0"/>
              </a:spcAft>
              <a:buClr>
                <a:schemeClr val="accent1"/>
              </a:buClr>
              <a:buSzPts val="2800"/>
              <a:buNone/>
              <a:defRPr b="1" sz="2800">
                <a:solidFill>
                  <a:schemeClr val="accent1"/>
                </a:solidFill>
              </a:defRPr>
            </a:lvl7pPr>
            <a:lvl8pPr lvl="7" algn="ctr">
              <a:spcBef>
                <a:spcPts val="0"/>
              </a:spcBef>
              <a:spcAft>
                <a:spcPts val="0"/>
              </a:spcAft>
              <a:buClr>
                <a:schemeClr val="accent1"/>
              </a:buClr>
              <a:buSzPts val="2800"/>
              <a:buNone/>
              <a:defRPr b="1" sz="2800">
                <a:solidFill>
                  <a:schemeClr val="accent1"/>
                </a:solidFill>
              </a:defRPr>
            </a:lvl8pPr>
            <a:lvl9pPr lvl="8" algn="ctr">
              <a:spcBef>
                <a:spcPts val="0"/>
              </a:spcBef>
              <a:spcAft>
                <a:spcPts val="0"/>
              </a:spcAft>
              <a:buClr>
                <a:schemeClr val="accent1"/>
              </a:buClr>
              <a:buSzPts val="2800"/>
              <a:buNone/>
              <a:defRPr b="1" sz="2800">
                <a:solidFill>
                  <a:schemeClr val="accent1"/>
                </a:solidFill>
              </a:defRPr>
            </a:lvl9pPr>
          </a:lstStyle>
          <a:p/>
        </p:txBody>
      </p:sp>
      <p:sp>
        <p:nvSpPr>
          <p:cNvPr id="120" name="Google Shape;120;p25"/>
          <p:cNvSpPr/>
          <p:nvPr/>
        </p:nvSpPr>
        <p:spPr>
          <a:xfrm>
            <a:off x="1333794" y="1597025"/>
            <a:ext cx="916800" cy="916800"/>
          </a:xfrm>
          <a:prstGeom prst="ellipse">
            <a:avLst/>
          </a:prstGeom>
          <a:solidFill>
            <a:schemeClr val="lt1"/>
          </a:solidFill>
          <a:ln cap="flat" cmpd="sng" w="9525">
            <a:solidFill>
              <a:schemeClr val="accent1"/>
            </a:solidFill>
            <a:prstDash val="solid"/>
            <a:round/>
            <a:headEnd len="sm" w="sm" type="none"/>
            <a:tailEnd len="sm" w="sm" type="none"/>
          </a:ln>
        </p:spPr>
        <p:txBody>
          <a:bodyPr anchorCtr="0" anchor="ctr" bIns="91425" lIns="0" spcFirstLastPara="1" rIns="0" wrap="square" tIns="91425">
            <a:noAutofit/>
          </a:bodyPr>
          <a:lstStyle/>
          <a:p>
            <a:pPr indent="0" lvl="0" marL="0" rtl="0" algn="ctr">
              <a:spcBef>
                <a:spcPts val="0"/>
              </a:spcBef>
              <a:spcAft>
                <a:spcPts val="0"/>
              </a:spcAft>
              <a:buNone/>
            </a:pPr>
            <a:r>
              <a:t/>
            </a:r>
            <a:endParaRPr b="1" sz="2800">
              <a:solidFill>
                <a:schemeClr val="accent1"/>
              </a:solidFill>
              <a:latin typeface="Hanken Grotesk"/>
              <a:ea typeface="Hanken Grotesk"/>
              <a:cs typeface="Hanken Grotesk"/>
              <a:sym typeface="Hanken Grotesk"/>
            </a:endParaRPr>
          </a:p>
        </p:txBody>
      </p:sp>
      <p:sp>
        <p:nvSpPr>
          <p:cNvPr id="121" name="Google Shape;121;p25"/>
          <p:cNvSpPr txBox="1"/>
          <p:nvPr>
            <p:ph idx="3" type="subTitle"/>
          </p:nvPr>
        </p:nvSpPr>
        <p:spPr>
          <a:xfrm>
            <a:off x="1333800" y="1597025"/>
            <a:ext cx="916800" cy="916800"/>
          </a:xfrm>
          <a:prstGeom prst="rect">
            <a:avLst/>
          </a:prstGeom>
        </p:spPr>
        <p:txBody>
          <a:bodyPr anchorCtr="0" anchor="ctr" bIns="91425" lIns="91425" spcFirstLastPara="1" rIns="91425" wrap="square" tIns="91425">
            <a:normAutofit/>
          </a:bodyPr>
          <a:lstStyle>
            <a:lvl1pPr lvl="0" algn="ctr">
              <a:spcBef>
                <a:spcPts val="0"/>
              </a:spcBef>
              <a:spcAft>
                <a:spcPts val="0"/>
              </a:spcAft>
              <a:buClr>
                <a:schemeClr val="accent1"/>
              </a:buClr>
              <a:buSzPts val="2800"/>
              <a:buNone/>
              <a:defRPr b="1" sz="2800">
                <a:solidFill>
                  <a:schemeClr val="accent1"/>
                </a:solidFill>
              </a:defRPr>
            </a:lvl1pPr>
            <a:lvl2pPr lvl="1" algn="ctr">
              <a:spcBef>
                <a:spcPts val="0"/>
              </a:spcBef>
              <a:spcAft>
                <a:spcPts val="0"/>
              </a:spcAft>
              <a:buClr>
                <a:schemeClr val="accent1"/>
              </a:buClr>
              <a:buSzPts val="2800"/>
              <a:buNone/>
              <a:defRPr b="1" sz="2800">
                <a:solidFill>
                  <a:schemeClr val="accent1"/>
                </a:solidFill>
              </a:defRPr>
            </a:lvl2pPr>
            <a:lvl3pPr lvl="2" algn="ctr">
              <a:spcBef>
                <a:spcPts val="0"/>
              </a:spcBef>
              <a:spcAft>
                <a:spcPts val="0"/>
              </a:spcAft>
              <a:buClr>
                <a:schemeClr val="accent1"/>
              </a:buClr>
              <a:buSzPts val="2800"/>
              <a:buNone/>
              <a:defRPr b="1" sz="2800">
                <a:solidFill>
                  <a:schemeClr val="accent1"/>
                </a:solidFill>
              </a:defRPr>
            </a:lvl3pPr>
            <a:lvl4pPr lvl="3" algn="ctr">
              <a:spcBef>
                <a:spcPts val="0"/>
              </a:spcBef>
              <a:spcAft>
                <a:spcPts val="0"/>
              </a:spcAft>
              <a:buClr>
                <a:schemeClr val="accent1"/>
              </a:buClr>
              <a:buSzPts val="2800"/>
              <a:buNone/>
              <a:defRPr b="1" sz="2800">
                <a:solidFill>
                  <a:schemeClr val="accent1"/>
                </a:solidFill>
              </a:defRPr>
            </a:lvl4pPr>
            <a:lvl5pPr lvl="4" algn="ctr">
              <a:spcBef>
                <a:spcPts val="0"/>
              </a:spcBef>
              <a:spcAft>
                <a:spcPts val="0"/>
              </a:spcAft>
              <a:buClr>
                <a:schemeClr val="accent1"/>
              </a:buClr>
              <a:buSzPts val="2800"/>
              <a:buNone/>
              <a:defRPr b="1" sz="2800">
                <a:solidFill>
                  <a:schemeClr val="accent1"/>
                </a:solidFill>
              </a:defRPr>
            </a:lvl5pPr>
            <a:lvl6pPr lvl="5" algn="ctr">
              <a:spcBef>
                <a:spcPts val="0"/>
              </a:spcBef>
              <a:spcAft>
                <a:spcPts val="0"/>
              </a:spcAft>
              <a:buClr>
                <a:schemeClr val="accent1"/>
              </a:buClr>
              <a:buSzPts val="2800"/>
              <a:buNone/>
              <a:defRPr b="1" sz="2800">
                <a:solidFill>
                  <a:schemeClr val="accent1"/>
                </a:solidFill>
              </a:defRPr>
            </a:lvl6pPr>
            <a:lvl7pPr lvl="6" algn="ctr">
              <a:spcBef>
                <a:spcPts val="0"/>
              </a:spcBef>
              <a:spcAft>
                <a:spcPts val="0"/>
              </a:spcAft>
              <a:buClr>
                <a:schemeClr val="accent1"/>
              </a:buClr>
              <a:buSzPts val="2800"/>
              <a:buNone/>
              <a:defRPr b="1" sz="2800">
                <a:solidFill>
                  <a:schemeClr val="accent1"/>
                </a:solidFill>
              </a:defRPr>
            </a:lvl7pPr>
            <a:lvl8pPr lvl="7" algn="ctr">
              <a:spcBef>
                <a:spcPts val="0"/>
              </a:spcBef>
              <a:spcAft>
                <a:spcPts val="0"/>
              </a:spcAft>
              <a:buClr>
                <a:schemeClr val="accent1"/>
              </a:buClr>
              <a:buSzPts val="2800"/>
              <a:buNone/>
              <a:defRPr b="1" sz="2800">
                <a:solidFill>
                  <a:schemeClr val="accent1"/>
                </a:solidFill>
              </a:defRPr>
            </a:lvl8pPr>
            <a:lvl9pPr lvl="8" algn="ctr">
              <a:spcBef>
                <a:spcPts val="0"/>
              </a:spcBef>
              <a:spcAft>
                <a:spcPts val="0"/>
              </a:spcAft>
              <a:buClr>
                <a:schemeClr val="accent1"/>
              </a:buClr>
              <a:buSzPts val="2800"/>
              <a:buNone/>
              <a:defRPr b="1" sz="2800">
                <a:solidFill>
                  <a:schemeClr val="accent1"/>
                </a:solidFill>
              </a:defRPr>
            </a:lvl9pPr>
          </a:lstStyle>
          <a:p/>
        </p:txBody>
      </p:sp>
      <p:sp>
        <p:nvSpPr>
          <p:cNvPr id="122" name="Google Shape;122;p25"/>
          <p:cNvSpPr txBox="1"/>
          <p:nvPr>
            <p:ph idx="4" type="body"/>
          </p:nvPr>
        </p:nvSpPr>
        <p:spPr>
          <a:xfrm>
            <a:off x="489150" y="2727525"/>
            <a:ext cx="2606100" cy="1848000"/>
          </a:xfrm>
          <a:prstGeom prst="rect">
            <a:avLst/>
          </a:prstGeom>
        </p:spPr>
        <p:txBody>
          <a:bodyPr anchorCtr="0" anchor="t" bIns="91425" lIns="137150" spcFirstLastPara="1" rIns="137150" wrap="square" tIns="91425">
            <a:normAutofit/>
          </a:bodyPr>
          <a:lstStyle>
            <a:lvl1pPr indent="-304800" lvl="0" marL="457200" algn="ctr">
              <a:spcBef>
                <a:spcPts val="0"/>
              </a:spcBef>
              <a:spcAft>
                <a:spcPts val="0"/>
              </a:spcAft>
              <a:buClr>
                <a:schemeClr val="dk1"/>
              </a:buClr>
              <a:buSzPts val="1200"/>
              <a:buChar char="•"/>
              <a:defRPr sz="1200">
                <a:solidFill>
                  <a:schemeClr val="dk1"/>
                </a:solidFill>
              </a:defRPr>
            </a:lvl1pPr>
            <a:lvl2pPr indent="-304800" lvl="1" marL="914400" algn="ctr">
              <a:spcBef>
                <a:spcPts val="1000"/>
              </a:spcBef>
              <a:spcAft>
                <a:spcPts val="0"/>
              </a:spcAft>
              <a:buClr>
                <a:schemeClr val="dk1"/>
              </a:buClr>
              <a:buSzPts val="1200"/>
              <a:buChar char="○"/>
              <a:defRPr sz="1200">
                <a:solidFill>
                  <a:schemeClr val="dk1"/>
                </a:solidFill>
              </a:defRPr>
            </a:lvl2pPr>
            <a:lvl3pPr indent="-304800" lvl="2" marL="1371600" algn="ctr">
              <a:spcBef>
                <a:spcPts val="1000"/>
              </a:spcBef>
              <a:spcAft>
                <a:spcPts val="0"/>
              </a:spcAft>
              <a:buClr>
                <a:schemeClr val="dk1"/>
              </a:buClr>
              <a:buSzPts val="1200"/>
              <a:buChar char="■"/>
              <a:defRPr sz="1200">
                <a:solidFill>
                  <a:schemeClr val="dk1"/>
                </a:solidFill>
              </a:defRPr>
            </a:lvl3pPr>
            <a:lvl4pPr indent="-304800" lvl="3" marL="1828800" algn="ctr">
              <a:spcBef>
                <a:spcPts val="1000"/>
              </a:spcBef>
              <a:spcAft>
                <a:spcPts val="0"/>
              </a:spcAft>
              <a:buClr>
                <a:schemeClr val="dk1"/>
              </a:buClr>
              <a:buSzPts val="1200"/>
              <a:buChar char="●"/>
              <a:defRPr sz="1200">
                <a:solidFill>
                  <a:schemeClr val="dk1"/>
                </a:solidFill>
              </a:defRPr>
            </a:lvl4pPr>
            <a:lvl5pPr indent="-304800" lvl="4" marL="2286000" algn="ctr">
              <a:spcBef>
                <a:spcPts val="1000"/>
              </a:spcBef>
              <a:spcAft>
                <a:spcPts val="0"/>
              </a:spcAft>
              <a:buClr>
                <a:schemeClr val="dk1"/>
              </a:buClr>
              <a:buSzPts val="1200"/>
              <a:buChar char="○"/>
              <a:defRPr sz="1200">
                <a:solidFill>
                  <a:schemeClr val="dk1"/>
                </a:solidFill>
              </a:defRPr>
            </a:lvl5pPr>
            <a:lvl6pPr indent="-304800" lvl="5" marL="2743200" algn="ctr">
              <a:spcBef>
                <a:spcPts val="1000"/>
              </a:spcBef>
              <a:spcAft>
                <a:spcPts val="0"/>
              </a:spcAft>
              <a:buClr>
                <a:schemeClr val="dk1"/>
              </a:buClr>
              <a:buSzPts val="1200"/>
              <a:buChar char="■"/>
              <a:defRPr sz="1200">
                <a:solidFill>
                  <a:schemeClr val="dk1"/>
                </a:solidFill>
              </a:defRPr>
            </a:lvl6pPr>
            <a:lvl7pPr indent="-304800" lvl="6" marL="3200400" algn="ctr">
              <a:spcBef>
                <a:spcPts val="1000"/>
              </a:spcBef>
              <a:spcAft>
                <a:spcPts val="0"/>
              </a:spcAft>
              <a:buClr>
                <a:schemeClr val="dk1"/>
              </a:buClr>
              <a:buSzPts val="1200"/>
              <a:buChar char="●"/>
              <a:defRPr sz="1200">
                <a:solidFill>
                  <a:schemeClr val="dk1"/>
                </a:solidFill>
              </a:defRPr>
            </a:lvl7pPr>
            <a:lvl8pPr indent="-304800" lvl="7" marL="3657600" algn="ctr">
              <a:spcBef>
                <a:spcPts val="1000"/>
              </a:spcBef>
              <a:spcAft>
                <a:spcPts val="0"/>
              </a:spcAft>
              <a:buClr>
                <a:schemeClr val="dk1"/>
              </a:buClr>
              <a:buSzPts val="1200"/>
              <a:buChar char="○"/>
              <a:defRPr sz="1200">
                <a:solidFill>
                  <a:schemeClr val="dk1"/>
                </a:solidFill>
              </a:defRPr>
            </a:lvl8pPr>
            <a:lvl9pPr indent="-304800" lvl="8" marL="4114800" algn="ctr">
              <a:spcBef>
                <a:spcPts val="1000"/>
              </a:spcBef>
              <a:spcAft>
                <a:spcPts val="1000"/>
              </a:spcAft>
              <a:buClr>
                <a:schemeClr val="dk1"/>
              </a:buClr>
              <a:buSzPts val="1200"/>
              <a:buChar char="■"/>
              <a:defRPr sz="1200">
                <a:solidFill>
                  <a:schemeClr val="dk1"/>
                </a:solidFill>
              </a:defRPr>
            </a:lvl9pPr>
          </a:lstStyle>
          <a:p/>
        </p:txBody>
      </p:sp>
      <p:sp>
        <p:nvSpPr>
          <p:cNvPr id="123" name="Google Shape;123;p25"/>
          <p:cNvSpPr txBox="1"/>
          <p:nvPr>
            <p:ph idx="5" type="body"/>
          </p:nvPr>
        </p:nvSpPr>
        <p:spPr>
          <a:xfrm>
            <a:off x="3268950" y="2727525"/>
            <a:ext cx="2606100" cy="1848000"/>
          </a:xfrm>
          <a:prstGeom prst="rect">
            <a:avLst/>
          </a:prstGeom>
        </p:spPr>
        <p:txBody>
          <a:bodyPr anchorCtr="0" anchor="t" bIns="91425" lIns="137150" spcFirstLastPara="1" rIns="137150" wrap="square" tIns="91425">
            <a:normAutofit/>
          </a:bodyPr>
          <a:lstStyle>
            <a:lvl1pPr indent="-304800" lvl="0" marL="457200" algn="ctr">
              <a:spcBef>
                <a:spcPts val="0"/>
              </a:spcBef>
              <a:spcAft>
                <a:spcPts val="0"/>
              </a:spcAft>
              <a:buClr>
                <a:schemeClr val="dk1"/>
              </a:buClr>
              <a:buSzPts val="1200"/>
              <a:buChar char="•"/>
              <a:defRPr sz="1200">
                <a:solidFill>
                  <a:schemeClr val="dk1"/>
                </a:solidFill>
              </a:defRPr>
            </a:lvl1pPr>
            <a:lvl2pPr indent="-304800" lvl="1" marL="914400" algn="ctr">
              <a:spcBef>
                <a:spcPts val="1000"/>
              </a:spcBef>
              <a:spcAft>
                <a:spcPts val="0"/>
              </a:spcAft>
              <a:buClr>
                <a:schemeClr val="dk1"/>
              </a:buClr>
              <a:buSzPts val="1200"/>
              <a:buChar char="○"/>
              <a:defRPr sz="1200">
                <a:solidFill>
                  <a:schemeClr val="dk1"/>
                </a:solidFill>
              </a:defRPr>
            </a:lvl2pPr>
            <a:lvl3pPr indent="-304800" lvl="2" marL="1371600" algn="ctr">
              <a:spcBef>
                <a:spcPts val="1000"/>
              </a:spcBef>
              <a:spcAft>
                <a:spcPts val="0"/>
              </a:spcAft>
              <a:buClr>
                <a:schemeClr val="dk1"/>
              </a:buClr>
              <a:buSzPts val="1200"/>
              <a:buChar char="■"/>
              <a:defRPr sz="1200">
                <a:solidFill>
                  <a:schemeClr val="dk1"/>
                </a:solidFill>
              </a:defRPr>
            </a:lvl3pPr>
            <a:lvl4pPr indent="-304800" lvl="3" marL="1828800" algn="ctr">
              <a:spcBef>
                <a:spcPts val="1000"/>
              </a:spcBef>
              <a:spcAft>
                <a:spcPts val="0"/>
              </a:spcAft>
              <a:buClr>
                <a:schemeClr val="dk1"/>
              </a:buClr>
              <a:buSzPts val="1200"/>
              <a:buChar char="●"/>
              <a:defRPr sz="1200">
                <a:solidFill>
                  <a:schemeClr val="dk1"/>
                </a:solidFill>
              </a:defRPr>
            </a:lvl4pPr>
            <a:lvl5pPr indent="-304800" lvl="4" marL="2286000" algn="ctr">
              <a:spcBef>
                <a:spcPts val="1000"/>
              </a:spcBef>
              <a:spcAft>
                <a:spcPts val="0"/>
              </a:spcAft>
              <a:buClr>
                <a:schemeClr val="dk1"/>
              </a:buClr>
              <a:buSzPts val="1200"/>
              <a:buChar char="○"/>
              <a:defRPr sz="1200">
                <a:solidFill>
                  <a:schemeClr val="dk1"/>
                </a:solidFill>
              </a:defRPr>
            </a:lvl5pPr>
            <a:lvl6pPr indent="-304800" lvl="5" marL="2743200" algn="ctr">
              <a:spcBef>
                <a:spcPts val="1000"/>
              </a:spcBef>
              <a:spcAft>
                <a:spcPts val="0"/>
              </a:spcAft>
              <a:buClr>
                <a:schemeClr val="dk1"/>
              </a:buClr>
              <a:buSzPts val="1200"/>
              <a:buChar char="■"/>
              <a:defRPr sz="1200">
                <a:solidFill>
                  <a:schemeClr val="dk1"/>
                </a:solidFill>
              </a:defRPr>
            </a:lvl6pPr>
            <a:lvl7pPr indent="-304800" lvl="6" marL="3200400" algn="ctr">
              <a:spcBef>
                <a:spcPts val="1000"/>
              </a:spcBef>
              <a:spcAft>
                <a:spcPts val="0"/>
              </a:spcAft>
              <a:buClr>
                <a:schemeClr val="dk1"/>
              </a:buClr>
              <a:buSzPts val="1200"/>
              <a:buChar char="●"/>
              <a:defRPr sz="1200">
                <a:solidFill>
                  <a:schemeClr val="dk1"/>
                </a:solidFill>
              </a:defRPr>
            </a:lvl7pPr>
            <a:lvl8pPr indent="-304800" lvl="7" marL="3657600" algn="ctr">
              <a:spcBef>
                <a:spcPts val="1000"/>
              </a:spcBef>
              <a:spcAft>
                <a:spcPts val="0"/>
              </a:spcAft>
              <a:buClr>
                <a:schemeClr val="dk1"/>
              </a:buClr>
              <a:buSzPts val="1200"/>
              <a:buChar char="○"/>
              <a:defRPr sz="1200">
                <a:solidFill>
                  <a:schemeClr val="dk1"/>
                </a:solidFill>
              </a:defRPr>
            </a:lvl8pPr>
            <a:lvl9pPr indent="-304800" lvl="8" marL="4114800" algn="ctr">
              <a:spcBef>
                <a:spcPts val="1000"/>
              </a:spcBef>
              <a:spcAft>
                <a:spcPts val="1000"/>
              </a:spcAft>
              <a:buClr>
                <a:schemeClr val="dk1"/>
              </a:buClr>
              <a:buSzPts val="1200"/>
              <a:buChar char="■"/>
              <a:defRPr sz="1200">
                <a:solidFill>
                  <a:schemeClr val="dk1"/>
                </a:solidFill>
              </a:defRPr>
            </a:lvl9pPr>
          </a:lstStyle>
          <a:p/>
        </p:txBody>
      </p:sp>
      <p:sp>
        <p:nvSpPr>
          <p:cNvPr id="124" name="Google Shape;124;p25"/>
          <p:cNvSpPr txBox="1"/>
          <p:nvPr>
            <p:ph idx="6" type="body"/>
          </p:nvPr>
        </p:nvSpPr>
        <p:spPr>
          <a:xfrm>
            <a:off x="6048750" y="2727525"/>
            <a:ext cx="2606100" cy="1848000"/>
          </a:xfrm>
          <a:prstGeom prst="rect">
            <a:avLst/>
          </a:prstGeom>
        </p:spPr>
        <p:txBody>
          <a:bodyPr anchorCtr="0" anchor="t" bIns="91425" lIns="137150" spcFirstLastPara="1" rIns="137150" wrap="square" tIns="91425">
            <a:normAutofit/>
          </a:bodyPr>
          <a:lstStyle>
            <a:lvl1pPr indent="-304800" lvl="0" marL="457200" algn="ctr">
              <a:spcBef>
                <a:spcPts val="0"/>
              </a:spcBef>
              <a:spcAft>
                <a:spcPts val="0"/>
              </a:spcAft>
              <a:buClr>
                <a:schemeClr val="dk1"/>
              </a:buClr>
              <a:buSzPts val="1200"/>
              <a:buChar char="•"/>
              <a:defRPr sz="1200">
                <a:solidFill>
                  <a:schemeClr val="dk1"/>
                </a:solidFill>
              </a:defRPr>
            </a:lvl1pPr>
            <a:lvl2pPr indent="-304800" lvl="1" marL="914400" algn="ctr">
              <a:spcBef>
                <a:spcPts val="1000"/>
              </a:spcBef>
              <a:spcAft>
                <a:spcPts val="0"/>
              </a:spcAft>
              <a:buClr>
                <a:schemeClr val="dk1"/>
              </a:buClr>
              <a:buSzPts val="1200"/>
              <a:buChar char="○"/>
              <a:defRPr sz="1200">
                <a:solidFill>
                  <a:schemeClr val="dk1"/>
                </a:solidFill>
              </a:defRPr>
            </a:lvl2pPr>
            <a:lvl3pPr indent="-304800" lvl="2" marL="1371600" algn="ctr">
              <a:spcBef>
                <a:spcPts val="1000"/>
              </a:spcBef>
              <a:spcAft>
                <a:spcPts val="0"/>
              </a:spcAft>
              <a:buClr>
                <a:schemeClr val="dk1"/>
              </a:buClr>
              <a:buSzPts val="1200"/>
              <a:buChar char="■"/>
              <a:defRPr sz="1200">
                <a:solidFill>
                  <a:schemeClr val="dk1"/>
                </a:solidFill>
              </a:defRPr>
            </a:lvl3pPr>
            <a:lvl4pPr indent="-304800" lvl="3" marL="1828800" algn="ctr">
              <a:spcBef>
                <a:spcPts val="1000"/>
              </a:spcBef>
              <a:spcAft>
                <a:spcPts val="0"/>
              </a:spcAft>
              <a:buClr>
                <a:schemeClr val="dk1"/>
              </a:buClr>
              <a:buSzPts val="1200"/>
              <a:buChar char="●"/>
              <a:defRPr sz="1200">
                <a:solidFill>
                  <a:schemeClr val="dk1"/>
                </a:solidFill>
              </a:defRPr>
            </a:lvl4pPr>
            <a:lvl5pPr indent="-304800" lvl="4" marL="2286000" algn="ctr">
              <a:spcBef>
                <a:spcPts val="1000"/>
              </a:spcBef>
              <a:spcAft>
                <a:spcPts val="0"/>
              </a:spcAft>
              <a:buClr>
                <a:schemeClr val="dk1"/>
              </a:buClr>
              <a:buSzPts val="1200"/>
              <a:buChar char="○"/>
              <a:defRPr sz="1200">
                <a:solidFill>
                  <a:schemeClr val="dk1"/>
                </a:solidFill>
              </a:defRPr>
            </a:lvl5pPr>
            <a:lvl6pPr indent="-304800" lvl="5" marL="2743200" algn="ctr">
              <a:spcBef>
                <a:spcPts val="1000"/>
              </a:spcBef>
              <a:spcAft>
                <a:spcPts val="0"/>
              </a:spcAft>
              <a:buClr>
                <a:schemeClr val="dk1"/>
              </a:buClr>
              <a:buSzPts val="1200"/>
              <a:buChar char="■"/>
              <a:defRPr sz="1200">
                <a:solidFill>
                  <a:schemeClr val="dk1"/>
                </a:solidFill>
              </a:defRPr>
            </a:lvl6pPr>
            <a:lvl7pPr indent="-304800" lvl="6" marL="3200400" algn="ctr">
              <a:spcBef>
                <a:spcPts val="1000"/>
              </a:spcBef>
              <a:spcAft>
                <a:spcPts val="0"/>
              </a:spcAft>
              <a:buClr>
                <a:schemeClr val="dk1"/>
              </a:buClr>
              <a:buSzPts val="1200"/>
              <a:buChar char="●"/>
              <a:defRPr sz="1200">
                <a:solidFill>
                  <a:schemeClr val="dk1"/>
                </a:solidFill>
              </a:defRPr>
            </a:lvl7pPr>
            <a:lvl8pPr indent="-304800" lvl="7" marL="3657600" algn="ctr">
              <a:spcBef>
                <a:spcPts val="1000"/>
              </a:spcBef>
              <a:spcAft>
                <a:spcPts val="0"/>
              </a:spcAft>
              <a:buClr>
                <a:schemeClr val="dk1"/>
              </a:buClr>
              <a:buSzPts val="1200"/>
              <a:buChar char="○"/>
              <a:defRPr sz="1200">
                <a:solidFill>
                  <a:schemeClr val="dk1"/>
                </a:solidFill>
              </a:defRPr>
            </a:lvl8pPr>
            <a:lvl9pPr indent="-304800" lvl="8" marL="4114800" algn="ctr">
              <a:spcBef>
                <a:spcPts val="1000"/>
              </a:spcBef>
              <a:spcAft>
                <a:spcPts val="1000"/>
              </a:spcAft>
              <a:buClr>
                <a:schemeClr val="dk1"/>
              </a:buClr>
              <a:buSzPts val="1200"/>
              <a:buChar char="■"/>
              <a:defRPr sz="1200">
                <a:solidFill>
                  <a:schemeClr val="dk1"/>
                </a:solidFill>
              </a:defRPr>
            </a:lvl9pPr>
          </a:lstStyle>
          <a:p/>
        </p:txBody>
      </p:sp>
      <p:sp>
        <p:nvSpPr>
          <p:cNvPr id="125" name="Google Shape;125;p25"/>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bullet-5">
  <p:cSld name="CUSTOM_3_2_1_1_1">
    <p:bg>
      <p:bgPr>
        <a:solidFill>
          <a:schemeClr val="lt2"/>
        </a:solidFill>
      </p:bgPr>
    </p:bg>
    <p:spTree>
      <p:nvGrpSpPr>
        <p:cNvPr id="126" name="Shape 126"/>
        <p:cNvGrpSpPr/>
        <p:nvPr/>
      </p:nvGrpSpPr>
      <p:grpSpPr>
        <a:xfrm>
          <a:off x="0" y="0"/>
          <a:ext cx="0" cy="0"/>
          <a:chOff x="0" y="0"/>
          <a:chExt cx="0" cy="0"/>
        </a:xfrm>
      </p:grpSpPr>
      <p:sp>
        <p:nvSpPr>
          <p:cNvPr id="127" name="Google Shape;127;p26"/>
          <p:cNvSpPr txBox="1"/>
          <p:nvPr>
            <p:ph idx="1" type="body"/>
          </p:nvPr>
        </p:nvSpPr>
        <p:spPr>
          <a:xfrm>
            <a:off x="457200" y="1834125"/>
            <a:ext cx="2606100" cy="2273100"/>
          </a:xfrm>
          <a:prstGeom prst="rect">
            <a:avLst/>
          </a:prstGeom>
          <a:solidFill>
            <a:srgbClr val="FFFFFF">
              <a:alpha val="20000"/>
            </a:srgbClr>
          </a:solidFill>
          <a:ln cap="flat" cmpd="sng" w="9525">
            <a:solidFill>
              <a:schemeClr val="accent1"/>
            </a:solidFill>
            <a:prstDash val="solid"/>
            <a:round/>
            <a:headEnd len="sm" w="sm" type="none"/>
            <a:tailEnd len="sm" w="sm" type="none"/>
          </a:ln>
        </p:spPr>
        <p:txBody>
          <a:bodyPr anchorCtr="0" anchor="t" bIns="91425" lIns="182875" spcFirstLastPara="1" rIns="137150" wrap="square" tIns="18287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128" name="Google Shape;128;p26"/>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129" name="Google Shape;129;p26"/>
          <p:cNvSpPr/>
          <p:nvPr/>
        </p:nvSpPr>
        <p:spPr>
          <a:xfrm>
            <a:off x="457204" y="1472400"/>
            <a:ext cx="476700" cy="361800"/>
          </a:xfrm>
          <a:prstGeom prst="rect">
            <a:avLst/>
          </a:prstGeom>
          <a:solidFill>
            <a:schemeClr val="accent1"/>
          </a:solidFill>
          <a:ln cap="flat" cmpd="sng" w="9525">
            <a:solidFill>
              <a:schemeClr val="accent1"/>
            </a:solidFill>
            <a:prstDash val="solid"/>
            <a:round/>
            <a:headEnd len="sm" w="sm" type="none"/>
            <a:tailEnd len="sm" w="sm" type="none"/>
          </a:ln>
        </p:spPr>
        <p:txBody>
          <a:bodyPr anchorCtr="0" anchor="ctr" bIns="91425" lIns="0" spcFirstLastPara="1" rIns="0" wrap="square" tIns="91425">
            <a:noAutofit/>
          </a:bodyPr>
          <a:lstStyle/>
          <a:p>
            <a:pPr indent="0" lvl="0" marL="0" rtl="0" algn="ctr">
              <a:spcBef>
                <a:spcPts val="0"/>
              </a:spcBef>
              <a:spcAft>
                <a:spcPts val="0"/>
              </a:spcAft>
              <a:buNone/>
            </a:pPr>
            <a:r>
              <a:rPr b="1" lang="en-GB" sz="1800">
                <a:solidFill>
                  <a:schemeClr val="lt1"/>
                </a:solidFill>
                <a:latin typeface="Hanken Grotesk"/>
                <a:ea typeface="Hanken Grotesk"/>
                <a:cs typeface="Hanken Grotesk"/>
                <a:sym typeface="Hanken Grotesk"/>
              </a:rPr>
              <a:t>1</a:t>
            </a:r>
            <a:endParaRPr b="1" sz="1800">
              <a:solidFill>
                <a:schemeClr val="lt1"/>
              </a:solidFill>
              <a:latin typeface="Hanken Grotesk"/>
              <a:ea typeface="Hanken Grotesk"/>
              <a:cs typeface="Hanken Grotesk"/>
              <a:sym typeface="Hanken Grotesk"/>
            </a:endParaRPr>
          </a:p>
        </p:txBody>
      </p:sp>
      <p:sp>
        <p:nvSpPr>
          <p:cNvPr id="130" name="Google Shape;130;p26"/>
          <p:cNvSpPr/>
          <p:nvPr/>
        </p:nvSpPr>
        <p:spPr>
          <a:xfrm>
            <a:off x="3237004" y="1472400"/>
            <a:ext cx="476700" cy="361800"/>
          </a:xfrm>
          <a:prstGeom prst="rect">
            <a:avLst/>
          </a:prstGeom>
          <a:solidFill>
            <a:schemeClr val="accent1"/>
          </a:solidFill>
          <a:ln cap="flat" cmpd="sng" w="9525">
            <a:solidFill>
              <a:schemeClr val="accent1"/>
            </a:solidFill>
            <a:prstDash val="solid"/>
            <a:round/>
            <a:headEnd len="sm" w="sm" type="none"/>
            <a:tailEnd len="sm" w="sm" type="none"/>
          </a:ln>
        </p:spPr>
        <p:txBody>
          <a:bodyPr anchorCtr="0" anchor="ctr" bIns="91425" lIns="0" spcFirstLastPara="1" rIns="0" wrap="square" tIns="91425">
            <a:noAutofit/>
          </a:bodyPr>
          <a:lstStyle/>
          <a:p>
            <a:pPr indent="0" lvl="0" marL="0" rtl="0" algn="ctr">
              <a:spcBef>
                <a:spcPts val="0"/>
              </a:spcBef>
              <a:spcAft>
                <a:spcPts val="0"/>
              </a:spcAft>
              <a:buNone/>
            </a:pPr>
            <a:r>
              <a:rPr b="1" lang="en-GB" sz="1800">
                <a:solidFill>
                  <a:schemeClr val="lt1"/>
                </a:solidFill>
                <a:latin typeface="Hanken Grotesk"/>
                <a:ea typeface="Hanken Grotesk"/>
                <a:cs typeface="Hanken Grotesk"/>
                <a:sym typeface="Hanken Grotesk"/>
              </a:rPr>
              <a:t>2</a:t>
            </a:r>
            <a:endParaRPr b="1" sz="1800">
              <a:solidFill>
                <a:schemeClr val="lt1"/>
              </a:solidFill>
              <a:latin typeface="Hanken Grotesk"/>
              <a:ea typeface="Hanken Grotesk"/>
              <a:cs typeface="Hanken Grotesk"/>
              <a:sym typeface="Hanken Grotesk"/>
            </a:endParaRPr>
          </a:p>
        </p:txBody>
      </p:sp>
      <p:sp>
        <p:nvSpPr>
          <p:cNvPr id="131" name="Google Shape;131;p26"/>
          <p:cNvSpPr/>
          <p:nvPr/>
        </p:nvSpPr>
        <p:spPr>
          <a:xfrm>
            <a:off x="6016804" y="1472400"/>
            <a:ext cx="476700" cy="361800"/>
          </a:xfrm>
          <a:prstGeom prst="rect">
            <a:avLst/>
          </a:prstGeom>
          <a:solidFill>
            <a:schemeClr val="accent1"/>
          </a:solidFill>
          <a:ln cap="flat" cmpd="sng" w="9525">
            <a:solidFill>
              <a:schemeClr val="accent1"/>
            </a:solidFill>
            <a:prstDash val="solid"/>
            <a:round/>
            <a:headEnd len="sm" w="sm" type="none"/>
            <a:tailEnd len="sm" w="sm" type="none"/>
          </a:ln>
        </p:spPr>
        <p:txBody>
          <a:bodyPr anchorCtr="0" anchor="ctr" bIns="91425" lIns="0" spcFirstLastPara="1" rIns="0" wrap="square" tIns="91425">
            <a:noAutofit/>
          </a:bodyPr>
          <a:lstStyle/>
          <a:p>
            <a:pPr indent="0" lvl="0" marL="0" rtl="0" algn="ctr">
              <a:spcBef>
                <a:spcPts val="0"/>
              </a:spcBef>
              <a:spcAft>
                <a:spcPts val="0"/>
              </a:spcAft>
              <a:buNone/>
            </a:pPr>
            <a:r>
              <a:rPr b="1" lang="en-GB" sz="1800">
                <a:solidFill>
                  <a:schemeClr val="lt1"/>
                </a:solidFill>
                <a:latin typeface="Hanken Grotesk"/>
                <a:ea typeface="Hanken Grotesk"/>
                <a:cs typeface="Hanken Grotesk"/>
                <a:sym typeface="Hanken Grotesk"/>
              </a:rPr>
              <a:t>3</a:t>
            </a:r>
            <a:endParaRPr b="1" sz="1800">
              <a:solidFill>
                <a:schemeClr val="lt1"/>
              </a:solidFill>
              <a:latin typeface="Hanken Grotesk"/>
              <a:ea typeface="Hanken Grotesk"/>
              <a:cs typeface="Hanken Grotesk"/>
              <a:sym typeface="Hanken Grotesk"/>
            </a:endParaRPr>
          </a:p>
        </p:txBody>
      </p:sp>
      <p:sp>
        <p:nvSpPr>
          <p:cNvPr id="132" name="Google Shape;132;p26"/>
          <p:cNvSpPr txBox="1"/>
          <p:nvPr>
            <p:ph idx="2" type="body"/>
          </p:nvPr>
        </p:nvSpPr>
        <p:spPr>
          <a:xfrm>
            <a:off x="3237000" y="1834125"/>
            <a:ext cx="2606100" cy="2273100"/>
          </a:xfrm>
          <a:prstGeom prst="rect">
            <a:avLst/>
          </a:prstGeom>
          <a:solidFill>
            <a:srgbClr val="FFFFFF">
              <a:alpha val="20000"/>
            </a:srgbClr>
          </a:solidFill>
          <a:ln cap="flat" cmpd="sng" w="9525">
            <a:solidFill>
              <a:schemeClr val="accent1"/>
            </a:solidFill>
            <a:prstDash val="solid"/>
            <a:round/>
            <a:headEnd len="sm" w="sm" type="none"/>
            <a:tailEnd len="sm" w="sm" type="none"/>
          </a:ln>
        </p:spPr>
        <p:txBody>
          <a:bodyPr anchorCtr="0" anchor="t" bIns="91425" lIns="182875" spcFirstLastPara="1" rIns="137150" wrap="square" tIns="18287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133" name="Google Shape;133;p26"/>
          <p:cNvSpPr txBox="1"/>
          <p:nvPr>
            <p:ph idx="3" type="body"/>
          </p:nvPr>
        </p:nvSpPr>
        <p:spPr>
          <a:xfrm>
            <a:off x="6016800" y="1834125"/>
            <a:ext cx="2606100" cy="2273100"/>
          </a:xfrm>
          <a:prstGeom prst="rect">
            <a:avLst/>
          </a:prstGeom>
          <a:solidFill>
            <a:srgbClr val="FFFFFF">
              <a:alpha val="20000"/>
            </a:srgbClr>
          </a:solidFill>
          <a:ln cap="flat" cmpd="sng" w="9525">
            <a:solidFill>
              <a:schemeClr val="accent1"/>
            </a:solidFill>
            <a:prstDash val="solid"/>
            <a:round/>
            <a:headEnd len="sm" w="sm" type="none"/>
            <a:tailEnd len="sm" w="sm" type="none"/>
          </a:ln>
        </p:spPr>
        <p:txBody>
          <a:bodyPr anchorCtr="0" anchor="t" bIns="91425" lIns="182875" spcFirstLastPara="1" rIns="137150" wrap="square" tIns="18287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section-1">
  <p:cSld name="CUSTOM_3_2_1_1_1_1">
    <p:bg>
      <p:bgPr>
        <a:solidFill>
          <a:schemeClr val="lt2"/>
        </a:solidFill>
      </p:bgPr>
    </p:bg>
    <p:spTree>
      <p:nvGrpSpPr>
        <p:cNvPr id="134" name="Shape 134"/>
        <p:cNvGrpSpPr/>
        <p:nvPr/>
      </p:nvGrpSpPr>
      <p:grpSpPr>
        <a:xfrm>
          <a:off x="0" y="0"/>
          <a:ext cx="0" cy="0"/>
          <a:chOff x="0" y="0"/>
          <a:chExt cx="0" cy="0"/>
        </a:xfrm>
      </p:grpSpPr>
      <p:sp>
        <p:nvSpPr>
          <p:cNvPr id="135" name="Google Shape;135;p27"/>
          <p:cNvSpPr txBox="1"/>
          <p:nvPr>
            <p:ph idx="1" type="body"/>
          </p:nvPr>
        </p:nvSpPr>
        <p:spPr>
          <a:xfrm>
            <a:off x="457200" y="1801829"/>
            <a:ext cx="1959600" cy="2770200"/>
          </a:xfrm>
          <a:prstGeom prst="rect">
            <a:avLst/>
          </a:prstGeom>
          <a:noFill/>
          <a:ln>
            <a:noFill/>
          </a:ln>
        </p:spPr>
        <p:txBody>
          <a:bodyPr anchorCtr="0" anchor="t" bIns="91425" lIns="137150" spcFirstLastPara="1" rIns="137150" wrap="square" tIns="18287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136" name="Google Shape;136;p27"/>
          <p:cNvSpPr txBox="1"/>
          <p:nvPr>
            <p:ph idx="2" type="body"/>
          </p:nvPr>
        </p:nvSpPr>
        <p:spPr>
          <a:xfrm>
            <a:off x="2547247" y="1801725"/>
            <a:ext cx="1959600" cy="2770200"/>
          </a:xfrm>
          <a:prstGeom prst="rect">
            <a:avLst/>
          </a:prstGeom>
          <a:noFill/>
          <a:ln>
            <a:noFill/>
          </a:ln>
        </p:spPr>
        <p:txBody>
          <a:bodyPr anchorCtr="0" anchor="t" bIns="91425" lIns="137150" spcFirstLastPara="1" rIns="137150" wrap="square" tIns="18287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137" name="Google Shape;137;p27"/>
          <p:cNvSpPr txBox="1"/>
          <p:nvPr>
            <p:ph idx="3" type="body"/>
          </p:nvPr>
        </p:nvSpPr>
        <p:spPr>
          <a:xfrm>
            <a:off x="4637182" y="1801829"/>
            <a:ext cx="1959600" cy="2770200"/>
          </a:xfrm>
          <a:prstGeom prst="rect">
            <a:avLst/>
          </a:prstGeom>
          <a:noFill/>
          <a:ln>
            <a:noFill/>
          </a:ln>
        </p:spPr>
        <p:txBody>
          <a:bodyPr anchorCtr="0" anchor="t" bIns="91425" lIns="137150" spcFirstLastPara="1" rIns="137150" wrap="square" tIns="18287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138" name="Google Shape;138;p27"/>
          <p:cNvSpPr txBox="1"/>
          <p:nvPr>
            <p:ph idx="4" type="subTitle"/>
          </p:nvPr>
        </p:nvSpPr>
        <p:spPr>
          <a:xfrm>
            <a:off x="457200" y="1250000"/>
            <a:ext cx="1959600" cy="594000"/>
          </a:xfrm>
          <a:prstGeom prst="rect">
            <a:avLst/>
          </a:prstGeom>
        </p:spPr>
        <p:txBody>
          <a:bodyPr anchorCtr="0" anchor="t" bIns="91425" lIns="137150" spcFirstLastPara="1" rIns="137150" wrap="square" tIns="182875">
            <a:normAutofit/>
          </a:bodyPr>
          <a:lstStyle>
            <a:lvl1pPr indent="0" lvl="0" marL="0" marR="0" algn="l">
              <a:lnSpc>
                <a:spcPct val="105000"/>
              </a:lnSpc>
              <a:spcBef>
                <a:spcPts val="0"/>
              </a:spcBef>
              <a:spcAft>
                <a:spcPts val="0"/>
              </a:spcAft>
              <a:buNone/>
              <a:defRPr sz="14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9" name="Google Shape;139;p27"/>
          <p:cNvSpPr txBox="1"/>
          <p:nvPr>
            <p:ph idx="5" type="subTitle"/>
          </p:nvPr>
        </p:nvSpPr>
        <p:spPr>
          <a:xfrm>
            <a:off x="2547191" y="1250000"/>
            <a:ext cx="1959600" cy="594000"/>
          </a:xfrm>
          <a:prstGeom prst="rect">
            <a:avLst/>
          </a:prstGeom>
        </p:spPr>
        <p:txBody>
          <a:bodyPr anchorCtr="0" anchor="t" bIns="91425" lIns="137150" spcFirstLastPara="1" rIns="137150" wrap="square" tIns="182875">
            <a:normAutofit/>
          </a:bodyPr>
          <a:lstStyle>
            <a:lvl1pPr indent="0" lvl="0" marL="0" marR="0" algn="l">
              <a:lnSpc>
                <a:spcPct val="105000"/>
              </a:lnSpc>
              <a:spcBef>
                <a:spcPts val="0"/>
              </a:spcBef>
              <a:spcAft>
                <a:spcPts val="0"/>
              </a:spcAft>
              <a:buNone/>
              <a:defRPr sz="14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40" name="Google Shape;140;p27"/>
          <p:cNvSpPr txBox="1"/>
          <p:nvPr>
            <p:ph idx="6" type="subTitle"/>
          </p:nvPr>
        </p:nvSpPr>
        <p:spPr>
          <a:xfrm>
            <a:off x="4637182" y="1250000"/>
            <a:ext cx="1959600" cy="594000"/>
          </a:xfrm>
          <a:prstGeom prst="rect">
            <a:avLst/>
          </a:prstGeom>
        </p:spPr>
        <p:txBody>
          <a:bodyPr anchorCtr="0" anchor="t" bIns="91425" lIns="137150" spcFirstLastPara="1" rIns="137150" wrap="square" tIns="182875">
            <a:normAutofit/>
          </a:bodyPr>
          <a:lstStyle>
            <a:lvl1pPr indent="0" lvl="0" marL="0" marR="0" algn="l">
              <a:lnSpc>
                <a:spcPct val="105000"/>
              </a:lnSpc>
              <a:spcBef>
                <a:spcPts val="0"/>
              </a:spcBef>
              <a:spcAft>
                <a:spcPts val="0"/>
              </a:spcAft>
              <a:buNone/>
              <a:defRPr sz="14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41" name="Google Shape;141;p27"/>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142" name="Google Shape;142;p27"/>
          <p:cNvSpPr txBox="1"/>
          <p:nvPr>
            <p:ph idx="7" type="body"/>
          </p:nvPr>
        </p:nvSpPr>
        <p:spPr>
          <a:xfrm>
            <a:off x="6727126" y="1801829"/>
            <a:ext cx="1959600" cy="2770200"/>
          </a:xfrm>
          <a:prstGeom prst="rect">
            <a:avLst/>
          </a:prstGeom>
          <a:noFill/>
          <a:ln>
            <a:noFill/>
          </a:ln>
        </p:spPr>
        <p:txBody>
          <a:bodyPr anchorCtr="0" anchor="t" bIns="91425" lIns="137150" spcFirstLastPara="1" rIns="137150" wrap="square" tIns="18287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143" name="Google Shape;143;p27"/>
          <p:cNvSpPr txBox="1"/>
          <p:nvPr>
            <p:ph idx="8" type="subTitle"/>
          </p:nvPr>
        </p:nvSpPr>
        <p:spPr>
          <a:xfrm>
            <a:off x="6727126" y="1250000"/>
            <a:ext cx="1959600" cy="594000"/>
          </a:xfrm>
          <a:prstGeom prst="rect">
            <a:avLst/>
          </a:prstGeom>
        </p:spPr>
        <p:txBody>
          <a:bodyPr anchorCtr="0" anchor="t" bIns="91425" lIns="137150" spcFirstLastPara="1" rIns="137150" wrap="square" tIns="182875">
            <a:normAutofit/>
          </a:bodyPr>
          <a:lstStyle>
            <a:lvl1pPr indent="0" lvl="0" marL="0" marR="0" algn="l">
              <a:lnSpc>
                <a:spcPct val="105000"/>
              </a:lnSpc>
              <a:spcBef>
                <a:spcPts val="0"/>
              </a:spcBef>
              <a:spcAft>
                <a:spcPts val="0"/>
              </a:spcAft>
              <a:buNone/>
              <a:defRPr sz="14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section-1 1">
  <p:cSld name="CUSTOM_3_2_1_1_1_1_2">
    <p:bg>
      <p:bgPr>
        <a:solidFill>
          <a:schemeClr val="lt2"/>
        </a:solidFill>
      </p:bgPr>
    </p:bg>
    <p:spTree>
      <p:nvGrpSpPr>
        <p:cNvPr id="144" name="Shape 144"/>
        <p:cNvGrpSpPr/>
        <p:nvPr/>
      </p:nvGrpSpPr>
      <p:grpSpPr>
        <a:xfrm>
          <a:off x="0" y="0"/>
          <a:ext cx="0" cy="0"/>
          <a:chOff x="0" y="0"/>
          <a:chExt cx="0" cy="0"/>
        </a:xfrm>
      </p:grpSpPr>
      <p:sp>
        <p:nvSpPr>
          <p:cNvPr id="145" name="Google Shape;145;p28"/>
          <p:cNvSpPr txBox="1"/>
          <p:nvPr>
            <p:ph idx="1" type="body"/>
          </p:nvPr>
        </p:nvSpPr>
        <p:spPr>
          <a:xfrm>
            <a:off x="457225" y="1589847"/>
            <a:ext cx="3982200" cy="1256700"/>
          </a:xfrm>
          <a:prstGeom prst="rect">
            <a:avLst/>
          </a:prstGeom>
          <a:noFill/>
          <a:ln>
            <a:noFill/>
          </a:ln>
        </p:spPr>
        <p:txBody>
          <a:bodyPr anchorCtr="0" anchor="t" bIns="91425" lIns="137150" spcFirstLastPara="1" rIns="137150" wrap="square" tIns="9142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146" name="Google Shape;146;p28"/>
          <p:cNvSpPr txBox="1"/>
          <p:nvPr>
            <p:ph idx="2" type="body"/>
          </p:nvPr>
        </p:nvSpPr>
        <p:spPr>
          <a:xfrm>
            <a:off x="4704575" y="1589800"/>
            <a:ext cx="3982200" cy="1256700"/>
          </a:xfrm>
          <a:prstGeom prst="rect">
            <a:avLst/>
          </a:prstGeom>
          <a:noFill/>
          <a:ln>
            <a:noFill/>
          </a:ln>
        </p:spPr>
        <p:txBody>
          <a:bodyPr anchorCtr="0" anchor="t" bIns="91425" lIns="137150" spcFirstLastPara="1" rIns="137150" wrap="square" tIns="9142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147" name="Google Shape;147;p28"/>
          <p:cNvSpPr txBox="1"/>
          <p:nvPr>
            <p:ph idx="3" type="subTitle"/>
          </p:nvPr>
        </p:nvSpPr>
        <p:spPr>
          <a:xfrm>
            <a:off x="457225" y="1141300"/>
            <a:ext cx="3982200" cy="448500"/>
          </a:xfrm>
          <a:prstGeom prst="rect">
            <a:avLst/>
          </a:prstGeom>
        </p:spPr>
        <p:txBody>
          <a:bodyPr anchorCtr="0" anchor="ctr" bIns="91425" lIns="137150" spcFirstLastPara="1" rIns="137150" wrap="square" tIns="91425">
            <a:normAutofit/>
          </a:bodyPr>
          <a:lstStyle>
            <a:lvl1pPr indent="0" lvl="0" marL="0" marR="0" algn="l">
              <a:lnSpc>
                <a:spcPct val="105000"/>
              </a:lnSpc>
              <a:spcBef>
                <a:spcPts val="0"/>
              </a:spcBef>
              <a:spcAft>
                <a:spcPts val="0"/>
              </a:spcAft>
              <a:buNone/>
              <a:defRPr sz="14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48" name="Google Shape;148;p28"/>
          <p:cNvSpPr txBox="1"/>
          <p:nvPr>
            <p:ph idx="4" type="subTitle"/>
          </p:nvPr>
        </p:nvSpPr>
        <p:spPr>
          <a:xfrm>
            <a:off x="4704451" y="1141300"/>
            <a:ext cx="3982200" cy="448500"/>
          </a:xfrm>
          <a:prstGeom prst="rect">
            <a:avLst/>
          </a:prstGeom>
        </p:spPr>
        <p:txBody>
          <a:bodyPr anchorCtr="0" anchor="ctr" bIns="91425" lIns="137150" spcFirstLastPara="1" rIns="137150" wrap="square" tIns="91425">
            <a:normAutofit/>
          </a:bodyPr>
          <a:lstStyle>
            <a:lvl1pPr indent="0" lvl="0" marL="0" marR="0" algn="l">
              <a:lnSpc>
                <a:spcPct val="105000"/>
              </a:lnSpc>
              <a:spcBef>
                <a:spcPts val="0"/>
              </a:spcBef>
              <a:spcAft>
                <a:spcPts val="0"/>
              </a:spcAft>
              <a:buNone/>
              <a:defRPr sz="14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49" name="Google Shape;149;p28"/>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150" name="Google Shape;150;p28"/>
          <p:cNvSpPr txBox="1"/>
          <p:nvPr>
            <p:ph idx="5" type="body"/>
          </p:nvPr>
        </p:nvSpPr>
        <p:spPr>
          <a:xfrm>
            <a:off x="457225" y="3418672"/>
            <a:ext cx="3982200" cy="1256700"/>
          </a:xfrm>
          <a:prstGeom prst="rect">
            <a:avLst/>
          </a:prstGeom>
          <a:noFill/>
          <a:ln>
            <a:noFill/>
          </a:ln>
        </p:spPr>
        <p:txBody>
          <a:bodyPr anchorCtr="0" anchor="t" bIns="91425" lIns="137150" spcFirstLastPara="1" rIns="137150" wrap="square" tIns="9142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151" name="Google Shape;151;p28"/>
          <p:cNvSpPr txBox="1"/>
          <p:nvPr>
            <p:ph idx="6" type="body"/>
          </p:nvPr>
        </p:nvSpPr>
        <p:spPr>
          <a:xfrm>
            <a:off x="4704575" y="3418625"/>
            <a:ext cx="3982200" cy="1256700"/>
          </a:xfrm>
          <a:prstGeom prst="rect">
            <a:avLst/>
          </a:prstGeom>
          <a:noFill/>
          <a:ln>
            <a:noFill/>
          </a:ln>
        </p:spPr>
        <p:txBody>
          <a:bodyPr anchorCtr="0" anchor="t" bIns="91425" lIns="137150" spcFirstLastPara="1" rIns="137150" wrap="square" tIns="9142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152" name="Google Shape;152;p28"/>
          <p:cNvSpPr txBox="1"/>
          <p:nvPr>
            <p:ph idx="7" type="subTitle"/>
          </p:nvPr>
        </p:nvSpPr>
        <p:spPr>
          <a:xfrm>
            <a:off x="457225" y="2970125"/>
            <a:ext cx="3982200" cy="448500"/>
          </a:xfrm>
          <a:prstGeom prst="rect">
            <a:avLst/>
          </a:prstGeom>
        </p:spPr>
        <p:txBody>
          <a:bodyPr anchorCtr="0" anchor="ctr" bIns="91425" lIns="137150" spcFirstLastPara="1" rIns="137150" wrap="square" tIns="91425">
            <a:normAutofit/>
          </a:bodyPr>
          <a:lstStyle>
            <a:lvl1pPr indent="0" lvl="0" marL="0" marR="0" algn="l">
              <a:lnSpc>
                <a:spcPct val="105000"/>
              </a:lnSpc>
              <a:spcBef>
                <a:spcPts val="0"/>
              </a:spcBef>
              <a:spcAft>
                <a:spcPts val="0"/>
              </a:spcAft>
              <a:buNone/>
              <a:defRPr sz="14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53" name="Google Shape;153;p28"/>
          <p:cNvSpPr txBox="1"/>
          <p:nvPr>
            <p:ph idx="8" type="subTitle"/>
          </p:nvPr>
        </p:nvSpPr>
        <p:spPr>
          <a:xfrm>
            <a:off x="4704451" y="2970125"/>
            <a:ext cx="3982200" cy="448500"/>
          </a:xfrm>
          <a:prstGeom prst="rect">
            <a:avLst/>
          </a:prstGeom>
        </p:spPr>
        <p:txBody>
          <a:bodyPr anchorCtr="0" anchor="ctr" bIns="91425" lIns="137150" spcFirstLastPara="1" rIns="137150" wrap="square" tIns="91425">
            <a:normAutofit/>
          </a:bodyPr>
          <a:lstStyle>
            <a:lvl1pPr indent="0" lvl="0" marL="0" marR="0" algn="l">
              <a:lnSpc>
                <a:spcPct val="105000"/>
              </a:lnSpc>
              <a:spcBef>
                <a:spcPts val="0"/>
              </a:spcBef>
              <a:spcAft>
                <a:spcPts val="0"/>
              </a:spcAft>
              <a:buNone/>
              <a:defRPr sz="14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section-2">
  <p:cSld name="CUSTOM_3_2_1_1_1_1_1">
    <p:bg>
      <p:bgPr>
        <a:solidFill>
          <a:schemeClr val="lt1"/>
        </a:solidFill>
      </p:bgPr>
    </p:bg>
    <p:spTree>
      <p:nvGrpSpPr>
        <p:cNvPr id="154" name="Shape 154"/>
        <p:cNvGrpSpPr/>
        <p:nvPr/>
      </p:nvGrpSpPr>
      <p:grpSpPr>
        <a:xfrm>
          <a:off x="0" y="0"/>
          <a:ext cx="0" cy="0"/>
          <a:chOff x="0" y="0"/>
          <a:chExt cx="0" cy="0"/>
        </a:xfrm>
      </p:grpSpPr>
      <p:sp>
        <p:nvSpPr>
          <p:cNvPr id="155" name="Google Shape;155;p29"/>
          <p:cNvSpPr txBox="1"/>
          <p:nvPr>
            <p:ph idx="1" type="body"/>
          </p:nvPr>
        </p:nvSpPr>
        <p:spPr>
          <a:xfrm>
            <a:off x="457200" y="2132925"/>
            <a:ext cx="1942500" cy="2439000"/>
          </a:xfrm>
          <a:prstGeom prst="rect">
            <a:avLst/>
          </a:prstGeom>
          <a:noFill/>
          <a:ln>
            <a:noFill/>
          </a:ln>
        </p:spPr>
        <p:txBody>
          <a:bodyPr anchorCtr="0" anchor="t" bIns="91425" lIns="91425" spcFirstLastPara="1" rIns="91425" wrap="square" tIns="9142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156" name="Google Shape;156;p29"/>
          <p:cNvSpPr txBox="1"/>
          <p:nvPr>
            <p:ph idx="2" type="subTitle"/>
          </p:nvPr>
        </p:nvSpPr>
        <p:spPr>
          <a:xfrm>
            <a:off x="457200" y="1477250"/>
            <a:ext cx="1942500" cy="531300"/>
          </a:xfrm>
          <a:prstGeom prst="rect">
            <a:avLst/>
          </a:prstGeom>
        </p:spPr>
        <p:txBody>
          <a:bodyPr anchorCtr="0" anchor="t" bIns="91425" lIns="91425" spcFirstLastPara="1" rIns="91425" wrap="square" tIns="0">
            <a:noAutofit/>
          </a:bodyPr>
          <a:lstStyle>
            <a:lvl1pPr indent="0" lvl="0" marL="0" marR="0" algn="l">
              <a:lnSpc>
                <a:spcPct val="105000"/>
              </a:lnSpc>
              <a:spcBef>
                <a:spcPts val="0"/>
              </a:spcBef>
              <a:spcAft>
                <a:spcPts val="0"/>
              </a:spcAft>
              <a:buNone/>
              <a:defRPr sz="16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57" name="Google Shape;157;p29"/>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158" name="Google Shape;158;p29"/>
          <p:cNvSpPr txBox="1"/>
          <p:nvPr>
            <p:ph idx="3" type="body"/>
          </p:nvPr>
        </p:nvSpPr>
        <p:spPr>
          <a:xfrm>
            <a:off x="2552930" y="2132925"/>
            <a:ext cx="1942500" cy="2439000"/>
          </a:xfrm>
          <a:prstGeom prst="rect">
            <a:avLst/>
          </a:prstGeom>
          <a:noFill/>
          <a:ln>
            <a:noFill/>
          </a:ln>
        </p:spPr>
        <p:txBody>
          <a:bodyPr anchorCtr="0" anchor="t" bIns="91425" lIns="91425" spcFirstLastPara="1" rIns="91425" wrap="square" tIns="9142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159" name="Google Shape;159;p29"/>
          <p:cNvSpPr txBox="1"/>
          <p:nvPr>
            <p:ph idx="4" type="subTitle"/>
          </p:nvPr>
        </p:nvSpPr>
        <p:spPr>
          <a:xfrm>
            <a:off x="2552930" y="1477250"/>
            <a:ext cx="1942500" cy="531300"/>
          </a:xfrm>
          <a:prstGeom prst="rect">
            <a:avLst/>
          </a:prstGeom>
        </p:spPr>
        <p:txBody>
          <a:bodyPr anchorCtr="0" anchor="t" bIns="91425" lIns="91425" spcFirstLastPara="1" rIns="91425" wrap="square" tIns="0">
            <a:noAutofit/>
          </a:bodyPr>
          <a:lstStyle>
            <a:lvl1pPr indent="0" lvl="0" marL="0" marR="0" algn="l">
              <a:lnSpc>
                <a:spcPct val="105000"/>
              </a:lnSpc>
              <a:spcBef>
                <a:spcPts val="0"/>
              </a:spcBef>
              <a:spcAft>
                <a:spcPts val="0"/>
              </a:spcAft>
              <a:buNone/>
              <a:defRPr sz="16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60" name="Google Shape;160;p29"/>
          <p:cNvSpPr txBox="1"/>
          <p:nvPr>
            <p:ph idx="5" type="body"/>
          </p:nvPr>
        </p:nvSpPr>
        <p:spPr>
          <a:xfrm>
            <a:off x="4648660" y="2132925"/>
            <a:ext cx="1942500" cy="2439000"/>
          </a:xfrm>
          <a:prstGeom prst="rect">
            <a:avLst/>
          </a:prstGeom>
          <a:noFill/>
          <a:ln>
            <a:noFill/>
          </a:ln>
        </p:spPr>
        <p:txBody>
          <a:bodyPr anchorCtr="0" anchor="t" bIns="91425" lIns="91425" spcFirstLastPara="1" rIns="91425" wrap="square" tIns="9142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161" name="Google Shape;161;p29"/>
          <p:cNvSpPr txBox="1"/>
          <p:nvPr>
            <p:ph idx="6" type="subTitle"/>
          </p:nvPr>
        </p:nvSpPr>
        <p:spPr>
          <a:xfrm>
            <a:off x="4648660" y="1477250"/>
            <a:ext cx="1942500" cy="531300"/>
          </a:xfrm>
          <a:prstGeom prst="rect">
            <a:avLst/>
          </a:prstGeom>
        </p:spPr>
        <p:txBody>
          <a:bodyPr anchorCtr="0" anchor="t" bIns="91425" lIns="91425" spcFirstLastPara="1" rIns="91425" wrap="square" tIns="0">
            <a:noAutofit/>
          </a:bodyPr>
          <a:lstStyle>
            <a:lvl1pPr indent="0" lvl="0" marL="0" marR="0" algn="l">
              <a:lnSpc>
                <a:spcPct val="105000"/>
              </a:lnSpc>
              <a:spcBef>
                <a:spcPts val="0"/>
              </a:spcBef>
              <a:spcAft>
                <a:spcPts val="0"/>
              </a:spcAft>
              <a:buNone/>
              <a:defRPr sz="16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62" name="Google Shape;162;p29"/>
          <p:cNvSpPr txBox="1"/>
          <p:nvPr>
            <p:ph idx="7" type="body"/>
          </p:nvPr>
        </p:nvSpPr>
        <p:spPr>
          <a:xfrm>
            <a:off x="6744392" y="2132925"/>
            <a:ext cx="1942500" cy="2439000"/>
          </a:xfrm>
          <a:prstGeom prst="rect">
            <a:avLst/>
          </a:prstGeom>
          <a:noFill/>
          <a:ln>
            <a:noFill/>
          </a:ln>
        </p:spPr>
        <p:txBody>
          <a:bodyPr anchorCtr="0" anchor="t" bIns="91425" lIns="91425" spcFirstLastPara="1" rIns="91425" wrap="square" tIns="9142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163" name="Google Shape;163;p29"/>
          <p:cNvSpPr txBox="1"/>
          <p:nvPr>
            <p:ph idx="8" type="subTitle"/>
          </p:nvPr>
        </p:nvSpPr>
        <p:spPr>
          <a:xfrm>
            <a:off x="6744392" y="1477250"/>
            <a:ext cx="1942500" cy="531300"/>
          </a:xfrm>
          <a:prstGeom prst="rect">
            <a:avLst/>
          </a:prstGeom>
        </p:spPr>
        <p:txBody>
          <a:bodyPr anchorCtr="0" anchor="t" bIns="91425" lIns="91425" spcFirstLastPara="1" rIns="91425" wrap="square" tIns="0">
            <a:noAutofit/>
          </a:bodyPr>
          <a:lstStyle>
            <a:lvl1pPr indent="0" lvl="0" marL="0" marR="0" algn="l">
              <a:lnSpc>
                <a:spcPct val="105000"/>
              </a:lnSpc>
              <a:spcBef>
                <a:spcPts val="0"/>
              </a:spcBef>
              <a:spcAft>
                <a:spcPts val="0"/>
              </a:spcAft>
              <a:buNone/>
              <a:defRPr sz="16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section-2 1">
  <p:cSld name="CUSTOM_3_2_1_1_1_1_1_2">
    <p:bg>
      <p:bgPr>
        <a:solidFill>
          <a:schemeClr val="lt1"/>
        </a:solidFill>
      </p:bgPr>
    </p:bg>
    <p:spTree>
      <p:nvGrpSpPr>
        <p:cNvPr id="164" name="Shape 164"/>
        <p:cNvGrpSpPr/>
        <p:nvPr/>
      </p:nvGrpSpPr>
      <p:grpSpPr>
        <a:xfrm>
          <a:off x="0" y="0"/>
          <a:ext cx="0" cy="0"/>
          <a:chOff x="0" y="0"/>
          <a:chExt cx="0" cy="0"/>
        </a:xfrm>
      </p:grpSpPr>
      <p:sp>
        <p:nvSpPr>
          <p:cNvPr id="165" name="Google Shape;165;p30"/>
          <p:cNvSpPr txBox="1"/>
          <p:nvPr>
            <p:ph idx="1" type="body"/>
          </p:nvPr>
        </p:nvSpPr>
        <p:spPr>
          <a:xfrm>
            <a:off x="491175" y="1593548"/>
            <a:ext cx="3958800" cy="1266600"/>
          </a:xfrm>
          <a:prstGeom prst="rect">
            <a:avLst/>
          </a:prstGeom>
          <a:noFill/>
          <a:ln>
            <a:noFill/>
          </a:ln>
        </p:spPr>
        <p:txBody>
          <a:bodyPr anchorCtr="0" anchor="t" bIns="91425" lIns="91425" spcFirstLastPara="1" rIns="91425" wrap="square" tIns="9142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166" name="Google Shape;166;p30"/>
          <p:cNvSpPr txBox="1"/>
          <p:nvPr>
            <p:ph idx="2" type="subTitle"/>
          </p:nvPr>
        </p:nvSpPr>
        <p:spPr>
          <a:xfrm>
            <a:off x="491175" y="1253075"/>
            <a:ext cx="3958800" cy="340500"/>
          </a:xfrm>
          <a:prstGeom prst="rect">
            <a:avLst/>
          </a:prstGeom>
        </p:spPr>
        <p:txBody>
          <a:bodyPr anchorCtr="0" anchor="t" bIns="91425" lIns="91425" spcFirstLastPara="1" rIns="91425" wrap="square" tIns="0">
            <a:noAutofit/>
          </a:bodyPr>
          <a:lstStyle>
            <a:lvl1pPr indent="0" lvl="0" marL="0" marR="0" algn="l">
              <a:lnSpc>
                <a:spcPct val="105000"/>
              </a:lnSpc>
              <a:spcBef>
                <a:spcPts val="0"/>
              </a:spcBef>
              <a:spcAft>
                <a:spcPts val="0"/>
              </a:spcAft>
              <a:buNone/>
              <a:defRPr sz="16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67" name="Google Shape;167;p30"/>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168" name="Google Shape;168;p30"/>
          <p:cNvSpPr txBox="1"/>
          <p:nvPr>
            <p:ph idx="3" type="body"/>
          </p:nvPr>
        </p:nvSpPr>
        <p:spPr>
          <a:xfrm>
            <a:off x="4762105" y="1593548"/>
            <a:ext cx="3958800" cy="1266600"/>
          </a:xfrm>
          <a:prstGeom prst="rect">
            <a:avLst/>
          </a:prstGeom>
          <a:noFill/>
          <a:ln>
            <a:noFill/>
          </a:ln>
        </p:spPr>
        <p:txBody>
          <a:bodyPr anchorCtr="0" anchor="t" bIns="91425" lIns="91425" spcFirstLastPara="1" rIns="91425" wrap="square" tIns="9142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169" name="Google Shape;169;p30"/>
          <p:cNvSpPr txBox="1"/>
          <p:nvPr>
            <p:ph idx="4" type="subTitle"/>
          </p:nvPr>
        </p:nvSpPr>
        <p:spPr>
          <a:xfrm>
            <a:off x="4762102" y="1253075"/>
            <a:ext cx="3958800" cy="340500"/>
          </a:xfrm>
          <a:prstGeom prst="rect">
            <a:avLst/>
          </a:prstGeom>
        </p:spPr>
        <p:txBody>
          <a:bodyPr anchorCtr="0" anchor="t" bIns="91425" lIns="91425" spcFirstLastPara="1" rIns="91425" wrap="square" tIns="0">
            <a:noAutofit/>
          </a:bodyPr>
          <a:lstStyle>
            <a:lvl1pPr indent="0" lvl="0" marL="0" marR="0" algn="l">
              <a:lnSpc>
                <a:spcPct val="105000"/>
              </a:lnSpc>
              <a:spcBef>
                <a:spcPts val="0"/>
              </a:spcBef>
              <a:spcAft>
                <a:spcPts val="0"/>
              </a:spcAft>
              <a:buNone/>
              <a:defRPr sz="16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0" name="Google Shape;170;p30"/>
          <p:cNvSpPr txBox="1"/>
          <p:nvPr>
            <p:ph idx="5" type="body"/>
          </p:nvPr>
        </p:nvSpPr>
        <p:spPr>
          <a:xfrm>
            <a:off x="491113" y="3393823"/>
            <a:ext cx="3958800" cy="1266600"/>
          </a:xfrm>
          <a:prstGeom prst="rect">
            <a:avLst/>
          </a:prstGeom>
          <a:noFill/>
          <a:ln>
            <a:noFill/>
          </a:ln>
        </p:spPr>
        <p:txBody>
          <a:bodyPr anchorCtr="0" anchor="t" bIns="91425" lIns="91425" spcFirstLastPara="1" rIns="91425" wrap="square" tIns="9142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171" name="Google Shape;171;p30"/>
          <p:cNvSpPr txBox="1"/>
          <p:nvPr>
            <p:ph idx="6" type="subTitle"/>
          </p:nvPr>
        </p:nvSpPr>
        <p:spPr>
          <a:xfrm>
            <a:off x="491113" y="3053350"/>
            <a:ext cx="3958800" cy="340500"/>
          </a:xfrm>
          <a:prstGeom prst="rect">
            <a:avLst/>
          </a:prstGeom>
        </p:spPr>
        <p:txBody>
          <a:bodyPr anchorCtr="0" anchor="t" bIns="91425" lIns="91425" spcFirstLastPara="1" rIns="91425" wrap="square" tIns="0">
            <a:noAutofit/>
          </a:bodyPr>
          <a:lstStyle>
            <a:lvl1pPr indent="0" lvl="0" marL="0" marR="0" algn="l">
              <a:lnSpc>
                <a:spcPct val="105000"/>
              </a:lnSpc>
              <a:spcBef>
                <a:spcPts val="0"/>
              </a:spcBef>
              <a:spcAft>
                <a:spcPts val="0"/>
              </a:spcAft>
              <a:buNone/>
              <a:defRPr sz="16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2" name="Google Shape;172;p30"/>
          <p:cNvSpPr txBox="1"/>
          <p:nvPr>
            <p:ph idx="7" type="body"/>
          </p:nvPr>
        </p:nvSpPr>
        <p:spPr>
          <a:xfrm>
            <a:off x="4762042" y="3393823"/>
            <a:ext cx="3958800" cy="1266600"/>
          </a:xfrm>
          <a:prstGeom prst="rect">
            <a:avLst/>
          </a:prstGeom>
          <a:noFill/>
          <a:ln>
            <a:noFill/>
          </a:ln>
        </p:spPr>
        <p:txBody>
          <a:bodyPr anchorCtr="0" anchor="t" bIns="91425" lIns="91425" spcFirstLastPara="1" rIns="91425" wrap="square" tIns="9142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173" name="Google Shape;173;p30"/>
          <p:cNvSpPr txBox="1"/>
          <p:nvPr>
            <p:ph idx="8" type="subTitle"/>
          </p:nvPr>
        </p:nvSpPr>
        <p:spPr>
          <a:xfrm>
            <a:off x="4762040" y="3053350"/>
            <a:ext cx="3958800" cy="340500"/>
          </a:xfrm>
          <a:prstGeom prst="rect">
            <a:avLst/>
          </a:prstGeom>
        </p:spPr>
        <p:txBody>
          <a:bodyPr anchorCtr="0" anchor="t" bIns="91425" lIns="91425" spcFirstLastPara="1" rIns="91425" wrap="square" tIns="0">
            <a:noAutofit/>
          </a:bodyPr>
          <a:lstStyle>
            <a:lvl1pPr indent="0" lvl="0" marL="0" marR="0" algn="l">
              <a:lnSpc>
                <a:spcPct val="105000"/>
              </a:lnSpc>
              <a:spcBef>
                <a:spcPts val="0"/>
              </a:spcBef>
              <a:spcAft>
                <a:spcPts val="0"/>
              </a:spcAft>
              <a:buNone/>
              <a:defRPr sz="16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section-3">
  <p:cSld name="CUSTOM_3_2_1_1_1_1_1_1">
    <p:bg>
      <p:bgPr>
        <a:solidFill>
          <a:schemeClr val="lt1"/>
        </a:solidFill>
      </p:bgPr>
    </p:bg>
    <p:spTree>
      <p:nvGrpSpPr>
        <p:cNvPr id="174" name="Shape 174"/>
        <p:cNvGrpSpPr/>
        <p:nvPr/>
      </p:nvGrpSpPr>
      <p:grpSpPr>
        <a:xfrm>
          <a:off x="0" y="0"/>
          <a:ext cx="0" cy="0"/>
          <a:chOff x="0" y="0"/>
          <a:chExt cx="0" cy="0"/>
        </a:xfrm>
      </p:grpSpPr>
      <p:sp>
        <p:nvSpPr>
          <p:cNvPr id="175" name="Google Shape;175;p31"/>
          <p:cNvSpPr txBox="1"/>
          <p:nvPr>
            <p:ph idx="1" type="body"/>
          </p:nvPr>
        </p:nvSpPr>
        <p:spPr>
          <a:xfrm>
            <a:off x="2064350" y="1140000"/>
            <a:ext cx="6176100" cy="756600"/>
          </a:xfrm>
          <a:prstGeom prst="rect">
            <a:avLst/>
          </a:prstGeom>
          <a:noFill/>
          <a:ln>
            <a:noFill/>
          </a:ln>
        </p:spPr>
        <p:txBody>
          <a:bodyPr anchorCtr="0" anchor="ctr" bIns="91425" lIns="91425" spcFirstLastPara="1" rIns="91425" wrap="square" tIns="9142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176" name="Google Shape;176;p31"/>
          <p:cNvSpPr txBox="1"/>
          <p:nvPr>
            <p:ph idx="2" type="body"/>
          </p:nvPr>
        </p:nvSpPr>
        <p:spPr>
          <a:xfrm>
            <a:off x="2064350" y="2076930"/>
            <a:ext cx="6176100" cy="756600"/>
          </a:xfrm>
          <a:prstGeom prst="rect">
            <a:avLst/>
          </a:prstGeom>
          <a:noFill/>
          <a:ln>
            <a:noFill/>
          </a:ln>
        </p:spPr>
        <p:txBody>
          <a:bodyPr anchorCtr="0" anchor="ctr" bIns="91425" lIns="91425" spcFirstLastPara="1" rIns="91425" wrap="square" tIns="9142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177" name="Google Shape;177;p31"/>
          <p:cNvSpPr txBox="1"/>
          <p:nvPr>
            <p:ph idx="3" type="subTitle"/>
          </p:nvPr>
        </p:nvSpPr>
        <p:spPr>
          <a:xfrm>
            <a:off x="457200" y="1140077"/>
            <a:ext cx="1404000" cy="756600"/>
          </a:xfrm>
          <a:prstGeom prst="rect">
            <a:avLst/>
          </a:prstGeom>
        </p:spPr>
        <p:txBody>
          <a:bodyPr anchorCtr="0" anchor="ctr" bIns="91425" lIns="91425" spcFirstLastPara="1" rIns="91425" wrap="square" tIns="91425">
            <a:normAutofit/>
          </a:bodyPr>
          <a:lstStyle>
            <a:lvl1pPr indent="0" lvl="0" marL="0" marR="0" algn="l">
              <a:lnSpc>
                <a:spcPct val="105000"/>
              </a:lnSpc>
              <a:spcBef>
                <a:spcPts val="0"/>
              </a:spcBef>
              <a:spcAft>
                <a:spcPts val="0"/>
              </a:spcAft>
              <a:buNone/>
              <a:defRPr sz="14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8" name="Google Shape;178;p31"/>
          <p:cNvSpPr txBox="1"/>
          <p:nvPr>
            <p:ph idx="4" type="subTitle"/>
          </p:nvPr>
        </p:nvSpPr>
        <p:spPr>
          <a:xfrm>
            <a:off x="457200" y="2076966"/>
            <a:ext cx="1404000" cy="756600"/>
          </a:xfrm>
          <a:prstGeom prst="rect">
            <a:avLst/>
          </a:prstGeom>
        </p:spPr>
        <p:txBody>
          <a:bodyPr anchorCtr="0" anchor="ctr" bIns="91425" lIns="91425" spcFirstLastPara="1" rIns="91425" wrap="square" tIns="91425">
            <a:normAutofit/>
          </a:bodyPr>
          <a:lstStyle>
            <a:lvl1pPr indent="0" lvl="0" marL="0" marR="0" algn="l">
              <a:lnSpc>
                <a:spcPct val="105000"/>
              </a:lnSpc>
              <a:spcBef>
                <a:spcPts val="0"/>
              </a:spcBef>
              <a:spcAft>
                <a:spcPts val="0"/>
              </a:spcAft>
              <a:buNone/>
              <a:defRPr sz="14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9" name="Google Shape;179;p31"/>
          <p:cNvSpPr txBox="1"/>
          <p:nvPr>
            <p:ph idx="5" type="subTitle"/>
          </p:nvPr>
        </p:nvSpPr>
        <p:spPr>
          <a:xfrm>
            <a:off x="457200" y="3013875"/>
            <a:ext cx="1404000" cy="756600"/>
          </a:xfrm>
          <a:prstGeom prst="rect">
            <a:avLst/>
          </a:prstGeom>
        </p:spPr>
        <p:txBody>
          <a:bodyPr anchorCtr="0" anchor="ctr" bIns="91425" lIns="91425" spcFirstLastPara="1" rIns="91425" wrap="square" tIns="91425">
            <a:normAutofit/>
          </a:bodyPr>
          <a:lstStyle>
            <a:lvl1pPr indent="0" lvl="0" marL="0" marR="0" algn="l">
              <a:lnSpc>
                <a:spcPct val="105000"/>
              </a:lnSpc>
              <a:spcBef>
                <a:spcPts val="0"/>
              </a:spcBef>
              <a:spcAft>
                <a:spcPts val="0"/>
              </a:spcAft>
              <a:buNone/>
              <a:defRPr sz="14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80" name="Google Shape;180;p31"/>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181" name="Google Shape;181;p31"/>
          <p:cNvSpPr txBox="1"/>
          <p:nvPr>
            <p:ph idx="6" type="body"/>
          </p:nvPr>
        </p:nvSpPr>
        <p:spPr>
          <a:xfrm>
            <a:off x="2064350" y="3013870"/>
            <a:ext cx="6176100" cy="756600"/>
          </a:xfrm>
          <a:prstGeom prst="rect">
            <a:avLst/>
          </a:prstGeom>
          <a:noFill/>
          <a:ln>
            <a:noFill/>
          </a:ln>
        </p:spPr>
        <p:txBody>
          <a:bodyPr anchorCtr="0" anchor="ctr" bIns="91425" lIns="91425" spcFirstLastPara="1" rIns="91425" wrap="square" tIns="9142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182" name="Google Shape;182;p31"/>
          <p:cNvSpPr txBox="1"/>
          <p:nvPr>
            <p:ph idx="7" type="subTitle"/>
          </p:nvPr>
        </p:nvSpPr>
        <p:spPr>
          <a:xfrm>
            <a:off x="457200" y="3950775"/>
            <a:ext cx="1404000" cy="756600"/>
          </a:xfrm>
          <a:prstGeom prst="rect">
            <a:avLst/>
          </a:prstGeom>
        </p:spPr>
        <p:txBody>
          <a:bodyPr anchorCtr="0" anchor="ctr" bIns="91425" lIns="91425" spcFirstLastPara="1" rIns="91425" wrap="square" tIns="91425">
            <a:normAutofit/>
          </a:bodyPr>
          <a:lstStyle>
            <a:lvl1pPr indent="0" lvl="0" marL="0" marR="0" algn="l">
              <a:lnSpc>
                <a:spcPct val="105000"/>
              </a:lnSpc>
              <a:spcBef>
                <a:spcPts val="0"/>
              </a:spcBef>
              <a:spcAft>
                <a:spcPts val="0"/>
              </a:spcAft>
              <a:buNone/>
              <a:defRPr sz="14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83" name="Google Shape;183;p31"/>
          <p:cNvSpPr txBox="1"/>
          <p:nvPr>
            <p:ph idx="8" type="body"/>
          </p:nvPr>
        </p:nvSpPr>
        <p:spPr>
          <a:xfrm>
            <a:off x="2064350" y="3950773"/>
            <a:ext cx="6176100" cy="756600"/>
          </a:xfrm>
          <a:prstGeom prst="rect">
            <a:avLst/>
          </a:prstGeom>
          <a:noFill/>
          <a:ln>
            <a:noFill/>
          </a:ln>
        </p:spPr>
        <p:txBody>
          <a:bodyPr anchorCtr="0" anchor="ctr" bIns="91425" lIns="91425" spcFirstLastPara="1" rIns="91425" wrap="square" tIns="9142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section-3 1">
  <p:cSld name="CUSTOM_3_2_1_1_1_1_1_1_1">
    <p:bg>
      <p:bgPr>
        <a:solidFill>
          <a:schemeClr val="lt2"/>
        </a:solidFill>
      </p:bgPr>
    </p:bg>
    <p:spTree>
      <p:nvGrpSpPr>
        <p:cNvPr id="184" name="Shape 184"/>
        <p:cNvGrpSpPr/>
        <p:nvPr/>
      </p:nvGrpSpPr>
      <p:grpSpPr>
        <a:xfrm>
          <a:off x="0" y="0"/>
          <a:ext cx="0" cy="0"/>
          <a:chOff x="0" y="0"/>
          <a:chExt cx="0" cy="0"/>
        </a:xfrm>
      </p:grpSpPr>
      <p:sp>
        <p:nvSpPr>
          <p:cNvPr id="185" name="Google Shape;185;p32"/>
          <p:cNvSpPr txBox="1"/>
          <p:nvPr>
            <p:ph type="title"/>
          </p:nvPr>
        </p:nvSpPr>
        <p:spPr>
          <a:xfrm>
            <a:off x="457200" y="446825"/>
            <a:ext cx="8229600" cy="5691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atin typeface="Inter"/>
                <a:ea typeface="Inter"/>
                <a:cs typeface="Inter"/>
                <a:sym typeface="Inter"/>
              </a:defRPr>
            </a:lvl2pPr>
            <a:lvl3pPr lvl="2">
              <a:spcBef>
                <a:spcPts val="0"/>
              </a:spcBef>
              <a:spcAft>
                <a:spcPts val="0"/>
              </a:spcAft>
              <a:buSzPts val="2800"/>
              <a:buNone/>
              <a:defRPr>
                <a:latin typeface="Inter"/>
                <a:ea typeface="Inter"/>
                <a:cs typeface="Inter"/>
                <a:sym typeface="Inter"/>
              </a:defRPr>
            </a:lvl3pPr>
            <a:lvl4pPr lvl="3">
              <a:spcBef>
                <a:spcPts val="0"/>
              </a:spcBef>
              <a:spcAft>
                <a:spcPts val="0"/>
              </a:spcAft>
              <a:buSzPts val="2800"/>
              <a:buNone/>
              <a:defRPr>
                <a:latin typeface="Inter"/>
                <a:ea typeface="Inter"/>
                <a:cs typeface="Inter"/>
                <a:sym typeface="Inter"/>
              </a:defRPr>
            </a:lvl4pPr>
            <a:lvl5pPr lvl="4">
              <a:spcBef>
                <a:spcPts val="0"/>
              </a:spcBef>
              <a:spcAft>
                <a:spcPts val="0"/>
              </a:spcAft>
              <a:buSzPts val="2800"/>
              <a:buNone/>
              <a:defRPr>
                <a:latin typeface="Inter"/>
                <a:ea typeface="Inter"/>
                <a:cs typeface="Inter"/>
                <a:sym typeface="Inter"/>
              </a:defRPr>
            </a:lvl5pPr>
            <a:lvl6pPr lvl="5">
              <a:spcBef>
                <a:spcPts val="0"/>
              </a:spcBef>
              <a:spcAft>
                <a:spcPts val="0"/>
              </a:spcAft>
              <a:buSzPts val="2800"/>
              <a:buNone/>
              <a:defRPr>
                <a:latin typeface="Inter"/>
                <a:ea typeface="Inter"/>
                <a:cs typeface="Inter"/>
                <a:sym typeface="Inter"/>
              </a:defRPr>
            </a:lvl6pPr>
            <a:lvl7pPr lvl="6">
              <a:spcBef>
                <a:spcPts val="0"/>
              </a:spcBef>
              <a:spcAft>
                <a:spcPts val="0"/>
              </a:spcAft>
              <a:buSzPts val="2800"/>
              <a:buNone/>
              <a:defRPr>
                <a:latin typeface="Inter"/>
                <a:ea typeface="Inter"/>
                <a:cs typeface="Inter"/>
                <a:sym typeface="Inter"/>
              </a:defRPr>
            </a:lvl7pPr>
            <a:lvl8pPr lvl="7">
              <a:spcBef>
                <a:spcPts val="0"/>
              </a:spcBef>
              <a:spcAft>
                <a:spcPts val="0"/>
              </a:spcAft>
              <a:buSzPts val="2800"/>
              <a:buNone/>
              <a:defRPr>
                <a:latin typeface="Inter"/>
                <a:ea typeface="Inter"/>
                <a:cs typeface="Inter"/>
                <a:sym typeface="Inter"/>
              </a:defRPr>
            </a:lvl8pPr>
            <a:lvl9pPr lvl="8">
              <a:spcBef>
                <a:spcPts val="0"/>
              </a:spcBef>
              <a:spcAft>
                <a:spcPts val="0"/>
              </a:spcAft>
              <a:buSzPts val="2800"/>
              <a:buNone/>
              <a:defRPr>
                <a:latin typeface="Inter"/>
                <a:ea typeface="Inter"/>
                <a:cs typeface="Inter"/>
                <a:sym typeface="Inter"/>
              </a:defRPr>
            </a:lvl9pPr>
          </a:lstStyle>
          <a:p/>
        </p:txBody>
      </p:sp>
      <p:sp>
        <p:nvSpPr>
          <p:cNvPr id="186" name="Google Shape;186;p32"/>
          <p:cNvSpPr/>
          <p:nvPr/>
        </p:nvSpPr>
        <p:spPr>
          <a:xfrm>
            <a:off x="457200" y="1154900"/>
            <a:ext cx="8229600" cy="833100"/>
          </a:xfrm>
          <a:prstGeom prst="rect">
            <a:avLst/>
          </a:prstGeom>
          <a:solidFill>
            <a:srgbClr val="FFFFFF">
              <a:alpha val="20000"/>
            </a:srgbClr>
          </a:solidFill>
          <a:ln cap="flat" cmpd="sng" w="12700">
            <a:solidFill>
              <a:schemeClr val="lt1">
                <a:alpha val="49800"/>
              </a:schemeClr>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rgbClr val="FFFFFF"/>
              </a:solidFill>
              <a:latin typeface="Calibri"/>
              <a:ea typeface="Calibri"/>
              <a:cs typeface="Calibri"/>
              <a:sym typeface="Calibri"/>
            </a:endParaRPr>
          </a:p>
        </p:txBody>
      </p:sp>
      <p:sp>
        <p:nvSpPr>
          <p:cNvPr id="187" name="Google Shape;187;p32"/>
          <p:cNvSpPr txBox="1"/>
          <p:nvPr>
            <p:ph idx="1" type="subTitle"/>
          </p:nvPr>
        </p:nvSpPr>
        <p:spPr>
          <a:xfrm>
            <a:off x="457200" y="1154911"/>
            <a:ext cx="2142300" cy="833100"/>
          </a:xfrm>
          <a:prstGeom prst="rect">
            <a:avLst/>
          </a:prstGeom>
        </p:spPr>
        <p:txBody>
          <a:bodyPr anchorCtr="0" anchor="ctr" bIns="91425" lIns="91425" spcFirstLastPara="1" rIns="91425" wrap="square" tIns="91425">
            <a:normAutofit/>
          </a:bodyPr>
          <a:lstStyle>
            <a:lvl1pPr indent="0" lvl="0" marL="0" marR="0" algn="l">
              <a:lnSpc>
                <a:spcPct val="105000"/>
              </a:lnSpc>
              <a:spcBef>
                <a:spcPts val="0"/>
              </a:spcBef>
              <a:spcAft>
                <a:spcPts val="0"/>
              </a:spcAft>
              <a:buNone/>
              <a:defRPr sz="1300">
                <a:solidFill>
                  <a:schemeClr val="dk1"/>
                </a:solidFill>
                <a:latin typeface="Hanken Grotesk SemiBold"/>
                <a:ea typeface="Hanken Grotesk SemiBold"/>
                <a:cs typeface="Hanken Grotesk SemiBold"/>
                <a:sym typeface="Hanken Grotesk SemiBold"/>
              </a:defRPr>
            </a:lvl1pPr>
            <a:lvl2pPr lvl="1">
              <a:spcBef>
                <a:spcPts val="1000"/>
              </a:spcBef>
              <a:spcAft>
                <a:spcPts val="0"/>
              </a:spcAft>
              <a:buClr>
                <a:schemeClr val="dk1"/>
              </a:buClr>
              <a:buSzPts val="1300"/>
              <a:buNone/>
              <a:defRPr sz="1300">
                <a:solidFill>
                  <a:schemeClr val="dk1"/>
                </a:solidFill>
              </a:defRPr>
            </a:lvl2pPr>
            <a:lvl3pPr lvl="2">
              <a:spcBef>
                <a:spcPts val="0"/>
              </a:spcBef>
              <a:spcAft>
                <a:spcPts val="0"/>
              </a:spcAft>
              <a:buClr>
                <a:schemeClr val="dk1"/>
              </a:buClr>
              <a:buSzPts val="1300"/>
              <a:buNone/>
              <a:defRPr sz="1300">
                <a:solidFill>
                  <a:schemeClr val="dk1"/>
                </a:solidFill>
              </a:defRPr>
            </a:lvl3pPr>
            <a:lvl4pPr lvl="3">
              <a:spcBef>
                <a:spcPts val="0"/>
              </a:spcBef>
              <a:spcAft>
                <a:spcPts val="0"/>
              </a:spcAft>
              <a:buClr>
                <a:schemeClr val="dk1"/>
              </a:buClr>
              <a:buSzPts val="1300"/>
              <a:buNone/>
              <a:defRPr sz="1300">
                <a:solidFill>
                  <a:schemeClr val="dk1"/>
                </a:solidFill>
              </a:defRPr>
            </a:lvl4pPr>
            <a:lvl5pPr lvl="4">
              <a:spcBef>
                <a:spcPts val="0"/>
              </a:spcBef>
              <a:spcAft>
                <a:spcPts val="0"/>
              </a:spcAft>
              <a:buClr>
                <a:schemeClr val="dk1"/>
              </a:buClr>
              <a:buSzPts val="1300"/>
              <a:buNone/>
              <a:defRPr sz="1300">
                <a:solidFill>
                  <a:schemeClr val="dk1"/>
                </a:solidFill>
              </a:defRPr>
            </a:lvl5pPr>
            <a:lvl6pPr lvl="5">
              <a:spcBef>
                <a:spcPts val="0"/>
              </a:spcBef>
              <a:spcAft>
                <a:spcPts val="0"/>
              </a:spcAft>
              <a:buClr>
                <a:schemeClr val="dk1"/>
              </a:buClr>
              <a:buSzPts val="1300"/>
              <a:buNone/>
              <a:defRPr sz="1300">
                <a:solidFill>
                  <a:schemeClr val="dk1"/>
                </a:solidFill>
              </a:defRPr>
            </a:lvl6pPr>
            <a:lvl7pPr lvl="6">
              <a:spcBef>
                <a:spcPts val="0"/>
              </a:spcBef>
              <a:spcAft>
                <a:spcPts val="0"/>
              </a:spcAft>
              <a:buClr>
                <a:schemeClr val="dk1"/>
              </a:buClr>
              <a:buSzPts val="1300"/>
              <a:buNone/>
              <a:defRPr sz="1300">
                <a:solidFill>
                  <a:schemeClr val="dk1"/>
                </a:solidFill>
              </a:defRPr>
            </a:lvl7pPr>
            <a:lvl8pPr lvl="7">
              <a:spcBef>
                <a:spcPts val="0"/>
              </a:spcBef>
              <a:spcAft>
                <a:spcPts val="0"/>
              </a:spcAft>
              <a:buClr>
                <a:schemeClr val="dk1"/>
              </a:buClr>
              <a:buSzPts val="1300"/>
              <a:buNone/>
              <a:defRPr sz="1300">
                <a:solidFill>
                  <a:schemeClr val="dk1"/>
                </a:solidFill>
              </a:defRPr>
            </a:lvl8pPr>
            <a:lvl9pPr lvl="8">
              <a:spcBef>
                <a:spcPts val="0"/>
              </a:spcBef>
              <a:spcAft>
                <a:spcPts val="0"/>
              </a:spcAft>
              <a:buClr>
                <a:schemeClr val="dk1"/>
              </a:buClr>
              <a:buSzPts val="1300"/>
              <a:buNone/>
              <a:defRPr sz="1300">
                <a:solidFill>
                  <a:schemeClr val="dk1"/>
                </a:solidFill>
              </a:defRPr>
            </a:lvl9pPr>
          </a:lstStyle>
          <a:p/>
        </p:txBody>
      </p:sp>
      <p:sp>
        <p:nvSpPr>
          <p:cNvPr id="188" name="Google Shape;188;p32"/>
          <p:cNvSpPr txBox="1"/>
          <p:nvPr>
            <p:ph idx="2" type="body"/>
          </p:nvPr>
        </p:nvSpPr>
        <p:spPr>
          <a:xfrm>
            <a:off x="2749850" y="1289125"/>
            <a:ext cx="5937000" cy="738900"/>
          </a:xfrm>
          <a:prstGeom prst="rect">
            <a:avLst/>
          </a:prstGeom>
          <a:noFill/>
          <a:ln>
            <a:noFill/>
          </a:ln>
        </p:spPr>
        <p:txBody>
          <a:bodyPr anchorCtr="0" anchor="ctr" bIns="91425" lIns="91425" spcFirstLastPara="1" rIns="91425" wrap="square" tIns="91425">
            <a:normAutofit/>
          </a:bodyPr>
          <a:lstStyle>
            <a:lvl1pPr indent="-298450" lvl="0" marL="457200">
              <a:spcBef>
                <a:spcPts val="0"/>
              </a:spcBef>
              <a:spcAft>
                <a:spcPts val="0"/>
              </a:spcAft>
              <a:buClr>
                <a:schemeClr val="dk1"/>
              </a:buClr>
              <a:buSzPts val="1100"/>
              <a:buChar char="•"/>
              <a:defRPr sz="1100">
                <a:solidFill>
                  <a:schemeClr val="dk1"/>
                </a:solidFill>
              </a:defRPr>
            </a:lvl1pPr>
            <a:lvl2pPr indent="-298450" lvl="1" marL="914400">
              <a:spcBef>
                <a:spcPts val="1000"/>
              </a:spcBef>
              <a:spcAft>
                <a:spcPts val="0"/>
              </a:spcAft>
              <a:buClr>
                <a:schemeClr val="dk1"/>
              </a:buClr>
              <a:buSzPts val="1100"/>
              <a:buChar char="○"/>
              <a:defRPr sz="1100">
                <a:solidFill>
                  <a:schemeClr val="dk1"/>
                </a:solidFill>
              </a:defRPr>
            </a:lvl2pPr>
            <a:lvl3pPr indent="-298450" lvl="2" marL="1371600">
              <a:spcBef>
                <a:spcPts val="1000"/>
              </a:spcBef>
              <a:spcAft>
                <a:spcPts val="0"/>
              </a:spcAft>
              <a:buClr>
                <a:schemeClr val="dk1"/>
              </a:buClr>
              <a:buSzPts val="1100"/>
              <a:buChar char="■"/>
              <a:defRPr sz="1100">
                <a:solidFill>
                  <a:schemeClr val="dk1"/>
                </a:solidFill>
              </a:defRPr>
            </a:lvl3pPr>
            <a:lvl4pPr indent="-298450" lvl="3" marL="1828800">
              <a:spcBef>
                <a:spcPts val="1000"/>
              </a:spcBef>
              <a:spcAft>
                <a:spcPts val="0"/>
              </a:spcAft>
              <a:buClr>
                <a:schemeClr val="dk1"/>
              </a:buClr>
              <a:buSzPts val="1100"/>
              <a:buChar char="●"/>
              <a:defRPr sz="1100">
                <a:solidFill>
                  <a:schemeClr val="dk1"/>
                </a:solidFill>
              </a:defRPr>
            </a:lvl4pPr>
            <a:lvl5pPr indent="-298450" lvl="4" marL="2286000">
              <a:spcBef>
                <a:spcPts val="1000"/>
              </a:spcBef>
              <a:spcAft>
                <a:spcPts val="0"/>
              </a:spcAft>
              <a:buClr>
                <a:schemeClr val="dk1"/>
              </a:buClr>
              <a:buSzPts val="1100"/>
              <a:buChar char="○"/>
              <a:defRPr sz="1100">
                <a:solidFill>
                  <a:schemeClr val="dk1"/>
                </a:solidFill>
              </a:defRPr>
            </a:lvl5pPr>
            <a:lvl6pPr indent="-298450" lvl="5" marL="2743200">
              <a:spcBef>
                <a:spcPts val="1000"/>
              </a:spcBef>
              <a:spcAft>
                <a:spcPts val="0"/>
              </a:spcAft>
              <a:buClr>
                <a:schemeClr val="dk1"/>
              </a:buClr>
              <a:buSzPts val="1100"/>
              <a:buChar char="■"/>
              <a:defRPr sz="1100">
                <a:solidFill>
                  <a:schemeClr val="dk1"/>
                </a:solidFill>
              </a:defRPr>
            </a:lvl6pPr>
            <a:lvl7pPr indent="-298450" lvl="6" marL="3200400">
              <a:spcBef>
                <a:spcPts val="1000"/>
              </a:spcBef>
              <a:spcAft>
                <a:spcPts val="0"/>
              </a:spcAft>
              <a:buClr>
                <a:schemeClr val="dk1"/>
              </a:buClr>
              <a:buSzPts val="1100"/>
              <a:buChar char="●"/>
              <a:defRPr sz="1100">
                <a:solidFill>
                  <a:schemeClr val="dk1"/>
                </a:solidFill>
              </a:defRPr>
            </a:lvl7pPr>
            <a:lvl8pPr indent="-298450" lvl="7" marL="3657600">
              <a:spcBef>
                <a:spcPts val="1000"/>
              </a:spcBef>
              <a:spcAft>
                <a:spcPts val="0"/>
              </a:spcAft>
              <a:buClr>
                <a:schemeClr val="dk1"/>
              </a:buClr>
              <a:buSzPts val="1100"/>
              <a:buChar char="○"/>
              <a:defRPr sz="1100">
                <a:solidFill>
                  <a:schemeClr val="dk1"/>
                </a:solidFill>
              </a:defRPr>
            </a:lvl8pPr>
            <a:lvl9pPr indent="-298450" lvl="8" marL="4114800">
              <a:spcBef>
                <a:spcPts val="1000"/>
              </a:spcBef>
              <a:spcAft>
                <a:spcPts val="1000"/>
              </a:spcAft>
              <a:buClr>
                <a:schemeClr val="dk1"/>
              </a:buClr>
              <a:buSzPts val="1100"/>
              <a:buChar char="■"/>
              <a:defRPr sz="1100">
                <a:solidFill>
                  <a:schemeClr val="dk1"/>
                </a:solidFill>
              </a:defRPr>
            </a:lvl9pPr>
          </a:lstStyle>
          <a:p/>
        </p:txBody>
      </p:sp>
      <p:sp>
        <p:nvSpPr>
          <p:cNvPr id="189" name="Google Shape;189;p32"/>
          <p:cNvSpPr/>
          <p:nvPr/>
        </p:nvSpPr>
        <p:spPr>
          <a:xfrm>
            <a:off x="457200" y="2090780"/>
            <a:ext cx="8229600" cy="833100"/>
          </a:xfrm>
          <a:prstGeom prst="rect">
            <a:avLst/>
          </a:prstGeom>
          <a:solidFill>
            <a:srgbClr val="FFFFFF">
              <a:alpha val="20000"/>
            </a:srgbClr>
          </a:solidFill>
          <a:ln cap="flat" cmpd="sng" w="12700">
            <a:solidFill>
              <a:schemeClr val="lt1">
                <a:alpha val="49800"/>
              </a:schemeClr>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rgbClr val="FFFFFF"/>
              </a:solidFill>
              <a:latin typeface="Calibri"/>
              <a:ea typeface="Calibri"/>
              <a:cs typeface="Calibri"/>
              <a:sym typeface="Calibri"/>
            </a:endParaRPr>
          </a:p>
        </p:txBody>
      </p:sp>
      <p:sp>
        <p:nvSpPr>
          <p:cNvPr id="190" name="Google Shape;190;p32"/>
          <p:cNvSpPr txBox="1"/>
          <p:nvPr>
            <p:ph idx="3" type="subTitle"/>
          </p:nvPr>
        </p:nvSpPr>
        <p:spPr>
          <a:xfrm>
            <a:off x="457200" y="2090802"/>
            <a:ext cx="2142300" cy="833100"/>
          </a:xfrm>
          <a:prstGeom prst="rect">
            <a:avLst/>
          </a:prstGeom>
        </p:spPr>
        <p:txBody>
          <a:bodyPr anchorCtr="0" anchor="ctr" bIns="91425" lIns="91425" spcFirstLastPara="1" rIns="91425" wrap="square" tIns="91425">
            <a:normAutofit/>
          </a:bodyPr>
          <a:lstStyle>
            <a:lvl1pPr indent="0" lvl="0" marL="0" marR="0" algn="l">
              <a:lnSpc>
                <a:spcPct val="105000"/>
              </a:lnSpc>
              <a:spcBef>
                <a:spcPts val="0"/>
              </a:spcBef>
              <a:spcAft>
                <a:spcPts val="0"/>
              </a:spcAft>
              <a:buNone/>
              <a:defRPr sz="1300">
                <a:solidFill>
                  <a:schemeClr val="dk1"/>
                </a:solidFill>
                <a:latin typeface="Hanken Grotesk SemiBold"/>
                <a:ea typeface="Hanken Grotesk SemiBold"/>
                <a:cs typeface="Hanken Grotesk SemiBold"/>
                <a:sym typeface="Hanken Grotesk SemiBold"/>
              </a:defRPr>
            </a:lvl1pPr>
            <a:lvl2pPr lvl="1">
              <a:spcBef>
                <a:spcPts val="1000"/>
              </a:spcBef>
              <a:spcAft>
                <a:spcPts val="0"/>
              </a:spcAft>
              <a:buClr>
                <a:schemeClr val="dk1"/>
              </a:buClr>
              <a:buSzPts val="1300"/>
              <a:buNone/>
              <a:defRPr sz="1300">
                <a:solidFill>
                  <a:schemeClr val="dk1"/>
                </a:solidFill>
              </a:defRPr>
            </a:lvl2pPr>
            <a:lvl3pPr lvl="2">
              <a:spcBef>
                <a:spcPts val="0"/>
              </a:spcBef>
              <a:spcAft>
                <a:spcPts val="0"/>
              </a:spcAft>
              <a:buClr>
                <a:schemeClr val="dk1"/>
              </a:buClr>
              <a:buSzPts val="1300"/>
              <a:buNone/>
              <a:defRPr sz="1300">
                <a:solidFill>
                  <a:schemeClr val="dk1"/>
                </a:solidFill>
              </a:defRPr>
            </a:lvl3pPr>
            <a:lvl4pPr lvl="3">
              <a:spcBef>
                <a:spcPts val="0"/>
              </a:spcBef>
              <a:spcAft>
                <a:spcPts val="0"/>
              </a:spcAft>
              <a:buClr>
                <a:schemeClr val="dk1"/>
              </a:buClr>
              <a:buSzPts val="1300"/>
              <a:buNone/>
              <a:defRPr sz="1300">
                <a:solidFill>
                  <a:schemeClr val="dk1"/>
                </a:solidFill>
              </a:defRPr>
            </a:lvl4pPr>
            <a:lvl5pPr lvl="4">
              <a:spcBef>
                <a:spcPts val="0"/>
              </a:spcBef>
              <a:spcAft>
                <a:spcPts val="0"/>
              </a:spcAft>
              <a:buClr>
                <a:schemeClr val="dk1"/>
              </a:buClr>
              <a:buSzPts val="1300"/>
              <a:buNone/>
              <a:defRPr sz="1300">
                <a:solidFill>
                  <a:schemeClr val="dk1"/>
                </a:solidFill>
              </a:defRPr>
            </a:lvl5pPr>
            <a:lvl6pPr lvl="5">
              <a:spcBef>
                <a:spcPts val="0"/>
              </a:spcBef>
              <a:spcAft>
                <a:spcPts val="0"/>
              </a:spcAft>
              <a:buClr>
                <a:schemeClr val="dk1"/>
              </a:buClr>
              <a:buSzPts val="1300"/>
              <a:buNone/>
              <a:defRPr sz="1300">
                <a:solidFill>
                  <a:schemeClr val="dk1"/>
                </a:solidFill>
              </a:defRPr>
            </a:lvl6pPr>
            <a:lvl7pPr lvl="6">
              <a:spcBef>
                <a:spcPts val="0"/>
              </a:spcBef>
              <a:spcAft>
                <a:spcPts val="0"/>
              </a:spcAft>
              <a:buClr>
                <a:schemeClr val="dk1"/>
              </a:buClr>
              <a:buSzPts val="1300"/>
              <a:buNone/>
              <a:defRPr sz="1300">
                <a:solidFill>
                  <a:schemeClr val="dk1"/>
                </a:solidFill>
              </a:defRPr>
            </a:lvl7pPr>
            <a:lvl8pPr lvl="7">
              <a:spcBef>
                <a:spcPts val="0"/>
              </a:spcBef>
              <a:spcAft>
                <a:spcPts val="0"/>
              </a:spcAft>
              <a:buClr>
                <a:schemeClr val="dk1"/>
              </a:buClr>
              <a:buSzPts val="1300"/>
              <a:buNone/>
              <a:defRPr sz="1300">
                <a:solidFill>
                  <a:schemeClr val="dk1"/>
                </a:solidFill>
              </a:defRPr>
            </a:lvl8pPr>
            <a:lvl9pPr lvl="8">
              <a:spcBef>
                <a:spcPts val="0"/>
              </a:spcBef>
              <a:spcAft>
                <a:spcPts val="0"/>
              </a:spcAft>
              <a:buClr>
                <a:schemeClr val="dk1"/>
              </a:buClr>
              <a:buSzPts val="1300"/>
              <a:buNone/>
              <a:defRPr sz="1300">
                <a:solidFill>
                  <a:schemeClr val="dk1"/>
                </a:solidFill>
              </a:defRPr>
            </a:lvl9pPr>
          </a:lstStyle>
          <a:p/>
        </p:txBody>
      </p:sp>
      <p:sp>
        <p:nvSpPr>
          <p:cNvPr id="191" name="Google Shape;191;p32"/>
          <p:cNvSpPr/>
          <p:nvPr/>
        </p:nvSpPr>
        <p:spPr>
          <a:xfrm>
            <a:off x="457200" y="3026661"/>
            <a:ext cx="8229600" cy="833100"/>
          </a:xfrm>
          <a:prstGeom prst="rect">
            <a:avLst/>
          </a:prstGeom>
          <a:solidFill>
            <a:srgbClr val="FFFFFF">
              <a:alpha val="20000"/>
            </a:srgbClr>
          </a:solidFill>
          <a:ln cap="flat" cmpd="sng" w="12700">
            <a:solidFill>
              <a:schemeClr val="lt1">
                <a:alpha val="49800"/>
              </a:schemeClr>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rgbClr val="FFFFFF"/>
              </a:solidFill>
              <a:latin typeface="Calibri"/>
              <a:ea typeface="Calibri"/>
              <a:cs typeface="Calibri"/>
              <a:sym typeface="Calibri"/>
            </a:endParaRPr>
          </a:p>
        </p:txBody>
      </p:sp>
      <p:sp>
        <p:nvSpPr>
          <p:cNvPr id="192" name="Google Shape;192;p32"/>
          <p:cNvSpPr txBox="1"/>
          <p:nvPr>
            <p:ph idx="4" type="body"/>
          </p:nvPr>
        </p:nvSpPr>
        <p:spPr>
          <a:xfrm>
            <a:off x="2749800" y="2950045"/>
            <a:ext cx="5937000" cy="738900"/>
          </a:xfrm>
          <a:prstGeom prst="rect">
            <a:avLst/>
          </a:prstGeom>
          <a:noFill/>
          <a:ln>
            <a:noFill/>
          </a:ln>
        </p:spPr>
        <p:txBody>
          <a:bodyPr anchorCtr="0" anchor="ctr" bIns="91425" lIns="91425" spcFirstLastPara="1" rIns="91425" wrap="square" tIns="91425">
            <a:normAutofit/>
          </a:bodyPr>
          <a:lstStyle>
            <a:lvl1pPr indent="-298450" lvl="0" marL="457200">
              <a:spcBef>
                <a:spcPts val="0"/>
              </a:spcBef>
              <a:spcAft>
                <a:spcPts val="0"/>
              </a:spcAft>
              <a:buClr>
                <a:schemeClr val="dk1"/>
              </a:buClr>
              <a:buSzPts val="1100"/>
              <a:buChar char="•"/>
              <a:defRPr sz="1100">
                <a:solidFill>
                  <a:schemeClr val="dk1"/>
                </a:solidFill>
              </a:defRPr>
            </a:lvl1pPr>
            <a:lvl2pPr indent="-298450" lvl="1" marL="914400">
              <a:spcBef>
                <a:spcPts val="1000"/>
              </a:spcBef>
              <a:spcAft>
                <a:spcPts val="0"/>
              </a:spcAft>
              <a:buClr>
                <a:schemeClr val="dk1"/>
              </a:buClr>
              <a:buSzPts val="1100"/>
              <a:buChar char="○"/>
              <a:defRPr sz="1100">
                <a:solidFill>
                  <a:schemeClr val="dk1"/>
                </a:solidFill>
              </a:defRPr>
            </a:lvl2pPr>
            <a:lvl3pPr indent="-298450" lvl="2" marL="1371600">
              <a:spcBef>
                <a:spcPts val="1000"/>
              </a:spcBef>
              <a:spcAft>
                <a:spcPts val="0"/>
              </a:spcAft>
              <a:buClr>
                <a:schemeClr val="dk1"/>
              </a:buClr>
              <a:buSzPts val="1100"/>
              <a:buChar char="■"/>
              <a:defRPr sz="1100">
                <a:solidFill>
                  <a:schemeClr val="dk1"/>
                </a:solidFill>
              </a:defRPr>
            </a:lvl3pPr>
            <a:lvl4pPr indent="-298450" lvl="3" marL="1828800">
              <a:spcBef>
                <a:spcPts val="1000"/>
              </a:spcBef>
              <a:spcAft>
                <a:spcPts val="0"/>
              </a:spcAft>
              <a:buClr>
                <a:schemeClr val="dk1"/>
              </a:buClr>
              <a:buSzPts val="1100"/>
              <a:buChar char="●"/>
              <a:defRPr sz="1100">
                <a:solidFill>
                  <a:schemeClr val="dk1"/>
                </a:solidFill>
              </a:defRPr>
            </a:lvl4pPr>
            <a:lvl5pPr indent="-298450" lvl="4" marL="2286000">
              <a:spcBef>
                <a:spcPts val="1000"/>
              </a:spcBef>
              <a:spcAft>
                <a:spcPts val="0"/>
              </a:spcAft>
              <a:buClr>
                <a:schemeClr val="dk1"/>
              </a:buClr>
              <a:buSzPts val="1100"/>
              <a:buChar char="○"/>
              <a:defRPr sz="1100">
                <a:solidFill>
                  <a:schemeClr val="dk1"/>
                </a:solidFill>
              </a:defRPr>
            </a:lvl5pPr>
            <a:lvl6pPr indent="-298450" lvl="5" marL="2743200">
              <a:spcBef>
                <a:spcPts val="1000"/>
              </a:spcBef>
              <a:spcAft>
                <a:spcPts val="0"/>
              </a:spcAft>
              <a:buClr>
                <a:schemeClr val="dk1"/>
              </a:buClr>
              <a:buSzPts val="1100"/>
              <a:buChar char="■"/>
              <a:defRPr sz="1100">
                <a:solidFill>
                  <a:schemeClr val="dk1"/>
                </a:solidFill>
              </a:defRPr>
            </a:lvl6pPr>
            <a:lvl7pPr indent="-298450" lvl="6" marL="3200400">
              <a:spcBef>
                <a:spcPts val="1000"/>
              </a:spcBef>
              <a:spcAft>
                <a:spcPts val="0"/>
              </a:spcAft>
              <a:buClr>
                <a:schemeClr val="dk1"/>
              </a:buClr>
              <a:buSzPts val="1100"/>
              <a:buChar char="●"/>
              <a:defRPr sz="1100">
                <a:solidFill>
                  <a:schemeClr val="dk1"/>
                </a:solidFill>
              </a:defRPr>
            </a:lvl7pPr>
            <a:lvl8pPr indent="-298450" lvl="7" marL="3657600">
              <a:spcBef>
                <a:spcPts val="1000"/>
              </a:spcBef>
              <a:spcAft>
                <a:spcPts val="0"/>
              </a:spcAft>
              <a:buClr>
                <a:schemeClr val="dk1"/>
              </a:buClr>
              <a:buSzPts val="1100"/>
              <a:buChar char="○"/>
              <a:defRPr sz="1100">
                <a:solidFill>
                  <a:schemeClr val="dk1"/>
                </a:solidFill>
              </a:defRPr>
            </a:lvl8pPr>
            <a:lvl9pPr indent="-298450" lvl="8" marL="4114800">
              <a:spcBef>
                <a:spcPts val="1000"/>
              </a:spcBef>
              <a:spcAft>
                <a:spcPts val="1000"/>
              </a:spcAft>
              <a:buClr>
                <a:schemeClr val="dk1"/>
              </a:buClr>
              <a:buSzPts val="1100"/>
              <a:buChar char="■"/>
              <a:defRPr sz="1100">
                <a:solidFill>
                  <a:schemeClr val="dk1"/>
                </a:solidFill>
              </a:defRPr>
            </a:lvl9pPr>
          </a:lstStyle>
          <a:p/>
        </p:txBody>
      </p:sp>
      <p:sp>
        <p:nvSpPr>
          <p:cNvPr id="193" name="Google Shape;193;p32"/>
          <p:cNvSpPr txBox="1"/>
          <p:nvPr>
            <p:ph idx="5" type="body"/>
          </p:nvPr>
        </p:nvSpPr>
        <p:spPr>
          <a:xfrm>
            <a:off x="2749800" y="2119595"/>
            <a:ext cx="5937000" cy="738900"/>
          </a:xfrm>
          <a:prstGeom prst="rect">
            <a:avLst/>
          </a:prstGeom>
          <a:noFill/>
          <a:ln>
            <a:noFill/>
          </a:ln>
        </p:spPr>
        <p:txBody>
          <a:bodyPr anchorCtr="0" anchor="ctr" bIns="91425" lIns="91425" spcFirstLastPara="1" rIns="91425" wrap="square" tIns="91425">
            <a:normAutofit/>
          </a:bodyPr>
          <a:lstStyle>
            <a:lvl1pPr indent="-298450" lvl="0" marL="457200">
              <a:spcBef>
                <a:spcPts val="0"/>
              </a:spcBef>
              <a:spcAft>
                <a:spcPts val="0"/>
              </a:spcAft>
              <a:buClr>
                <a:schemeClr val="dk1"/>
              </a:buClr>
              <a:buSzPts val="1100"/>
              <a:buChar char="•"/>
              <a:defRPr sz="1100">
                <a:solidFill>
                  <a:schemeClr val="dk1"/>
                </a:solidFill>
              </a:defRPr>
            </a:lvl1pPr>
            <a:lvl2pPr indent="-298450" lvl="1" marL="914400">
              <a:spcBef>
                <a:spcPts val="1000"/>
              </a:spcBef>
              <a:spcAft>
                <a:spcPts val="0"/>
              </a:spcAft>
              <a:buClr>
                <a:schemeClr val="dk1"/>
              </a:buClr>
              <a:buSzPts val="1100"/>
              <a:buChar char="○"/>
              <a:defRPr sz="1100">
                <a:solidFill>
                  <a:schemeClr val="dk1"/>
                </a:solidFill>
              </a:defRPr>
            </a:lvl2pPr>
            <a:lvl3pPr indent="-298450" lvl="2" marL="1371600">
              <a:spcBef>
                <a:spcPts val="1000"/>
              </a:spcBef>
              <a:spcAft>
                <a:spcPts val="0"/>
              </a:spcAft>
              <a:buClr>
                <a:schemeClr val="dk1"/>
              </a:buClr>
              <a:buSzPts val="1100"/>
              <a:buChar char="■"/>
              <a:defRPr sz="1100">
                <a:solidFill>
                  <a:schemeClr val="dk1"/>
                </a:solidFill>
              </a:defRPr>
            </a:lvl3pPr>
            <a:lvl4pPr indent="-298450" lvl="3" marL="1828800">
              <a:spcBef>
                <a:spcPts val="1000"/>
              </a:spcBef>
              <a:spcAft>
                <a:spcPts val="0"/>
              </a:spcAft>
              <a:buClr>
                <a:schemeClr val="dk1"/>
              </a:buClr>
              <a:buSzPts val="1100"/>
              <a:buChar char="●"/>
              <a:defRPr sz="1100">
                <a:solidFill>
                  <a:schemeClr val="dk1"/>
                </a:solidFill>
              </a:defRPr>
            </a:lvl4pPr>
            <a:lvl5pPr indent="-298450" lvl="4" marL="2286000">
              <a:spcBef>
                <a:spcPts val="1000"/>
              </a:spcBef>
              <a:spcAft>
                <a:spcPts val="0"/>
              </a:spcAft>
              <a:buClr>
                <a:schemeClr val="dk1"/>
              </a:buClr>
              <a:buSzPts val="1100"/>
              <a:buChar char="○"/>
              <a:defRPr sz="1100">
                <a:solidFill>
                  <a:schemeClr val="dk1"/>
                </a:solidFill>
              </a:defRPr>
            </a:lvl5pPr>
            <a:lvl6pPr indent="-298450" lvl="5" marL="2743200">
              <a:spcBef>
                <a:spcPts val="1000"/>
              </a:spcBef>
              <a:spcAft>
                <a:spcPts val="0"/>
              </a:spcAft>
              <a:buClr>
                <a:schemeClr val="dk1"/>
              </a:buClr>
              <a:buSzPts val="1100"/>
              <a:buChar char="■"/>
              <a:defRPr sz="1100">
                <a:solidFill>
                  <a:schemeClr val="dk1"/>
                </a:solidFill>
              </a:defRPr>
            </a:lvl6pPr>
            <a:lvl7pPr indent="-298450" lvl="6" marL="3200400">
              <a:spcBef>
                <a:spcPts val="1000"/>
              </a:spcBef>
              <a:spcAft>
                <a:spcPts val="0"/>
              </a:spcAft>
              <a:buClr>
                <a:schemeClr val="dk1"/>
              </a:buClr>
              <a:buSzPts val="1100"/>
              <a:buChar char="●"/>
              <a:defRPr sz="1100">
                <a:solidFill>
                  <a:schemeClr val="dk1"/>
                </a:solidFill>
              </a:defRPr>
            </a:lvl7pPr>
            <a:lvl8pPr indent="-298450" lvl="7" marL="3657600">
              <a:spcBef>
                <a:spcPts val="1000"/>
              </a:spcBef>
              <a:spcAft>
                <a:spcPts val="0"/>
              </a:spcAft>
              <a:buClr>
                <a:schemeClr val="dk1"/>
              </a:buClr>
              <a:buSzPts val="1100"/>
              <a:buChar char="○"/>
              <a:defRPr sz="1100">
                <a:solidFill>
                  <a:schemeClr val="dk1"/>
                </a:solidFill>
              </a:defRPr>
            </a:lvl8pPr>
            <a:lvl9pPr indent="-298450" lvl="8" marL="4114800">
              <a:spcBef>
                <a:spcPts val="1000"/>
              </a:spcBef>
              <a:spcAft>
                <a:spcPts val="1000"/>
              </a:spcAft>
              <a:buClr>
                <a:schemeClr val="dk1"/>
              </a:buClr>
              <a:buSzPts val="1100"/>
              <a:buChar char="■"/>
              <a:defRPr sz="1100">
                <a:solidFill>
                  <a:schemeClr val="dk1"/>
                </a:solidFill>
              </a:defRPr>
            </a:lvl9pPr>
          </a:lstStyle>
          <a:p/>
        </p:txBody>
      </p:sp>
      <p:sp>
        <p:nvSpPr>
          <p:cNvPr id="194" name="Google Shape;194;p32"/>
          <p:cNvSpPr txBox="1"/>
          <p:nvPr>
            <p:ph idx="6" type="subTitle"/>
          </p:nvPr>
        </p:nvSpPr>
        <p:spPr>
          <a:xfrm>
            <a:off x="457200" y="3026693"/>
            <a:ext cx="2142300" cy="833100"/>
          </a:xfrm>
          <a:prstGeom prst="rect">
            <a:avLst/>
          </a:prstGeom>
        </p:spPr>
        <p:txBody>
          <a:bodyPr anchorCtr="0" anchor="ctr" bIns="91425" lIns="91425" spcFirstLastPara="1" rIns="91425" wrap="square" tIns="91425">
            <a:normAutofit/>
          </a:bodyPr>
          <a:lstStyle>
            <a:lvl1pPr indent="0" lvl="0" marL="0" marR="0" algn="l">
              <a:lnSpc>
                <a:spcPct val="105000"/>
              </a:lnSpc>
              <a:spcBef>
                <a:spcPts val="0"/>
              </a:spcBef>
              <a:spcAft>
                <a:spcPts val="0"/>
              </a:spcAft>
              <a:buNone/>
              <a:defRPr sz="1300">
                <a:solidFill>
                  <a:schemeClr val="dk1"/>
                </a:solidFill>
                <a:latin typeface="Hanken Grotesk SemiBold"/>
                <a:ea typeface="Hanken Grotesk SemiBold"/>
                <a:cs typeface="Hanken Grotesk SemiBold"/>
                <a:sym typeface="Hanken Grotesk SemiBold"/>
              </a:defRPr>
            </a:lvl1pPr>
            <a:lvl2pPr lvl="1">
              <a:spcBef>
                <a:spcPts val="1000"/>
              </a:spcBef>
              <a:spcAft>
                <a:spcPts val="0"/>
              </a:spcAft>
              <a:buClr>
                <a:schemeClr val="dk1"/>
              </a:buClr>
              <a:buSzPts val="1300"/>
              <a:buNone/>
              <a:defRPr sz="1300">
                <a:solidFill>
                  <a:schemeClr val="dk1"/>
                </a:solidFill>
              </a:defRPr>
            </a:lvl2pPr>
            <a:lvl3pPr lvl="2">
              <a:spcBef>
                <a:spcPts val="0"/>
              </a:spcBef>
              <a:spcAft>
                <a:spcPts val="0"/>
              </a:spcAft>
              <a:buClr>
                <a:schemeClr val="dk1"/>
              </a:buClr>
              <a:buSzPts val="1300"/>
              <a:buNone/>
              <a:defRPr sz="1300">
                <a:solidFill>
                  <a:schemeClr val="dk1"/>
                </a:solidFill>
              </a:defRPr>
            </a:lvl3pPr>
            <a:lvl4pPr lvl="3">
              <a:spcBef>
                <a:spcPts val="0"/>
              </a:spcBef>
              <a:spcAft>
                <a:spcPts val="0"/>
              </a:spcAft>
              <a:buClr>
                <a:schemeClr val="dk1"/>
              </a:buClr>
              <a:buSzPts val="1300"/>
              <a:buNone/>
              <a:defRPr sz="1300">
                <a:solidFill>
                  <a:schemeClr val="dk1"/>
                </a:solidFill>
              </a:defRPr>
            </a:lvl4pPr>
            <a:lvl5pPr lvl="4">
              <a:spcBef>
                <a:spcPts val="0"/>
              </a:spcBef>
              <a:spcAft>
                <a:spcPts val="0"/>
              </a:spcAft>
              <a:buClr>
                <a:schemeClr val="dk1"/>
              </a:buClr>
              <a:buSzPts val="1300"/>
              <a:buNone/>
              <a:defRPr sz="1300">
                <a:solidFill>
                  <a:schemeClr val="dk1"/>
                </a:solidFill>
              </a:defRPr>
            </a:lvl5pPr>
            <a:lvl6pPr lvl="5">
              <a:spcBef>
                <a:spcPts val="0"/>
              </a:spcBef>
              <a:spcAft>
                <a:spcPts val="0"/>
              </a:spcAft>
              <a:buClr>
                <a:schemeClr val="dk1"/>
              </a:buClr>
              <a:buSzPts val="1300"/>
              <a:buNone/>
              <a:defRPr sz="1300">
                <a:solidFill>
                  <a:schemeClr val="dk1"/>
                </a:solidFill>
              </a:defRPr>
            </a:lvl6pPr>
            <a:lvl7pPr lvl="6">
              <a:spcBef>
                <a:spcPts val="0"/>
              </a:spcBef>
              <a:spcAft>
                <a:spcPts val="0"/>
              </a:spcAft>
              <a:buClr>
                <a:schemeClr val="dk1"/>
              </a:buClr>
              <a:buSzPts val="1300"/>
              <a:buNone/>
              <a:defRPr sz="1300">
                <a:solidFill>
                  <a:schemeClr val="dk1"/>
                </a:solidFill>
              </a:defRPr>
            </a:lvl7pPr>
            <a:lvl8pPr lvl="7">
              <a:spcBef>
                <a:spcPts val="0"/>
              </a:spcBef>
              <a:spcAft>
                <a:spcPts val="0"/>
              </a:spcAft>
              <a:buClr>
                <a:schemeClr val="dk1"/>
              </a:buClr>
              <a:buSzPts val="1300"/>
              <a:buNone/>
              <a:defRPr sz="1300">
                <a:solidFill>
                  <a:schemeClr val="dk1"/>
                </a:solidFill>
              </a:defRPr>
            </a:lvl8pPr>
            <a:lvl9pPr lvl="8">
              <a:spcBef>
                <a:spcPts val="0"/>
              </a:spcBef>
              <a:spcAft>
                <a:spcPts val="0"/>
              </a:spcAft>
              <a:buClr>
                <a:schemeClr val="dk1"/>
              </a:buClr>
              <a:buSzPts val="1300"/>
              <a:buNone/>
              <a:defRPr sz="1300">
                <a:solidFill>
                  <a:schemeClr val="dk1"/>
                </a:solidFill>
              </a:defRPr>
            </a:lvl9pPr>
          </a:lstStyle>
          <a:p/>
        </p:txBody>
      </p:sp>
      <p:sp>
        <p:nvSpPr>
          <p:cNvPr id="195" name="Google Shape;195;p32"/>
          <p:cNvSpPr/>
          <p:nvPr/>
        </p:nvSpPr>
        <p:spPr>
          <a:xfrm>
            <a:off x="457200" y="3963079"/>
            <a:ext cx="8229600" cy="833100"/>
          </a:xfrm>
          <a:prstGeom prst="rect">
            <a:avLst/>
          </a:prstGeom>
          <a:solidFill>
            <a:srgbClr val="FFFFFF">
              <a:alpha val="20000"/>
            </a:srgbClr>
          </a:solidFill>
          <a:ln cap="flat" cmpd="sng" w="12700">
            <a:solidFill>
              <a:schemeClr val="lt1">
                <a:alpha val="49800"/>
              </a:schemeClr>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rgbClr val="FFFFFF"/>
              </a:solidFill>
              <a:latin typeface="Calibri"/>
              <a:ea typeface="Calibri"/>
              <a:cs typeface="Calibri"/>
              <a:sym typeface="Calibri"/>
            </a:endParaRPr>
          </a:p>
        </p:txBody>
      </p:sp>
      <p:sp>
        <p:nvSpPr>
          <p:cNvPr id="196" name="Google Shape;196;p32"/>
          <p:cNvSpPr txBox="1"/>
          <p:nvPr>
            <p:ph idx="7" type="body"/>
          </p:nvPr>
        </p:nvSpPr>
        <p:spPr>
          <a:xfrm>
            <a:off x="2749800" y="3780495"/>
            <a:ext cx="5937000" cy="738900"/>
          </a:xfrm>
          <a:prstGeom prst="rect">
            <a:avLst/>
          </a:prstGeom>
          <a:noFill/>
          <a:ln>
            <a:noFill/>
          </a:ln>
        </p:spPr>
        <p:txBody>
          <a:bodyPr anchorCtr="0" anchor="ctr" bIns="91425" lIns="91425" spcFirstLastPara="1" rIns="91425" wrap="square" tIns="91425">
            <a:normAutofit/>
          </a:bodyPr>
          <a:lstStyle>
            <a:lvl1pPr indent="-298450" lvl="0" marL="457200">
              <a:spcBef>
                <a:spcPts val="0"/>
              </a:spcBef>
              <a:spcAft>
                <a:spcPts val="0"/>
              </a:spcAft>
              <a:buClr>
                <a:schemeClr val="dk1"/>
              </a:buClr>
              <a:buSzPts val="1100"/>
              <a:buChar char="•"/>
              <a:defRPr sz="1100">
                <a:solidFill>
                  <a:schemeClr val="dk1"/>
                </a:solidFill>
              </a:defRPr>
            </a:lvl1pPr>
            <a:lvl2pPr indent="-298450" lvl="1" marL="914400">
              <a:spcBef>
                <a:spcPts val="1000"/>
              </a:spcBef>
              <a:spcAft>
                <a:spcPts val="0"/>
              </a:spcAft>
              <a:buClr>
                <a:schemeClr val="dk1"/>
              </a:buClr>
              <a:buSzPts val="1100"/>
              <a:buChar char="○"/>
              <a:defRPr sz="1100">
                <a:solidFill>
                  <a:schemeClr val="dk1"/>
                </a:solidFill>
              </a:defRPr>
            </a:lvl2pPr>
            <a:lvl3pPr indent="-298450" lvl="2" marL="1371600">
              <a:spcBef>
                <a:spcPts val="1000"/>
              </a:spcBef>
              <a:spcAft>
                <a:spcPts val="0"/>
              </a:spcAft>
              <a:buClr>
                <a:schemeClr val="dk1"/>
              </a:buClr>
              <a:buSzPts val="1100"/>
              <a:buChar char="■"/>
              <a:defRPr sz="1100">
                <a:solidFill>
                  <a:schemeClr val="dk1"/>
                </a:solidFill>
              </a:defRPr>
            </a:lvl3pPr>
            <a:lvl4pPr indent="-298450" lvl="3" marL="1828800">
              <a:spcBef>
                <a:spcPts val="1000"/>
              </a:spcBef>
              <a:spcAft>
                <a:spcPts val="0"/>
              </a:spcAft>
              <a:buClr>
                <a:schemeClr val="dk1"/>
              </a:buClr>
              <a:buSzPts val="1100"/>
              <a:buChar char="●"/>
              <a:defRPr sz="1100">
                <a:solidFill>
                  <a:schemeClr val="dk1"/>
                </a:solidFill>
              </a:defRPr>
            </a:lvl4pPr>
            <a:lvl5pPr indent="-298450" lvl="4" marL="2286000">
              <a:spcBef>
                <a:spcPts val="1000"/>
              </a:spcBef>
              <a:spcAft>
                <a:spcPts val="0"/>
              </a:spcAft>
              <a:buClr>
                <a:schemeClr val="dk1"/>
              </a:buClr>
              <a:buSzPts val="1100"/>
              <a:buChar char="○"/>
              <a:defRPr sz="1100">
                <a:solidFill>
                  <a:schemeClr val="dk1"/>
                </a:solidFill>
              </a:defRPr>
            </a:lvl5pPr>
            <a:lvl6pPr indent="-298450" lvl="5" marL="2743200">
              <a:spcBef>
                <a:spcPts val="1000"/>
              </a:spcBef>
              <a:spcAft>
                <a:spcPts val="0"/>
              </a:spcAft>
              <a:buClr>
                <a:schemeClr val="dk1"/>
              </a:buClr>
              <a:buSzPts val="1100"/>
              <a:buChar char="■"/>
              <a:defRPr sz="1100">
                <a:solidFill>
                  <a:schemeClr val="dk1"/>
                </a:solidFill>
              </a:defRPr>
            </a:lvl6pPr>
            <a:lvl7pPr indent="-298450" lvl="6" marL="3200400">
              <a:spcBef>
                <a:spcPts val="1000"/>
              </a:spcBef>
              <a:spcAft>
                <a:spcPts val="0"/>
              </a:spcAft>
              <a:buClr>
                <a:schemeClr val="dk1"/>
              </a:buClr>
              <a:buSzPts val="1100"/>
              <a:buChar char="●"/>
              <a:defRPr sz="1100">
                <a:solidFill>
                  <a:schemeClr val="dk1"/>
                </a:solidFill>
              </a:defRPr>
            </a:lvl7pPr>
            <a:lvl8pPr indent="-298450" lvl="7" marL="3657600">
              <a:spcBef>
                <a:spcPts val="1000"/>
              </a:spcBef>
              <a:spcAft>
                <a:spcPts val="0"/>
              </a:spcAft>
              <a:buClr>
                <a:schemeClr val="dk1"/>
              </a:buClr>
              <a:buSzPts val="1100"/>
              <a:buChar char="○"/>
              <a:defRPr sz="1100">
                <a:solidFill>
                  <a:schemeClr val="dk1"/>
                </a:solidFill>
              </a:defRPr>
            </a:lvl8pPr>
            <a:lvl9pPr indent="-298450" lvl="8" marL="4114800">
              <a:spcBef>
                <a:spcPts val="1000"/>
              </a:spcBef>
              <a:spcAft>
                <a:spcPts val="1000"/>
              </a:spcAft>
              <a:buClr>
                <a:schemeClr val="dk1"/>
              </a:buClr>
              <a:buSzPts val="1100"/>
              <a:buChar char="■"/>
              <a:defRPr sz="1100">
                <a:solidFill>
                  <a:schemeClr val="dk1"/>
                </a:solidFill>
              </a:defRPr>
            </a:lvl9pPr>
          </a:lstStyle>
          <a:p/>
        </p:txBody>
      </p:sp>
      <p:sp>
        <p:nvSpPr>
          <p:cNvPr id="197" name="Google Shape;197;p32"/>
          <p:cNvSpPr txBox="1"/>
          <p:nvPr>
            <p:ph idx="8" type="subTitle"/>
          </p:nvPr>
        </p:nvSpPr>
        <p:spPr>
          <a:xfrm>
            <a:off x="457200" y="3963110"/>
            <a:ext cx="2142300" cy="833100"/>
          </a:xfrm>
          <a:prstGeom prst="rect">
            <a:avLst/>
          </a:prstGeom>
        </p:spPr>
        <p:txBody>
          <a:bodyPr anchorCtr="0" anchor="ctr" bIns="91425" lIns="91425" spcFirstLastPara="1" rIns="91425" wrap="square" tIns="91425">
            <a:normAutofit/>
          </a:bodyPr>
          <a:lstStyle>
            <a:lvl1pPr indent="0" lvl="0" marL="0" marR="0" algn="l">
              <a:lnSpc>
                <a:spcPct val="105000"/>
              </a:lnSpc>
              <a:spcBef>
                <a:spcPts val="0"/>
              </a:spcBef>
              <a:spcAft>
                <a:spcPts val="0"/>
              </a:spcAft>
              <a:buNone/>
              <a:defRPr sz="1300">
                <a:solidFill>
                  <a:schemeClr val="dk1"/>
                </a:solidFill>
                <a:latin typeface="Hanken Grotesk SemiBold"/>
                <a:ea typeface="Hanken Grotesk SemiBold"/>
                <a:cs typeface="Hanken Grotesk SemiBold"/>
                <a:sym typeface="Hanken Grotesk SemiBold"/>
              </a:defRPr>
            </a:lvl1pPr>
            <a:lvl2pPr lvl="1">
              <a:spcBef>
                <a:spcPts val="1000"/>
              </a:spcBef>
              <a:spcAft>
                <a:spcPts val="0"/>
              </a:spcAft>
              <a:buClr>
                <a:schemeClr val="dk1"/>
              </a:buClr>
              <a:buSzPts val="1300"/>
              <a:buNone/>
              <a:defRPr sz="1300">
                <a:solidFill>
                  <a:schemeClr val="dk1"/>
                </a:solidFill>
              </a:defRPr>
            </a:lvl2pPr>
            <a:lvl3pPr lvl="2">
              <a:spcBef>
                <a:spcPts val="0"/>
              </a:spcBef>
              <a:spcAft>
                <a:spcPts val="0"/>
              </a:spcAft>
              <a:buClr>
                <a:schemeClr val="dk1"/>
              </a:buClr>
              <a:buSzPts val="1300"/>
              <a:buNone/>
              <a:defRPr sz="1300">
                <a:solidFill>
                  <a:schemeClr val="dk1"/>
                </a:solidFill>
              </a:defRPr>
            </a:lvl3pPr>
            <a:lvl4pPr lvl="3">
              <a:spcBef>
                <a:spcPts val="0"/>
              </a:spcBef>
              <a:spcAft>
                <a:spcPts val="0"/>
              </a:spcAft>
              <a:buClr>
                <a:schemeClr val="dk1"/>
              </a:buClr>
              <a:buSzPts val="1300"/>
              <a:buNone/>
              <a:defRPr sz="1300">
                <a:solidFill>
                  <a:schemeClr val="dk1"/>
                </a:solidFill>
              </a:defRPr>
            </a:lvl4pPr>
            <a:lvl5pPr lvl="4">
              <a:spcBef>
                <a:spcPts val="0"/>
              </a:spcBef>
              <a:spcAft>
                <a:spcPts val="0"/>
              </a:spcAft>
              <a:buClr>
                <a:schemeClr val="dk1"/>
              </a:buClr>
              <a:buSzPts val="1300"/>
              <a:buNone/>
              <a:defRPr sz="1300">
                <a:solidFill>
                  <a:schemeClr val="dk1"/>
                </a:solidFill>
              </a:defRPr>
            </a:lvl5pPr>
            <a:lvl6pPr lvl="5">
              <a:spcBef>
                <a:spcPts val="0"/>
              </a:spcBef>
              <a:spcAft>
                <a:spcPts val="0"/>
              </a:spcAft>
              <a:buClr>
                <a:schemeClr val="dk1"/>
              </a:buClr>
              <a:buSzPts val="1300"/>
              <a:buNone/>
              <a:defRPr sz="1300">
                <a:solidFill>
                  <a:schemeClr val="dk1"/>
                </a:solidFill>
              </a:defRPr>
            </a:lvl6pPr>
            <a:lvl7pPr lvl="6">
              <a:spcBef>
                <a:spcPts val="0"/>
              </a:spcBef>
              <a:spcAft>
                <a:spcPts val="0"/>
              </a:spcAft>
              <a:buClr>
                <a:schemeClr val="dk1"/>
              </a:buClr>
              <a:buSzPts val="1300"/>
              <a:buNone/>
              <a:defRPr sz="1300">
                <a:solidFill>
                  <a:schemeClr val="dk1"/>
                </a:solidFill>
              </a:defRPr>
            </a:lvl7pPr>
            <a:lvl8pPr lvl="7">
              <a:spcBef>
                <a:spcPts val="0"/>
              </a:spcBef>
              <a:spcAft>
                <a:spcPts val="0"/>
              </a:spcAft>
              <a:buClr>
                <a:schemeClr val="dk1"/>
              </a:buClr>
              <a:buSzPts val="1300"/>
              <a:buNone/>
              <a:defRPr sz="1300">
                <a:solidFill>
                  <a:schemeClr val="dk1"/>
                </a:solidFill>
              </a:defRPr>
            </a:lvl8pPr>
            <a:lvl9pPr lvl="8">
              <a:spcBef>
                <a:spcPts val="0"/>
              </a:spcBef>
              <a:spcAft>
                <a:spcPts val="0"/>
              </a:spcAft>
              <a:buClr>
                <a:schemeClr val="dk1"/>
              </a:buClr>
              <a:buSzPts val="1300"/>
              <a:buNone/>
              <a:defRPr sz="1300">
                <a:solidFill>
                  <a:schemeClr val="dk1"/>
                </a:solidFill>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1">
  <p:cSld name="CUSTOM_3_1">
    <p:spTree>
      <p:nvGrpSpPr>
        <p:cNvPr id="198" name="Shape 198"/>
        <p:cNvGrpSpPr/>
        <p:nvPr/>
      </p:nvGrpSpPr>
      <p:grpSpPr>
        <a:xfrm>
          <a:off x="0" y="0"/>
          <a:ext cx="0" cy="0"/>
          <a:chOff x="0" y="0"/>
          <a:chExt cx="0" cy="0"/>
        </a:xfrm>
      </p:grpSpPr>
      <p:sp>
        <p:nvSpPr>
          <p:cNvPr id="199" name="Google Shape;199;p33"/>
          <p:cNvSpPr txBox="1"/>
          <p:nvPr>
            <p:ph type="title"/>
          </p:nvPr>
        </p:nvSpPr>
        <p:spPr>
          <a:xfrm>
            <a:off x="457200" y="4462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00" name="Google Shape;200;p33"/>
          <p:cNvSpPr txBox="1"/>
          <p:nvPr>
            <p:ph idx="1" type="body"/>
          </p:nvPr>
        </p:nvSpPr>
        <p:spPr>
          <a:xfrm>
            <a:off x="457200" y="1834900"/>
            <a:ext cx="3776100" cy="27342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Clr>
                <a:schemeClr val="accent1"/>
              </a:buClr>
              <a:buSzPts val="1400"/>
              <a:buChar char="•"/>
              <a:defRPr sz="1400">
                <a:solidFill>
                  <a:schemeClr val="dk1"/>
                </a:solidFill>
              </a:defRPr>
            </a:lvl1pPr>
            <a:lvl2pPr indent="-304800" lvl="1" marL="914400">
              <a:spcBef>
                <a:spcPts val="1000"/>
              </a:spcBef>
              <a:spcAft>
                <a:spcPts val="0"/>
              </a:spcAft>
              <a:buClr>
                <a:schemeClr val="accent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201" name="Google Shape;201;p33"/>
          <p:cNvSpPr txBox="1"/>
          <p:nvPr>
            <p:ph idx="2" type="body"/>
          </p:nvPr>
        </p:nvSpPr>
        <p:spPr>
          <a:xfrm>
            <a:off x="4800400" y="1834900"/>
            <a:ext cx="3776100" cy="27342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Clr>
                <a:schemeClr val="accent1"/>
              </a:buClr>
              <a:buSzPts val="1400"/>
              <a:buChar char="•"/>
              <a:defRPr sz="1400">
                <a:solidFill>
                  <a:schemeClr val="dk1"/>
                </a:solidFill>
              </a:defRPr>
            </a:lvl1pPr>
            <a:lvl2pPr indent="-304800" lvl="1" marL="914400">
              <a:spcBef>
                <a:spcPts val="1000"/>
              </a:spcBef>
              <a:spcAft>
                <a:spcPts val="0"/>
              </a:spcAft>
              <a:buClr>
                <a:schemeClr val="accent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202" name="Google Shape;202;p33"/>
          <p:cNvSpPr txBox="1"/>
          <p:nvPr>
            <p:ph idx="3" type="subTitle"/>
          </p:nvPr>
        </p:nvSpPr>
        <p:spPr>
          <a:xfrm>
            <a:off x="457200" y="1164900"/>
            <a:ext cx="3776100" cy="572700"/>
          </a:xfrm>
          <a:prstGeom prst="rect">
            <a:avLst/>
          </a:prstGeom>
        </p:spPr>
        <p:txBody>
          <a:bodyPr anchorCtr="0" anchor="b" bIns="91425" lIns="91425" spcFirstLastPara="1" rIns="91425" wrap="square" tIns="91425">
            <a:normAutofit/>
          </a:bodyPr>
          <a:lstStyle>
            <a:lvl1pPr lvl="0">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1pPr>
            <a:lvl2pPr lvl="1">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2pPr>
            <a:lvl3pPr lvl="2">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3pPr>
            <a:lvl4pPr lvl="3">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4pPr>
            <a:lvl5pPr lvl="4">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5pPr>
            <a:lvl6pPr lvl="5">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6pPr>
            <a:lvl7pPr lvl="6">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7pPr>
            <a:lvl8pPr lvl="7">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8pPr>
            <a:lvl9pPr lvl="8">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9pPr>
          </a:lstStyle>
          <a:p/>
        </p:txBody>
      </p:sp>
      <p:sp>
        <p:nvSpPr>
          <p:cNvPr id="203" name="Google Shape;203;p33"/>
          <p:cNvSpPr txBox="1"/>
          <p:nvPr>
            <p:ph idx="4" type="subTitle"/>
          </p:nvPr>
        </p:nvSpPr>
        <p:spPr>
          <a:xfrm>
            <a:off x="4800400" y="1164900"/>
            <a:ext cx="3776100" cy="572700"/>
          </a:xfrm>
          <a:prstGeom prst="rect">
            <a:avLst/>
          </a:prstGeom>
        </p:spPr>
        <p:txBody>
          <a:bodyPr anchorCtr="0" anchor="b" bIns="91425" lIns="91425" spcFirstLastPara="1" rIns="91425" wrap="square" tIns="91425">
            <a:normAutofit/>
          </a:bodyPr>
          <a:lstStyle>
            <a:lvl1pPr lvl="0">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1pPr>
            <a:lvl2pPr lvl="1">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2pPr>
            <a:lvl3pPr lvl="2">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3pPr>
            <a:lvl4pPr lvl="3">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4pPr>
            <a:lvl5pPr lvl="4">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5pPr>
            <a:lvl6pPr lvl="5">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6pPr>
            <a:lvl7pPr lvl="6">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7pPr>
            <a:lvl8pPr lvl="7">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8pPr>
            <a:lvl9pPr lvl="8">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9pPr>
          </a:lstStyle>
          <a:p/>
        </p:txBody>
      </p:sp>
    </p:spTree>
  </p:cSld>
  <p:clrMapOvr>
    <a:masterClrMapping/>
  </p:clrMapOvr>
  <p:extLst>
    <p:ext uri="{DCECCB84-F9BA-43D5-87BE-67443E8EF086}">
      <p15:sldGuideLst>
        <p15:guide id="1" orient="horz" pos="1620">
          <p15:clr>
            <a:srgbClr val="E46962"/>
          </p15:clr>
        </p15:guide>
        <p15:guide id="2" pos="2880">
          <p15:clr>
            <a:srgbClr val="E46962"/>
          </p15:clr>
        </p15:guide>
        <p15:guide id="3" pos="288">
          <p15:clr>
            <a:srgbClr val="E46962"/>
          </p15:clr>
        </p15:guide>
      </p15:sldGuideLst>
    </p:ext>
  </p:extLst>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yout1">
  <p:cSld name="CUSTOM">
    <p:spTree>
      <p:nvGrpSpPr>
        <p:cNvPr id="204" name="Shape 204"/>
        <p:cNvGrpSpPr/>
        <p:nvPr/>
      </p:nvGrpSpPr>
      <p:grpSpPr>
        <a:xfrm>
          <a:off x="0" y="0"/>
          <a:ext cx="0" cy="0"/>
          <a:chOff x="0" y="0"/>
          <a:chExt cx="0" cy="0"/>
        </a:xfrm>
      </p:grpSpPr>
      <p:sp>
        <p:nvSpPr>
          <p:cNvPr id="205" name="Google Shape;205;p34"/>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06" name="Google Shape;206;p34"/>
          <p:cNvSpPr txBox="1"/>
          <p:nvPr>
            <p:ph idx="1" type="body"/>
          </p:nvPr>
        </p:nvSpPr>
        <p:spPr>
          <a:xfrm>
            <a:off x="457200" y="1140000"/>
            <a:ext cx="4114800" cy="34290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207" name="Google Shape;207;p34"/>
          <p:cNvSpPr/>
          <p:nvPr>
            <p:ph idx="2" type="pic"/>
          </p:nvPr>
        </p:nvSpPr>
        <p:spPr>
          <a:xfrm>
            <a:off x="4774400" y="1368600"/>
            <a:ext cx="3702300" cy="3200400"/>
          </a:xfrm>
          <a:prstGeom prst="rect">
            <a:avLst/>
          </a:prstGeom>
          <a:noFill/>
          <a:ln cap="flat" cmpd="sng" w="9525">
            <a:solidFill>
              <a:srgbClr val="000000"/>
            </a:solidFill>
            <a:prstDash val="solid"/>
            <a:round/>
            <a:headEnd len="sm" w="sm" type="none"/>
            <a:tailEnd len="sm" w="sm" type="none"/>
          </a:ln>
        </p:spPr>
      </p:sp>
    </p:spTree>
  </p:cSld>
  <p:clrMapOvr>
    <a:masterClrMapping/>
  </p:clrMapOvr>
  <p:extLst>
    <p:ext uri="{DCECCB84-F9BA-43D5-87BE-67443E8EF086}">
      <p15:sldGuideLst>
        <p15:guide id="1" orient="horz" pos="1620">
          <p15:clr>
            <a:srgbClr val="E46962"/>
          </p15:clr>
        </p15:guide>
        <p15:guide id="2" pos="3456">
          <p15:clr>
            <a:srgbClr val="E46962"/>
          </p15:clr>
        </p15:guide>
      </p15:sldGuideLst>
    </p:ext>
  </p:extLst>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yout2">
  <p:cSld name="CUSTOM_1">
    <p:spTree>
      <p:nvGrpSpPr>
        <p:cNvPr id="208" name="Shape 208"/>
        <p:cNvGrpSpPr/>
        <p:nvPr/>
      </p:nvGrpSpPr>
      <p:grpSpPr>
        <a:xfrm>
          <a:off x="0" y="0"/>
          <a:ext cx="0" cy="0"/>
          <a:chOff x="0" y="0"/>
          <a:chExt cx="0" cy="0"/>
        </a:xfrm>
      </p:grpSpPr>
      <p:sp>
        <p:nvSpPr>
          <p:cNvPr id="209" name="Google Shape;209;p35"/>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10" name="Google Shape;210;p35"/>
          <p:cNvSpPr txBox="1"/>
          <p:nvPr>
            <p:ph idx="1" type="body"/>
          </p:nvPr>
        </p:nvSpPr>
        <p:spPr>
          <a:xfrm>
            <a:off x="4812625" y="1368600"/>
            <a:ext cx="3874200" cy="32004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211" name="Google Shape;211;p35"/>
          <p:cNvSpPr/>
          <p:nvPr>
            <p:ph idx="2" type="pic"/>
          </p:nvPr>
        </p:nvSpPr>
        <p:spPr>
          <a:xfrm>
            <a:off x="609600" y="1371600"/>
            <a:ext cx="3702300" cy="3200400"/>
          </a:xfrm>
          <a:prstGeom prst="rect">
            <a:avLst/>
          </a:prstGeom>
          <a:noFill/>
          <a:ln cap="flat" cmpd="sng" w="9525">
            <a:solidFill>
              <a:srgbClr val="000000"/>
            </a:solidFill>
            <a:prstDash val="solid"/>
            <a:round/>
            <a:headEnd len="sm" w="sm" type="none"/>
            <a:tailEnd len="sm" w="sm" type="none"/>
          </a:ln>
        </p:spPr>
      </p:sp>
    </p:spTree>
  </p:cSld>
  <p:clrMapOvr>
    <a:masterClrMapping/>
  </p:clrMapOvr>
  <p:extLst>
    <p:ext uri="{DCECCB84-F9BA-43D5-87BE-67443E8EF086}">
      <p15:sldGuideLst>
        <p15:guide id="1" orient="horz" pos="1620">
          <p15:clr>
            <a:srgbClr val="E46962"/>
          </p15:clr>
        </p15:guide>
        <p15:guide id="2" pos="2880">
          <p15:clr>
            <a:srgbClr val="E46962"/>
          </p15:clr>
        </p15:guide>
      </p15:sldGuideLst>
    </p:ext>
  </p:extLst>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yout3">
  <p:cSld name="CUSTOM_1_1">
    <p:spTree>
      <p:nvGrpSpPr>
        <p:cNvPr id="212" name="Shape 212"/>
        <p:cNvGrpSpPr/>
        <p:nvPr/>
      </p:nvGrpSpPr>
      <p:grpSpPr>
        <a:xfrm>
          <a:off x="0" y="0"/>
          <a:ext cx="0" cy="0"/>
          <a:chOff x="0" y="0"/>
          <a:chExt cx="0" cy="0"/>
        </a:xfrm>
      </p:grpSpPr>
      <p:sp>
        <p:nvSpPr>
          <p:cNvPr id="213" name="Google Shape;213;p36"/>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14" name="Google Shape;214;p36"/>
          <p:cNvSpPr txBox="1"/>
          <p:nvPr>
            <p:ph idx="1" type="body"/>
          </p:nvPr>
        </p:nvSpPr>
        <p:spPr>
          <a:xfrm>
            <a:off x="5334000" y="1418500"/>
            <a:ext cx="3352800" cy="2514600"/>
          </a:xfrm>
          <a:prstGeom prst="rect">
            <a:avLst/>
          </a:prstGeom>
        </p:spPr>
        <p:txBody>
          <a:bodyPr anchorCtr="0" anchor="t" bIns="91425" lIns="91425" spcFirstLastPara="1" rIns="91425" wrap="square" tIns="91425">
            <a:normAutofit/>
          </a:bodyPr>
          <a:lstStyle>
            <a:lvl1pPr indent="-317500" lvl="0" marL="457200">
              <a:lnSpc>
                <a:spcPct val="125000"/>
              </a:lnSpc>
              <a:spcBef>
                <a:spcPts val="0"/>
              </a:spcBef>
              <a:spcAft>
                <a:spcPts val="0"/>
              </a:spcAft>
              <a:buClr>
                <a:schemeClr val="dk1"/>
              </a:buClr>
              <a:buSzPts val="1400"/>
              <a:buChar char="•"/>
              <a:defRPr sz="14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215" name="Google Shape;215;p36"/>
          <p:cNvSpPr/>
          <p:nvPr>
            <p:ph idx="2" type="pic"/>
          </p:nvPr>
        </p:nvSpPr>
        <p:spPr>
          <a:xfrm>
            <a:off x="609600" y="1371600"/>
            <a:ext cx="4586100" cy="2561400"/>
          </a:xfrm>
          <a:prstGeom prst="rect">
            <a:avLst/>
          </a:prstGeom>
          <a:noFill/>
          <a:ln cap="flat" cmpd="sng" w="9525">
            <a:solidFill>
              <a:srgbClr val="000000"/>
            </a:solidFill>
            <a:prstDash val="solid"/>
            <a:round/>
            <a:headEnd len="sm" w="sm" type="none"/>
            <a:tailEnd len="sm" w="sm" type="none"/>
          </a:ln>
        </p:spPr>
      </p:sp>
    </p:spTree>
  </p:cSld>
  <p:clrMapOvr>
    <a:masterClrMapping/>
  </p:clrMapOvr>
  <p:extLst>
    <p:ext uri="{DCECCB84-F9BA-43D5-87BE-67443E8EF086}">
      <p15:sldGuideLst>
        <p15:guide id="1" orient="horz" pos="1620">
          <p15:clr>
            <a:srgbClr val="E46962"/>
          </p15:clr>
        </p15:guide>
        <p15:guide id="2" pos="2880">
          <p15:clr>
            <a:srgbClr val="E46962"/>
          </p15:clr>
        </p15:guide>
      </p15:sldGuideLst>
    </p:ext>
  </p:extLst>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1 1">
  <p:cSld name="CUSTOM_3_1_1">
    <p:spTree>
      <p:nvGrpSpPr>
        <p:cNvPr id="216" name="Shape 216"/>
        <p:cNvGrpSpPr/>
        <p:nvPr/>
      </p:nvGrpSpPr>
      <p:grpSpPr>
        <a:xfrm>
          <a:off x="0" y="0"/>
          <a:ext cx="0" cy="0"/>
          <a:chOff x="0" y="0"/>
          <a:chExt cx="0" cy="0"/>
        </a:xfrm>
      </p:grpSpPr>
      <p:sp>
        <p:nvSpPr>
          <p:cNvPr id="217" name="Google Shape;217;p37"/>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218" name="Google Shape;218;p37"/>
          <p:cNvSpPr txBox="1"/>
          <p:nvPr>
            <p:ph idx="1" type="body"/>
          </p:nvPr>
        </p:nvSpPr>
        <p:spPr>
          <a:xfrm>
            <a:off x="457200" y="1834900"/>
            <a:ext cx="3776100" cy="27342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Clr>
                <a:schemeClr val="accent1"/>
              </a:buClr>
              <a:buSzPts val="1400"/>
              <a:buChar char="•"/>
              <a:defRPr sz="1400">
                <a:solidFill>
                  <a:schemeClr val="dk1"/>
                </a:solidFill>
              </a:defRPr>
            </a:lvl1pPr>
            <a:lvl2pPr indent="-304800" lvl="1" marL="914400">
              <a:spcBef>
                <a:spcPts val="1000"/>
              </a:spcBef>
              <a:spcAft>
                <a:spcPts val="0"/>
              </a:spcAft>
              <a:buClr>
                <a:schemeClr val="accent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219" name="Google Shape;219;p37"/>
          <p:cNvSpPr txBox="1"/>
          <p:nvPr>
            <p:ph idx="2" type="body"/>
          </p:nvPr>
        </p:nvSpPr>
        <p:spPr>
          <a:xfrm>
            <a:off x="4800400" y="1834900"/>
            <a:ext cx="3776100" cy="27342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Clr>
                <a:schemeClr val="accent1"/>
              </a:buClr>
              <a:buSzPts val="1400"/>
              <a:buChar char="•"/>
              <a:defRPr sz="1400">
                <a:solidFill>
                  <a:schemeClr val="dk1"/>
                </a:solidFill>
              </a:defRPr>
            </a:lvl1pPr>
            <a:lvl2pPr indent="-304800" lvl="1" marL="914400">
              <a:spcBef>
                <a:spcPts val="1000"/>
              </a:spcBef>
              <a:spcAft>
                <a:spcPts val="0"/>
              </a:spcAft>
              <a:buClr>
                <a:schemeClr val="accent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220" name="Google Shape;220;p37"/>
          <p:cNvSpPr txBox="1"/>
          <p:nvPr>
            <p:ph idx="3" type="subTitle"/>
          </p:nvPr>
        </p:nvSpPr>
        <p:spPr>
          <a:xfrm>
            <a:off x="457200" y="1164900"/>
            <a:ext cx="3776100" cy="572700"/>
          </a:xfrm>
          <a:prstGeom prst="rect">
            <a:avLst/>
          </a:prstGeom>
        </p:spPr>
        <p:txBody>
          <a:bodyPr anchorCtr="0" anchor="b" bIns="91425" lIns="91425" spcFirstLastPara="1" rIns="91425" wrap="square" tIns="91425">
            <a:normAutofit/>
          </a:bodyPr>
          <a:lstStyle>
            <a:lvl1pPr lvl="0">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1pPr>
            <a:lvl2pPr lvl="1">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2pPr>
            <a:lvl3pPr lvl="2">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3pPr>
            <a:lvl4pPr lvl="3">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4pPr>
            <a:lvl5pPr lvl="4">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5pPr>
            <a:lvl6pPr lvl="5">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6pPr>
            <a:lvl7pPr lvl="6">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7pPr>
            <a:lvl8pPr lvl="7">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8pPr>
            <a:lvl9pPr lvl="8">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9pPr>
          </a:lstStyle>
          <a:p/>
        </p:txBody>
      </p:sp>
      <p:sp>
        <p:nvSpPr>
          <p:cNvPr id="221" name="Google Shape;221;p37"/>
          <p:cNvSpPr txBox="1"/>
          <p:nvPr>
            <p:ph idx="4" type="subTitle"/>
          </p:nvPr>
        </p:nvSpPr>
        <p:spPr>
          <a:xfrm>
            <a:off x="4800400" y="1164900"/>
            <a:ext cx="3776100" cy="572700"/>
          </a:xfrm>
          <a:prstGeom prst="rect">
            <a:avLst/>
          </a:prstGeom>
        </p:spPr>
        <p:txBody>
          <a:bodyPr anchorCtr="0" anchor="b" bIns="91425" lIns="91425" spcFirstLastPara="1" rIns="91425" wrap="square" tIns="91425">
            <a:normAutofit/>
          </a:bodyPr>
          <a:lstStyle>
            <a:lvl1pPr lvl="0">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1pPr>
            <a:lvl2pPr lvl="1">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2pPr>
            <a:lvl3pPr lvl="2">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3pPr>
            <a:lvl4pPr lvl="3">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4pPr>
            <a:lvl5pPr lvl="4">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5pPr>
            <a:lvl6pPr lvl="5">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6pPr>
            <a:lvl7pPr lvl="6">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7pPr>
            <a:lvl8pPr lvl="7">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8pPr>
            <a:lvl9pPr lvl="8">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9pPr>
          </a:lstStyle>
          <a:p/>
        </p:txBody>
      </p:sp>
    </p:spTree>
  </p:cSld>
  <p:clrMapOvr>
    <a:masterClrMapping/>
  </p:clrMapOvr>
  <p:extLst>
    <p:ext uri="{DCECCB84-F9BA-43D5-87BE-67443E8EF086}">
      <p15:sldGuideLst>
        <p15:guide id="1" orient="horz" pos="1620">
          <p15:clr>
            <a:srgbClr val="E46962"/>
          </p15:clr>
        </p15:guide>
        <p15:guide id="2" pos="2880">
          <p15:clr>
            <a:srgbClr val="E46962"/>
          </p15:clr>
        </p15:guide>
        <p15:guide id="3" pos="288">
          <p15:clr>
            <a:srgbClr val="E46962"/>
          </p15:clr>
        </p15:guide>
      </p15:sldGuideLst>
    </p:ext>
  </p:extLst>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226" name="Shape 226"/>
        <p:cNvGrpSpPr/>
        <p:nvPr/>
      </p:nvGrpSpPr>
      <p:grpSpPr>
        <a:xfrm>
          <a:off x="0" y="0"/>
          <a:ext cx="0" cy="0"/>
          <a:chOff x="0" y="0"/>
          <a:chExt cx="0" cy="0"/>
        </a:xfrm>
      </p:grpSpPr>
      <p:sp>
        <p:nvSpPr>
          <p:cNvPr id="227" name="Google Shape;227;p39"/>
          <p:cNvSpPr txBox="1"/>
          <p:nvPr>
            <p:ph type="ctrTitle"/>
          </p:nvPr>
        </p:nvSpPr>
        <p:spPr>
          <a:xfrm>
            <a:off x="1029150" y="1563750"/>
            <a:ext cx="5715000" cy="2016000"/>
          </a:xfrm>
          <a:prstGeom prst="rect">
            <a:avLst/>
          </a:prstGeom>
        </p:spPr>
        <p:txBody>
          <a:bodyPr anchorCtr="0" anchor="ctr" bIns="91425" lIns="91425" spcFirstLastPara="1" rIns="91425" wrap="square" tIns="91425">
            <a:normAutofit/>
          </a:bodyPr>
          <a:lstStyle>
            <a:lvl1pPr lvl="0">
              <a:spcBef>
                <a:spcPts val="0"/>
              </a:spcBef>
              <a:spcAft>
                <a:spcPts val="0"/>
              </a:spcAft>
              <a:buSzPts val="4000"/>
              <a:buFont typeface="Hanken Grotesk"/>
              <a:buNone/>
              <a:defRPr b="1" sz="4000">
                <a:latin typeface="Hanken Grotesk"/>
                <a:ea typeface="Hanken Grotesk"/>
                <a:cs typeface="Hanken Grotesk"/>
                <a:sym typeface="Hanken Grotesk"/>
              </a:defRPr>
            </a:lvl1pPr>
            <a:lvl2pPr lvl="1" algn="ctr">
              <a:spcBef>
                <a:spcPts val="0"/>
              </a:spcBef>
              <a:spcAft>
                <a:spcPts val="0"/>
              </a:spcAft>
              <a:buSzPts val="4000"/>
              <a:buFont typeface="Hanken Grotesk"/>
              <a:buNone/>
              <a:defRPr b="1" sz="4000">
                <a:latin typeface="Hanken Grotesk"/>
                <a:ea typeface="Hanken Grotesk"/>
                <a:cs typeface="Hanken Grotesk"/>
                <a:sym typeface="Hanken Grotesk"/>
              </a:defRPr>
            </a:lvl2pPr>
            <a:lvl3pPr lvl="2" algn="ctr">
              <a:spcBef>
                <a:spcPts val="0"/>
              </a:spcBef>
              <a:spcAft>
                <a:spcPts val="0"/>
              </a:spcAft>
              <a:buSzPts val="4000"/>
              <a:buFont typeface="Hanken Grotesk"/>
              <a:buNone/>
              <a:defRPr b="1" sz="4000">
                <a:latin typeface="Hanken Grotesk"/>
                <a:ea typeface="Hanken Grotesk"/>
                <a:cs typeface="Hanken Grotesk"/>
                <a:sym typeface="Hanken Grotesk"/>
              </a:defRPr>
            </a:lvl3pPr>
            <a:lvl4pPr lvl="3" algn="ctr">
              <a:spcBef>
                <a:spcPts val="0"/>
              </a:spcBef>
              <a:spcAft>
                <a:spcPts val="0"/>
              </a:spcAft>
              <a:buSzPts val="4000"/>
              <a:buFont typeface="Hanken Grotesk"/>
              <a:buNone/>
              <a:defRPr b="1" sz="4000">
                <a:latin typeface="Hanken Grotesk"/>
                <a:ea typeface="Hanken Grotesk"/>
                <a:cs typeface="Hanken Grotesk"/>
                <a:sym typeface="Hanken Grotesk"/>
              </a:defRPr>
            </a:lvl4pPr>
            <a:lvl5pPr lvl="4" algn="ctr">
              <a:spcBef>
                <a:spcPts val="0"/>
              </a:spcBef>
              <a:spcAft>
                <a:spcPts val="0"/>
              </a:spcAft>
              <a:buSzPts val="4000"/>
              <a:buFont typeface="Hanken Grotesk"/>
              <a:buNone/>
              <a:defRPr b="1" sz="4000">
                <a:latin typeface="Hanken Grotesk"/>
                <a:ea typeface="Hanken Grotesk"/>
                <a:cs typeface="Hanken Grotesk"/>
                <a:sym typeface="Hanken Grotesk"/>
              </a:defRPr>
            </a:lvl5pPr>
            <a:lvl6pPr lvl="5" algn="ctr">
              <a:spcBef>
                <a:spcPts val="0"/>
              </a:spcBef>
              <a:spcAft>
                <a:spcPts val="0"/>
              </a:spcAft>
              <a:buSzPts val="4000"/>
              <a:buFont typeface="Hanken Grotesk"/>
              <a:buNone/>
              <a:defRPr b="1" sz="4000">
                <a:latin typeface="Hanken Grotesk"/>
                <a:ea typeface="Hanken Grotesk"/>
                <a:cs typeface="Hanken Grotesk"/>
                <a:sym typeface="Hanken Grotesk"/>
              </a:defRPr>
            </a:lvl6pPr>
            <a:lvl7pPr lvl="6" algn="ctr">
              <a:spcBef>
                <a:spcPts val="0"/>
              </a:spcBef>
              <a:spcAft>
                <a:spcPts val="0"/>
              </a:spcAft>
              <a:buSzPts val="4000"/>
              <a:buFont typeface="Hanken Grotesk"/>
              <a:buNone/>
              <a:defRPr b="1" sz="4000">
                <a:latin typeface="Hanken Grotesk"/>
                <a:ea typeface="Hanken Grotesk"/>
                <a:cs typeface="Hanken Grotesk"/>
                <a:sym typeface="Hanken Grotesk"/>
              </a:defRPr>
            </a:lvl7pPr>
            <a:lvl8pPr lvl="7" algn="ctr">
              <a:spcBef>
                <a:spcPts val="0"/>
              </a:spcBef>
              <a:spcAft>
                <a:spcPts val="0"/>
              </a:spcAft>
              <a:buSzPts val="4000"/>
              <a:buFont typeface="Hanken Grotesk"/>
              <a:buNone/>
              <a:defRPr b="1" sz="4000">
                <a:latin typeface="Hanken Grotesk"/>
                <a:ea typeface="Hanken Grotesk"/>
                <a:cs typeface="Hanken Grotesk"/>
                <a:sym typeface="Hanken Grotesk"/>
              </a:defRPr>
            </a:lvl8pPr>
            <a:lvl9pPr lvl="8" algn="ctr">
              <a:spcBef>
                <a:spcPts val="0"/>
              </a:spcBef>
              <a:spcAft>
                <a:spcPts val="0"/>
              </a:spcAft>
              <a:buSzPts val="4000"/>
              <a:buFont typeface="Hanken Grotesk"/>
              <a:buNone/>
              <a:defRPr b="1" sz="4000">
                <a:latin typeface="Hanken Grotesk"/>
                <a:ea typeface="Hanken Grotesk"/>
                <a:cs typeface="Hanken Grotesk"/>
                <a:sym typeface="Hanken Grotesk"/>
              </a:defRPr>
            </a:lvl9pPr>
          </a:lstStyle>
          <a:p/>
        </p:txBody>
      </p:sp>
      <p:sp>
        <p:nvSpPr>
          <p:cNvPr id="228" name="Google Shape;228;p3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p15:guide id="1" orient="horz" pos="1620">
          <p15:clr>
            <a:srgbClr val="E46962"/>
          </p15:clr>
        </p15:guide>
        <p15:guide id="2" pos="432">
          <p15:clr>
            <a:srgbClr val="E46962"/>
          </p15:clr>
        </p15:guide>
      </p15:sldGuideLst>
    </p:ext>
  </p:extLst>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p:cSld name="CUSTOM_2">
    <p:spTree>
      <p:nvGrpSpPr>
        <p:cNvPr id="229" name="Shape 229"/>
        <p:cNvGrpSpPr/>
        <p:nvPr/>
      </p:nvGrpSpPr>
      <p:grpSpPr>
        <a:xfrm>
          <a:off x="0" y="0"/>
          <a:ext cx="0" cy="0"/>
          <a:chOff x="0" y="0"/>
          <a:chExt cx="0" cy="0"/>
        </a:xfrm>
      </p:grpSpPr>
      <p:sp>
        <p:nvSpPr>
          <p:cNvPr id="230" name="Google Shape;230;p40"/>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231" name="Google Shape;231;p40"/>
          <p:cNvSpPr txBox="1"/>
          <p:nvPr>
            <p:ph idx="1" type="body"/>
          </p:nvPr>
        </p:nvSpPr>
        <p:spPr>
          <a:xfrm>
            <a:off x="457200" y="1140000"/>
            <a:ext cx="4114800" cy="34290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Clr>
                <a:schemeClr val="dk1"/>
              </a:buClr>
              <a:buSzPts val="1800"/>
              <a:buChar char="•"/>
              <a:defRPr>
                <a:solidFill>
                  <a:schemeClr val="dk1"/>
                </a:solidFill>
              </a:defRPr>
            </a:lvl1pPr>
            <a:lvl2pPr indent="-330200" lvl="1" marL="914400">
              <a:spcBef>
                <a:spcPts val="1000"/>
              </a:spcBef>
              <a:spcAft>
                <a:spcPts val="0"/>
              </a:spcAft>
              <a:buClr>
                <a:schemeClr val="dk1"/>
              </a:buClr>
              <a:buSzPts val="1600"/>
              <a:buChar char="○"/>
              <a:defRPr sz="1600">
                <a:solidFill>
                  <a:schemeClr val="dk1"/>
                </a:solidFill>
              </a:defRPr>
            </a:lvl2pPr>
            <a:lvl3pPr indent="-330200" lvl="2" marL="1371600">
              <a:spcBef>
                <a:spcPts val="1000"/>
              </a:spcBef>
              <a:spcAft>
                <a:spcPts val="0"/>
              </a:spcAft>
              <a:buClr>
                <a:schemeClr val="dk1"/>
              </a:buClr>
              <a:buSzPts val="1600"/>
              <a:buChar char="■"/>
              <a:defRPr sz="1600">
                <a:solidFill>
                  <a:schemeClr val="dk1"/>
                </a:solidFill>
              </a:defRPr>
            </a:lvl3pPr>
            <a:lvl4pPr indent="-330200" lvl="3" marL="1828800">
              <a:spcBef>
                <a:spcPts val="1000"/>
              </a:spcBef>
              <a:spcAft>
                <a:spcPts val="0"/>
              </a:spcAft>
              <a:buClr>
                <a:schemeClr val="dk1"/>
              </a:buClr>
              <a:buSzPts val="1600"/>
              <a:buChar char="●"/>
              <a:defRPr sz="1600">
                <a:solidFill>
                  <a:schemeClr val="dk1"/>
                </a:solidFill>
              </a:defRPr>
            </a:lvl4pPr>
            <a:lvl5pPr indent="-330200" lvl="4" marL="2286000">
              <a:spcBef>
                <a:spcPts val="1000"/>
              </a:spcBef>
              <a:spcAft>
                <a:spcPts val="0"/>
              </a:spcAft>
              <a:buClr>
                <a:schemeClr val="dk1"/>
              </a:buClr>
              <a:buSzPts val="1600"/>
              <a:buChar char="○"/>
              <a:defRPr sz="1600">
                <a:solidFill>
                  <a:schemeClr val="dk1"/>
                </a:solidFill>
              </a:defRPr>
            </a:lvl5pPr>
            <a:lvl6pPr indent="-330200" lvl="5" marL="2743200">
              <a:spcBef>
                <a:spcPts val="1000"/>
              </a:spcBef>
              <a:spcAft>
                <a:spcPts val="0"/>
              </a:spcAft>
              <a:buClr>
                <a:schemeClr val="dk1"/>
              </a:buClr>
              <a:buSzPts val="1600"/>
              <a:buChar char="■"/>
              <a:defRPr sz="1600">
                <a:solidFill>
                  <a:schemeClr val="dk1"/>
                </a:solidFill>
              </a:defRPr>
            </a:lvl6pPr>
            <a:lvl7pPr indent="-330200" lvl="6" marL="3200400">
              <a:spcBef>
                <a:spcPts val="1000"/>
              </a:spcBef>
              <a:spcAft>
                <a:spcPts val="0"/>
              </a:spcAft>
              <a:buClr>
                <a:schemeClr val="dk1"/>
              </a:buClr>
              <a:buSzPts val="1600"/>
              <a:buChar char="●"/>
              <a:defRPr sz="1600">
                <a:solidFill>
                  <a:schemeClr val="dk1"/>
                </a:solidFill>
              </a:defRPr>
            </a:lvl7pPr>
            <a:lvl8pPr indent="-330200" lvl="7" marL="3657600">
              <a:spcBef>
                <a:spcPts val="1000"/>
              </a:spcBef>
              <a:spcAft>
                <a:spcPts val="0"/>
              </a:spcAft>
              <a:buClr>
                <a:schemeClr val="dk1"/>
              </a:buClr>
              <a:buSzPts val="1600"/>
              <a:buChar char="○"/>
              <a:defRPr sz="1600">
                <a:solidFill>
                  <a:schemeClr val="dk1"/>
                </a:solidFill>
              </a:defRPr>
            </a:lvl8pPr>
            <a:lvl9pPr indent="-330200" lvl="8" marL="4114800">
              <a:spcBef>
                <a:spcPts val="1000"/>
              </a:spcBef>
              <a:spcAft>
                <a:spcPts val="1000"/>
              </a:spcAft>
              <a:buClr>
                <a:schemeClr val="dk1"/>
              </a:buClr>
              <a:buSzPts val="1600"/>
              <a:buChar char="■"/>
              <a:defRPr sz="1600">
                <a:solidFill>
                  <a:schemeClr val="dk1"/>
                </a:solidFill>
              </a:defRPr>
            </a:lvl9pPr>
          </a:lstStyle>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lus Light">
  <p:cSld name="CUSTOM_2_1">
    <p:spTree>
      <p:nvGrpSpPr>
        <p:cNvPr id="232" name="Shape 232"/>
        <p:cNvGrpSpPr/>
        <p:nvPr/>
      </p:nvGrpSpPr>
      <p:grpSpPr>
        <a:xfrm>
          <a:off x="0" y="0"/>
          <a:ext cx="0" cy="0"/>
          <a:chOff x="0" y="0"/>
          <a:chExt cx="0" cy="0"/>
        </a:xfrm>
      </p:grpSpPr>
      <p:sp>
        <p:nvSpPr>
          <p:cNvPr id="233" name="Google Shape;233;p41"/>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234" name="Google Shape;234;p41"/>
          <p:cNvSpPr txBox="1"/>
          <p:nvPr>
            <p:ph idx="1" type="subTitle"/>
          </p:nvPr>
        </p:nvSpPr>
        <p:spPr>
          <a:xfrm>
            <a:off x="457200" y="1142050"/>
            <a:ext cx="5519400" cy="441600"/>
          </a:xfrm>
          <a:prstGeom prst="rect">
            <a:avLst/>
          </a:prstGeom>
        </p:spPr>
        <p:txBody>
          <a:bodyPr anchorCtr="0" anchor="b" bIns="91425" lIns="91425" spcFirstLastPara="1" rIns="91425" wrap="square" tIns="91425">
            <a:normAutofit/>
          </a:bodyPr>
          <a:lstStyle>
            <a:lvl1pPr lvl="0">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1pPr>
            <a:lvl2pPr lvl="1">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2pPr>
            <a:lvl3pPr lvl="2">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3pPr>
            <a:lvl4pPr lvl="3">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4pPr>
            <a:lvl5pPr lvl="4">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5pPr>
            <a:lvl6pPr lvl="5">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6pPr>
            <a:lvl7pPr lvl="6">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7pPr>
            <a:lvl8pPr lvl="7">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8pPr>
            <a:lvl9pPr lvl="8">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9pPr>
          </a:lstStyle>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p:cSld name="CUSTOM_3">
    <p:spTree>
      <p:nvGrpSpPr>
        <p:cNvPr id="235" name="Shape 235"/>
        <p:cNvGrpSpPr/>
        <p:nvPr/>
      </p:nvGrpSpPr>
      <p:grpSpPr>
        <a:xfrm>
          <a:off x="0" y="0"/>
          <a:ext cx="0" cy="0"/>
          <a:chOff x="0" y="0"/>
          <a:chExt cx="0" cy="0"/>
        </a:xfrm>
      </p:grpSpPr>
      <p:sp>
        <p:nvSpPr>
          <p:cNvPr id="236" name="Google Shape;236;p42"/>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237" name="Google Shape;237;p42"/>
          <p:cNvSpPr txBox="1"/>
          <p:nvPr>
            <p:ph idx="1" type="body"/>
          </p:nvPr>
        </p:nvSpPr>
        <p:spPr>
          <a:xfrm>
            <a:off x="457200" y="1140000"/>
            <a:ext cx="8229600" cy="34290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Clr>
                <a:schemeClr val="dk1"/>
              </a:buClr>
              <a:buSzPts val="1800"/>
              <a:buChar char="•"/>
              <a:defRPr>
                <a:solidFill>
                  <a:schemeClr val="dk1"/>
                </a:solidFill>
              </a:defRPr>
            </a:lvl1pPr>
            <a:lvl2pPr indent="-330200" lvl="1" marL="914400">
              <a:spcBef>
                <a:spcPts val="1000"/>
              </a:spcBef>
              <a:spcAft>
                <a:spcPts val="0"/>
              </a:spcAft>
              <a:buClr>
                <a:schemeClr val="dk1"/>
              </a:buClr>
              <a:buSzPts val="1600"/>
              <a:buChar char="○"/>
              <a:defRPr sz="1600">
                <a:solidFill>
                  <a:schemeClr val="dk1"/>
                </a:solidFill>
              </a:defRPr>
            </a:lvl2pPr>
            <a:lvl3pPr indent="-330200" lvl="2" marL="1371600">
              <a:spcBef>
                <a:spcPts val="1000"/>
              </a:spcBef>
              <a:spcAft>
                <a:spcPts val="0"/>
              </a:spcAft>
              <a:buClr>
                <a:schemeClr val="dk1"/>
              </a:buClr>
              <a:buSzPts val="1600"/>
              <a:buChar char="■"/>
              <a:defRPr sz="1600">
                <a:solidFill>
                  <a:schemeClr val="dk1"/>
                </a:solidFill>
              </a:defRPr>
            </a:lvl3pPr>
            <a:lvl4pPr indent="-330200" lvl="3" marL="1828800">
              <a:spcBef>
                <a:spcPts val="1000"/>
              </a:spcBef>
              <a:spcAft>
                <a:spcPts val="0"/>
              </a:spcAft>
              <a:buClr>
                <a:schemeClr val="dk1"/>
              </a:buClr>
              <a:buSzPts val="1600"/>
              <a:buChar char="●"/>
              <a:defRPr sz="1600">
                <a:solidFill>
                  <a:schemeClr val="dk1"/>
                </a:solidFill>
              </a:defRPr>
            </a:lvl4pPr>
            <a:lvl5pPr indent="-330200" lvl="4" marL="2286000">
              <a:spcBef>
                <a:spcPts val="1000"/>
              </a:spcBef>
              <a:spcAft>
                <a:spcPts val="0"/>
              </a:spcAft>
              <a:buClr>
                <a:schemeClr val="dk1"/>
              </a:buClr>
              <a:buSzPts val="1600"/>
              <a:buChar char="○"/>
              <a:defRPr sz="1600">
                <a:solidFill>
                  <a:schemeClr val="dk1"/>
                </a:solidFill>
              </a:defRPr>
            </a:lvl5pPr>
            <a:lvl6pPr indent="-330200" lvl="5" marL="2743200">
              <a:spcBef>
                <a:spcPts val="1000"/>
              </a:spcBef>
              <a:spcAft>
                <a:spcPts val="0"/>
              </a:spcAft>
              <a:buClr>
                <a:schemeClr val="dk1"/>
              </a:buClr>
              <a:buSzPts val="1600"/>
              <a:buChar char="■"/>
              <a:defRPr sz="1600">
                <a:solidFill>
                  <a:schemeClr val="dk1"/>
                </a:solidFill>
              </a:defRPr>
            </a:lvl6pPr>
            <a:lvl7pPr indent="-330200" lvl="6" marL="3200400">
              <a:spcBef>
                <a:spcPts val="1000"/>
              </a:spcBef>
              <a:spcAft>
                <a:spcPts val="0"/>
              </a:spcAft>
              <a:buClr>
                <a:schemeClr val="dk1"/>
              </a:buClr>
              <a:buSzPts val="1600"/>
              <a:buChar char="●"/>
              <a:defRPr sz="1600">
                <a:solidFill>
                  <a:schemeClr val="dk1"/>
                </a:solidFill>
              </a:defRPr>
            </a:lvl7pPr>
            <a:lvl8pPr indent="-330200" lvl="7" marL="3657600">
              <a:spcBef>
                <a:spcPts val="1000"/>
              </a:spcBef>
              <a:spcAft>
                <a:spcPts val="0"/>
              </a:spcAft>
              <a:buClr>
                <a:schemeClr val="dk1"/>
              </a:buClr>
              <a:buSzPts val="1600"/>
              <a:buChar char="○"/>
              <a:defRPr sz="1600">
                <a:solidFill>
                  <a:schemeClr val="dk1"/>
                </a:solidFill>
              </a:defRPr>
            </a:lvl8pPr>
            <a:lvl9pPr indent="-330200" lvl="8" marL="4114800">
              <a:spcBef>
                <a:spcPts val="1000"/>
              </a:spcBef>
              <a:spcAft>
                <a:spcPts val="1000"/>
              </a:spcAft>
              <a:buClr>
                <a:schemeClr val="dk1"/>
              </a:buClr>
              <a:buSzPts val="1600"/>
              <a:buChar char="■"/>
              <a:defRPr sz="1600">
                <a:solidFill>
                  <a:schemeClr val="dk1"/>
                </a:solidFill>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bullet-1">
  <p:cSld name="CUSTOM_3_2">
    <p:spTree>
      <p:nvGrpSpPr>
        <p:cNvPr id="238" name="Shape 238"/>
        <p:cNvGrpSpPr/>
        <p:nvPr/>
      </p:nvGrpSpPr>
      <p:grpSpPr>
        <a:xfrm>
          <a:off x="0" y="0"/>
          <a:ext cx="0" cy="0"/>
          <a:chOff x="0" y="0"/>
          <a:chExt cx="0" cy="0"/>
        </a:xfrm>
      </p:grpSpPr>
      <p:sp>
        <p:nvSpPr>
          <p:cNvPr id="239" name="Google Shape;239;p43"/>
          <p:cNvSpPr txBox="1"/>
          <p:nvPr>
            <p:ph idx="1" type="body"/>
          </p:nvPr>
        </p:nvSpPr>
        <p:spPr>
          <a:xfrm>
            <a:off x="1373975" y="2361292"/>
            <a:ext cx="5945700" cy="9861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240" name="Google Shape;240;p43"/>
          <p:cNvSpPr txBox="1"/>
          <p:nvPr>
            <p:ph idx="2" type="body"/>
          </p:nvPr>
        </p:nvSpPr>
        <p:spPr>
          <a:xfrm>
            <a:off x="1373975" y="3582596"/>
            <a:ext cx="5945700" cy="9861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241" name="Google Shape;241;p43"/>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242" name="Google Shape;242;p43"/>
          <p:cNvSpPr txBox="1"/>
          <p:nvPr>
            <p:ph idx="3" type="body"/>
          </p:nvPr>
        </p:nvSpPr>
        <p:spPr>
          <a:xfrm>
            <a:off x="1373975" y="1140000"/>
            <a:ext cx="5945700" cy="9861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bullet-1 1">
  <p:cSld name="CUSTOM_3_2_3">
    <p:spTree>
      <p:nvGrpSpPr>
        <p:cNvPr id="243" name="Shape 243"/>
        <p:cNvGrpSpPr/>
        <p:nvPr/>
      </p:nvGrpSpPr>
      <p:grpSpPr>
        <a:xfrm>
          <a:off x="0" y="0"/>
          <a:ext cx="0" cy="0"/>
          <a:chOff x="0" y="0"/>
          <a:chExt cx="0" cy="0"/>
        </a:xfrm>
      </p:grpSpPr>
      <p:sp>
        <p:nvSpPr>
          <p:cNvPr id="244" name="Google Shape;244;p44"/>
          <p:cNvSpPr txBox="1"/>
          <p:nvPr>
            <p:ph idx="1" type="body"/>
          </p:nvPr>
        </p:nvSpPr>
        <p:spPr>
          <a:xfrm>
            <a:off x="457200" y="2361293"/>
            <a:ext cx="6862500" cy="9861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245" name="Google Shape;245;p44"/>
          <p:cNvSpPr txBox="1"/>
          <p:nvPr>
            <p:ph idx="2" type="body"/>
          </p:nvPr>
        </p:nvSpPr>
        <p:spPr>
          <a:xfrm>
            <a:off x="457200" y="3582599"/>
            <a:ext cx="6862500" cy="9861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246" name="Google Shape;246;p44"/>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247" name="Google Shape;247;p44"/>
          <p:cNvSpPr txBox="1"/>
          <p:nvPr>
            <p:ph idx="3" type="body"/>
          </p:nvPr>
        </p:nvSpPr>
        <p:spPr>
          <a:xfrm>
            <a:off x="457200" y="1140000"/>
            <a:ext cx="6862500" cy="9861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bullet-3">
  <p:cSld name="CUSTOM_3_2_2">
    <p:spTree>
      <p:nvGrpSpPr>
        <p:cNvPr id="248" name="Shape 248"/>
        <p:cNvGrpSpPr/>
        <p:nvPr/>
      </p:nvGrpSpPr>
      <p:grpSpPr>
        <a:xfrm>
          <a:off x="0" y="0"/>
          <a:ext cx="0" cy="0"/>
          <a:chOff x="0" y="0"/>
          <a:chExt cx="0" cy="0"/>
        </a:xfrm>
      </p:grpSpPr>
      <p:sp>
        <p:nvSpPr>
          <p:cNvPr id="249" name="Google Shape;249;p45"/>
          <p:cNvSpPr txBox="1"/>
          <p:nvPr>
            <p:ph idx="1" type="body"/>
          </p:nvPr>
        </p:nvSpPr>
        <p:spPr>
          <a:xfrm>
            <a:off x="1373975" y="2361292"/>
            <a:ext cx="5945700" cy="9861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250" name="Google Shape;250;p45"/>
          <p:cNvSpPr txBox="1"/>
          <p:nvPr>
            <p:ph idx="2" type="body"/>
          </p:nvPr>
        </p:nvSpPr>
        <p:spPr>
          <a:xfrm>
            <a:off x="1373975" y="3582596"/>
            <a:ext cx="5945700" cy="9861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251" name="Google Shape;251;p45"/>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252" name="Google Shape;252;p45"/>
          <p:cNvSpPr txBox="1"/>
          <p:nvPr>
            <p:ph idx="3" type="body"/>
          </p:nvPr>
        </p:nvSpPr>
        <p:spPr>
          <a:xfrm>
            <a:off x="1373975" y="1140000"/>
            <a:ext cx="5945700" cy="9861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253" name="Google Shape;253;p45"/>
          <p:cNvSpPr/>
          <p:nvPr/>
        </p:nvSpPr>
        <p:spPr>
          <a:xfrm>
            <a:off x="734713" y="1452100"/>
            <a:ext cx="361800" cy="361800"/>
          </a:xfrm>
          <a:prstGeom prst="ellipse">
            <a:avLst/>
          </a:prstGeom>
          <a:solidFill>
            <a:schemeClr val="lt1"/>
          </a:solidFill>
          <a:ln cap="flat" cmpd="sng" w="19050">
            <a:solidFill>
              <a:schemeClr val="accent1"/>
            </a:solidFill>
            <a:prstDash val="solid"/>
            <a:round/>
            <a:headEnd len="sm" w="sm" type="none"/>
            <a:tailEnd len="sm" w="sm" type="none"/>
          </a:ln>
        </p:spPr>
        <p:txBody>
          <a:bodyPr anchorCtr="0" anchor="ctr" bIns="91425" lIns="0" spcFirstLastPara="1" rIns="0" wrap="square" tIns="91425">
            <a:noAutofit/>
          </a:bodyPr>
          <a:lstStyle/>
          <a:p>
            <a:pPr indent="0" lvl="0" marL="0" rtl="0" algn="ctr">
              <a:spcBef>
                <a:spcPts val="0"/>
              </a:spcBef>
              <a:spcAft>
                <a:spcPts val="0"/>
              </a:spcAft>
              <a:buNone/>
            </a:pPr>
            <a:r>
              <a:rPr b="1" lang="en-GB" sz="1800">
                <a:solidFill>
                  <a:schemeClr val="accent1"/>
                </a:solidFill>
                <a:latin typeface="Hanken Grotesk"/>
                <a:ea typeface="Hanken Grotesk"/>
                <a:cs typeface="Hanken Grotesk"/>
                <a:sym typeface="Hanken Grotesk"/>
              </a:rPr>
              <a:t>1</a:t>
            </a:r>
            <a:endParaRPr b="1" sz="1800">
              <a:solidFill>
                <a:schemeClr val="accent1"/>
              </a:solidFill>
              <a:latin typeface="Hanken Grotesk"/>
              <a:ea typeface="Hanken Grotesk"/>
              <a:cs typeface="Hanken Grotesk"/>
              <a:sym typeface="Hanken Grotesk"/>
            </a:endParaRPr>
          </a:p>
        </p:txBody>
      </p:sp>
      <p:sp>
        <p:nvSpPr>
          <p:cNvPr id="254" name="Google Shape;254;p45"/>
          <p:cNvSpPr/>
          <p:nvPr/>
        </p:nvSpPr>
        <p:spPr>
          <a:xfrm>
            <a:off x="734700" y="2673413"/>
            <a:ext cx="361800" cy="361800"/>
          </a:xfrm>
          <a:prstGeom prst="ellipse">
            <a:avLst/>
          </a:prstGeom>
          <a:solidFill>
            <a:schemeClr val="lt1"/>
          </a:solidFill>
          <a:ln cap="flat" cmpd="sng" w="19050">
            <a:solidFill>
              <a:schemeClr val="accent1"/>
            </a:solidFill>
            <a:prstDash val="solid"/>
            <a:round/>
            <a:headEnd len="sm" w="sm" type="none"/>
            <a:tailEnd len="sm" w="sm" type="none"/>
          </a:ln>
        </p:spPr>
        <p:txBody>
          <a:bodyPr anchorCtr="0" anchor="ctr" bIns="91425" lIns="0" spcFirstLastPara="1" rIns="0" wrap="square" tIns="91425">
            <a:noAutofit/>
          </a:bodyPr>
          <a:lstStyle/>
          <a:p>
            <a:pPr indent="0" lvl="0" marL="0" rtl="0" algn="ctr">
              <a:spcBef>
                <a:spcPts val="0"/>
              </a:spcBef>
              <a:spcAft>
                <a:spcPts val="0"/>
              </a:spcAft>
              <a:buNone/>
            </a:pPr>
            <a:r>
              <a:rPr b="1" lang="en-GB" sz="1800">
                <a:solidFill>
                  <a:schemeClr val="accent1"/>
                </a:solidFill>
                <a:latin typeface="Hanken Grotesk"/>
                <a:ea typeface="Hanken Grotesk"/>
                <a:cs typeface="Hanken Grotesk"/>
                <a:sym typeface="Hanken Grotesk"/>
              </a:rPr>
              <a:t>2</a:t>
            </a:r>
            <a:endParaRPr b="1" sz="1800">
              <a:solidFill>
                <a:schemeClr val="accent1"/>
              </a:solidFill>
              <a:latin typeface="Hanken Grotesk"/>
              <a:ea typeface="Hanken Grotesk"/>
              <a:cs typeface="Hanken Grotesk"/>
              <a:sym typeface="Hanken Grotesk"/>
            </a:endParaRPr>
          </a:p>
        </p:txBody>
      </p:sp>
      <p:sp>
        <p:nvSpPr>
          <p:cNvPr id="255" name="Google Shape;255;p45"/>
          <p:cNvSpPr/>
          <p:nvPr/>
        </p:nvSpPr>
        <p:spPr>
          <a:xfrm>
            <a:off x="734725" y="3894738"/>
            <a:ext cx="361800" cy="361800"/>
          </a:xfrm>
          <a:prstGeom prst="ellipse">
            <a:avLst/>
          </a:prstGeom>
          <a:solidFill>
            <a:schemeClr val="lt1"/>
          </a:solidFill>
          <a:ln cap="flat" cmpd="sng" w="19050">
            <a:solidFill>
              <a:schemeClr val="accent1"/>
            </a:solidFill>
            <a:prstDash val="solid"/>
            <a:round/>
            <a:headEnd len="sm" w="sm" type="none"/>
            <a:tailEnd len="sm" w="sm" type="none"/>
          </a:ln>
        </p:spPr>
        <p:txBody>
          <a:bodyPr anchorCtr="0" anchor="ctr" bIns="91425" lIns="0" spcFirstLastPara="1" rIns="0" wrap="square" tIns="91425">
            <a:noAutofit/>
          </a:bodyPr>
          <a:lstStyle/>
          <a:p>
            <a:pPr indent="0" lvl="0" marL="0" rtl="0" algn="ctr">
              <a:spcBef>
                <a:spcPts val="0"/>
              </a:spcBef>
              <a:spcAft>
                <a:spcPts val="0"/>
              </a:spcAft>
              <a:buNone/>
            </a:pPr>
            <a:r>
              <a:rPr b="1" lang="en-GB" sz="1800">
                <a:solidFill>
                  <a:schemeClr val="accent1"/>
                </a:solidFill>
                <a:latin typeface="Hanken Grotesk"/>
                <a:ea typeface="Hanken Grotesk"/>
                <a:cs typeface="Hanken Grotesk"/>
                <a:sym typeface="Hanken Grotesk"/>
              </a:rPr>
              <a:t>3</a:t>
            </a:r>
            <a:endParaRPr b="1" sz="1800">
              <a:solidFill>
                <a:schemeClr val="accent1"/>
              </a:solidFill>
              <a:latin typeface="Hanken Grotesk"/>
              <a:ea typeface="Hanken Grotesk"/>
              <a:cs typeface="Hanken Grotesk"/>
              <a:sym typeface="Hanken Grotesk"/>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bullet-2">
  <p:cSld name="CUSTOM_3_2_1">
    <p:spTree>
      <p:nvGrpSpPr>
        <p:cNvPr id="256" name="Shape 256"/>
        <p:cNvGrpSpPr/>
        <p:nvPr/>
      </p:nvGrpSpPr>
      <p:grpSpPr>
        <a:xfrm>
          <a:off x="0" y="0"/>
          <a:ext cx="0" cy="0"/>
          <a:chOff x="0" y="0"/>
          <a:chExt cx="0" cy="0"/>
        </a:xfrm>
      </p:grpSpPr>
      <p:sp>
        <p:nvSpPr>
          <p:cNvPr id="257" name="Google Shape;257;p46"/>
          <p:cNvSpPr txBox="1"/>
          <p:nvPr>
            <p:ph idx="1" type="body"/>
          </p:nvPr>
        </p:nvSpPr>
        <p:spPr>
          <a:xfrm>
            <a:off x="457200" y="1607925"/>
            <a:ext cx="2606100" cy="2182200"/>
          </a:xfrm>
          <a:prstGeom prst="rect">
            <a:avLst/>
          </a:prstGeom>
          <a:noFill/>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258" name="Google Shape;258;p46"/>
          <p:cNvSpPr txBox="1"/>
          <p:nvPr>
            <p:ph idx="2" type="body"/>
          </p:nvPr>
        </p:nvSpPr>
        <p:spPr>
          <a:xfrm>
            <a:off x="3237000" y="1607925"/>
            <a:ext cx="2606100" cy="2182200"/>
          </a:xfrm>
          <a:prstGeom prst="rect">
            <a:avLst/>
          </a:prstGeom>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259" name="Google Shape;259;p46"/>
          <p:cNvSpPr txBox="1"/>
          <p:nvPr>
            <p:ph idx="3" type="body"/>
          </p:nvPr>
        </p:nvSpPr>
        <p:spPr>
          <a:xfrm>
            <a:off x="6016800" y="1607925"/>
            <a:ext cx="2606100" cy="2182200"/>
          </a:xfrm>
          <a:prstGeom prst="rect">
            <a:avLst/>
          </a:prstGeom>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260" name="Google Shape;260;p46"/>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cxnSp>
        <p:nvCxnSpPr>
          <p:cNvPr id="261" name="Google Shape;261;p46"/>
          <p:cNvCxnSpPr/>
          <p:nvPr/>
        </p:nvCxnSpPr>
        <p:spPr>
          <a:xfrm>
            <a:off x="457200" y="1599075"/>
            <a:ext cx="0" cy="2199900"/>
          </a:xfrm>
          <a:prstGeom prst="straightConnector1">
            <a:avLst/>
          </a:prstGeom>
          <a:noFill/>
          <a:ln cap="flat" cmpd="sng" w="19050">
            <a:solidFill>
              <a:schemeClr val="accent1"/>
            </a:solidFill>
            <a:prstDash val="solid"/>
            <a:round/>
            <a:headEnd len="med" w="med" type="none"/>
            <a:tailEnd len="med" w="med" type="none"/>
          </a:ln>
        </p:spPr>
      </p:cxnSp>
      <p:cxnSp>
        <p:nvCxnSpPr>
          <p:cNvPr id="262" name="Google Shape;262;p46"/>
          <p:cNvCxnSpPr/>
          <p:nvPr/>
        </p:nvCxnSpPr>
        <p:spPr>
          <a:xfrm>
            <a:off x="3237000" y="1599075"/>
            <a:ext cx="0" cy="2199900"/>
          </a:xfrm>
          <a:prstGeom prst="straightConnector1">
            <a:avLst/>
          </a:prstGeom>
          <a:noFill/>
          <a:ln cap="flat" cmpd="sng" w="19050">
            <a:solidFill>
              <a:schemeClr val="accent1"/>
            </a:solidFill>
            <a:prstDash val="solid"/>
            <a:round/>
            <a:headEnd len="med" w="med" type="none"/>
            <a:tailEnd len="med" w="med" type="none"/>
          </a:ln>
        </p:spPr>
      </p:cxnSp>
      <p:cxnSp>
        <p:nvCxnSpPr>
          <p:cNvPr id="263" name="Google Shape;263;p46"/>
          <p:cNvCxnSpPr/>
          <p:nvPr/>
        </p:nvCxnSpPr>
        <p:spPr>
          <a:xfrm>
            <a:off x="6016800" y="1599075"/>
            <a:ext cx="0" cy="2199900"/>
          </a:xfrm>
          <a:prstGeom prst="straightConnector1">
            <a:avLst/>
          </a:prstGeom>
          <a:noFill/>
          <a:ln cap="flat" cmpd="sng" w="19050">
            <a:solidFill>
              <a:schemeClr val="accent1"/>
            </a:solidFill>
            <a:prstDash val="solid"/>
            <a:round/>
            <a:headEnd len="med" w="med" type="none"/>
            <a:tailEnd len="med" w="med" type="none"/>
          </a:ln>
        </p:spPr>
      </p:cxnSp>
    </p:spTree>
  </p:cSld>
  <p:clrMapOvr>
    <a:masterClrMapping/>
  </p:clrMapOvr>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p:cSld name="CUSTOM_4">
    <p:bg>
      <p:bgPr>
        <a:solidFill>
          <a:schemeClr val="lt2"/>
        </a:solidFill>
      </p:bgPr>
    </p:bg>
    <p:spTree>
      <p:nvGrpSpPr>
        <p:cNvPr id="264" name="Shape 264"/>
        <p:cNvGrpSpPr/>
        <p:nvPr/>
      </p:nvGrpSpPr>
      <p:grpSpPr>
        <a:xfrm>
          <a:off x="0" y="0"/>
          <a:ext cx="0" cy="0"/>
          <a:chOff x="0" y="0"/>
          <a:chExt cx="0" cy="0"/>
        </a:xfrm>
      </p:grpSpPr>
      <p:sp>
        <p:nvSpPr>
          <p:cNvPr id="265" name="Google Shape;265;p47"/>
          <p:cNvSpPr txBox="1"/>
          <p:nvPr>
            <p:ph type="title"/>
          </p:nvPr>
        </p:nvSpPr>
        <p:spPr>
          <a:xfrm>
            <a:off x="457200" y="448056"/>
            <a:ext cx="8229600" cy="5760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66" name="Google Shape;266;p47"/>
          <p:cNvSpPr/>
          <p:nvPr/>
        </p:nvSpPr>
        <p:spPr>
          <a:xfrm>
            <a:off x="457200" y="1473675"/>
            <a:ext cx="2606100" cy="2882100"/>
          </a:xfrm>
          <a:prstGeom prst="rect">
            <a:avLst/>
          </a:prstGeom>
          <a:solidFill>
            <a:schemeClr val="lt1"/>
          </a:solidFill>
          <a:ln cap="flat" cmpd="sng" w="12700">
            <a:solidFill>
              <a:srgbClr val="FFFFFF">
                <a:alpha val="49800"/>
              </a:srgbClr>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rgbClr val="FFFFFF"/>
              </a:solidFill>
              <a:latin typeface="Calibri"/>
              <a:ea typeface="Calibri"/>
              <a:cs typeface="Calibri"/>
              <a:sym typeface="Calibri"/>
            </a:endParaRPr>
          </a:p>
        </p:txBody>
      </p:sp>
      <p:sp>
        <p:nvSpPr>
          <p:cNvPr id="267" name="Google Shape;267;p47"/>
          <p:cNvSpPr/>
          <p:nvPr/>
        </p:nvSpPr>
        <p:spPr>
          <a:xfrm>
            <a:off x="3237000" y="1473675"/>
            <a:ext cx="2606100" cy="2882100"/>
          </a:xfrm>
          <a:prstGeom prst="rect">
            <a:avLst/>
          </a:prstGeom>
          <a:solidFill>
            <a:schemeClr val="lt1"/>
          </a:solidFill>
          <a:ln cap="flat" cmpd="sng" w="12700">
            <a:solidFill>
              <a:srgbClr val="FFFFFF">
                <a:alpha val="49800"/>
              </a:srgbClr>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rgbClr val="FFFFFF"/>
              </a:solidFill>
              <a:latin typeface="Calibri"/>
              <a:ea typeface="Calibri"/>
              <a:cs typeface="Calibri"/>
              <a:sym typeface="Calibri"/>
            </a:endParaRPr>
          </a:p>
        </p:txBody>
      </p:sp>
      <p:sp>
        <p:nvSpPr>
          <p:cNvPr id="268" name="Google Shape;268;p47"/>
          <p:cNvSpPr/>
          <p:nvPr/>
        </p:nvSpPr>
        <p:spPr>
          <a:xfrm>
            <a:off x="6016800" y="1473675"/>
            <a:ext cx="2606100" cy="2882100"/>
          </a:xfrm>
          <a:prstGeom prst="rect">
            <a:avLst/>
          </a:prstGeom>
          <a:solidFill>
            <a:schemeClr val="lt1"/>
          </a:solidFill>
          <a:ln cap="flat" cmpd="sng" w="12700">
            <a:solidFill>
              <a:srgbClr val="FFFFFF">
                <a:alpha val="49800"/>
              </a:srgbClr>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rgbClr val="FFFFFF"/>
              </a:solidFill>
              <a:latin typeface="Calibri"/>
              <a:ea typeface="Calibri"/>
              <a:cs typeface="Calibri"/>
              <a:sym typeface="Calibri"/>
            </a:endParaRPr>
          </a:p>
        </p:txBody>
      </p:sp>
      <p:cxnSp>
        <p:nvCxnSpPr>
          <p:cNvPr id="269" name="Google Shape;269;p47"/>
          <p:cNvCxnSpPr/>
          <p:nvPr/>
        </p:nvCxnSpPr>
        <p:spPr>
          <a:xfrm flipH="1" rot="10800000">
            <a:off x="457200" y="4343400"/>
            <a:ext cx="2606100" cy="2100"/>
          </a:xfrm>
          <a:prstGeom prst="straightConnector1">
            <a:avLst/>
          </a:prstGeom>
          <a:noFill/>
          <a:ln cap="flat" cmpd="sng" w="38100">
            <a:solidFill>
              <a:schemeClr val="accent1"/>
            </a:solidFill>
            <a:prstDash val="solid"/>
            <a:round/>
            <a:headEnd len="med" w="med" type="none"/>
            <a:tailEnd len="med" w="med" type="none"/>
          </a:ln>
        </p:spPr>
      </p:cxnSp>
      <p:cxnSp>
        <p:nvCxnSpPr>
          <p:cNvPr id="270" name="Google Shape;270;p47"/>
          <p:cNvCxnSpPr/>
          <p:nvPr/>
        </p:nvCxnSpPr>
        <p:spPr>
          <a:xfrm flipH="1" rot="10800000">
            <a:off x="3237000" y="4343400"/>
            <a:ext cx="2606100" cy="2100"/>
          </a:xfrm>
          <a:prstGeom prst="straightConnector1">
            <a:avLst/>
          </a:prstGeom>
          <a:noFill/>
          <a:ln cap="flat" cmpd="sng" w="38100">
            <a:solidFill>
              <a:schemeClr val="accent3"/>
            </a:solidFill>
            <a:prstDash val="solid"/>
            <a:round/>
            <a:headEnd len="med" w="med" type="none"/>
            <a:tailEnd len="med" w="med" type="none"/>
          </a:ln>
        </p:spPr>
      </p:cxnSp>
      <p:cxnSp>
        <p:nvCxnSpPr>
          <p:cNvPr id="271" name="Google Shape;271;p47"/>
          <p:cNvCxnSpPr/>
          <p:nvPr/>
        </p:nvCxnSpPr>
        <p:spPr>
          <a:xfrm flipH="1" rot="10800000">
            <a:off x="6016800" y="4343400"/>
            <a:ext cx="2606100" cy="2100"/>
          </a:xfrm>
          <a:prstGeom prst="straightConnector1">
            <a:avLst/>
          </a:prstGeom>
          <a:noFill/>
          <a:ln cap="flat" cmpd="sng" w="38100">
            <a:solidFill>
              <a:schemeClr val="accent2"/>
            </a:solidFill>
            <a:prstDash val="solid"/>
            <a:round/>
            <a:headEnd len="med" w="med" type="none"/>
            <a:tailEnd len="med" w="med" type="none"/>
          </a:ln>
        </p:spPr>
      </p:cxnSp>
      <p:sp>
        <p:nvSpPr>
          <p:cNvPr id="272" name="Google Shape;272;p47"/>
          <p:cNvSpPr txBox="1"/>
          <p:nvPr>
            <p:ph idx="1" type="body"/>
          </p:nvPr>
        </p:nvSpPr>
        <p:spPr>
          <a:xfrm>
            <a:off x="457200" y="1472184"/>
            <a:ext cx="2606100" cy="2868000"/>
          </a:xfrm>
          <a:prstGeom prst="rect">
            <a:avLst/>
          </a:prstGeom>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273" name="Google Shape;273;p47"/>
          <p:cNvSpPr txBox="1"/>
          <p:nvPr>
            <p:ph idx="2" type="body"/>
          </p:nvPr>
        </p:nvSpPr>
        <p:spPr>
          <a:xfrm>
            <a:off x="3237000" y="1472184"/>
            <a:ext cx="2606100" cy="2868000"/>
          </a:xfrm>
          <a:prstGeom prst="rect">
            <a:avLst/>
          </a:prstGeom>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274" name="Google Shape;274;p47"/>
          <p:cNvSpPr txBox="1"/>
          <p:nvPr>
            <p:ph idx="3" type="body"/>
          </p:nvPr>
        </p:nvSpPr>
        <p:spPr>
          <a:xfrm>
            <a:off x="6016800" y="1484573"/>
            <a:ext cx="2606100" cy="2868000"/>
          </a:xfrm>
          <a:prstGeom prst="rect">
            <a:avLst/>
          </a:prstGeom>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bullet-6">
  <p:cSld name="CUSTOM_3_2_1_2">
    <p:spTree>
      <p:nvGrpSpPr>
        <p:cNvPr id="275" name="Shape 275"/>
        <p:cNvGrpSpPr/>
        <p:nvPr/>
      </p:nvGrpSpPr>
      <p:grpSpPr>
        <a:xfrm>
          <a:off x="0" y="0"/>
          <a:ext cx="0" cy="0"/>
          <a:chOff x="0" y="0"/>
          <a:chExt cx="0" cy="0"/>
        </a:xfrm>
      </p:grpSpPr>
      <p:sp>
        <p:nvSpPr>
          <p:cNvPr id="276" name="Google Shape;276;p48"/>
          <p:cNvSpPr txBox="1"/>
          <p:nvPr>
            <p:ph idx="1" type="body"/>
          </p:nvPr>
        </p:nvSpPr>
        <p:spPr>
          <a:xfrm>
            <a:off x="457200" y="1607925"/>
            <a:ext cx="3982200" cy="1258800"/>
          </a:xfrm>
          <a:prstGeom prst="rect">
            <a:avLst/>
          </a:prstGeom>
          <a:noFill/>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277" name="Google Shape;277;p48"/>
          <p:cNvSpPr txBox="1"/>
          <p:nvPr>
            <p:ph idx="2" type="body"/>
          </p:nvPr>
        </p:nvSpPr>
        <p:spPr>
          <a:xfrm>
            <a:off x="4704701" y="1607925"/>
            <a:ext cx="3982200" cy="1258800"/>
          </a:xfrm>
          <a:prstGeom prst="rect">
            <a:avLst/>
          </a:prstGeom>
          <a:noFill/>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278" name="Google Shape;278;p48"/>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bullet-6 1">
  <p:cSld name="CUSTOM_3_2_1_2_1">
    <p:spTree>
      <p:nvGrpSpPr>
        <p:cNvPr id="279" name="Shape 279"/>
        <p:cNvGrpSpPr/>
        <p:nvPr/>
      </p:nvGrpSpPr>
      <p:grpSpPr>
        <a:xfrm>
          <a:off x="0" y="0"/>
          <a:ext cx="0" cy="0"/>
          <a:chOff x="0" y="0"/>
          <a:chExt cx="0" cy="0"/>
        </a:xfrm>
      </p:grpSpPr>
      <p:sp>
        <p:nvSpPr>
          <p:cNvPr id="280" name="Google Shape;280;p49"/>
          <p:cNvSpPr txBox="1"/>
          <p:nvPr>
            <p:ph idx="1" type="subTitle"/>
          </p:nvPr>
        </p:nvSpPr>
        <p:spPr>
          <a:xfrm>
            <a:off x="3236988" y="1740525"/>
            <a:ext cx="2359800" cy="474600"/>
          </a:xfrm>
          <a:prstGeom prst="rect">
            <a:avLst/>
          </a:prstGeom>
          <a:noFill/>
        </p:spPr>
        <p:txBody>
          <a:bodyPr anchorCtr="0" anchor="ctr" bIns="91425" lIns="91425" spcFirstLastPara="1" rIns="91425" wrap="square" tIns="91425">
            <a:noAutofit/>
          </a:bodyPr>
          <a:lstStyle>
            <a:lvl1pPr lvl="0">
              <a:spcBef>
                <a:spcPts val="0"/>
              </a:spcBef>
              <a:spcAft>
                <a:spcPts val="0"/>
              </a:spcAft>
              <a:buSzPts val="1800"/>
              <a:buNone/>
              <a:defRPr sz="4500">
                <a:solidFill>
                  <a:srgbClr val="B5D6B2"/>
                </a:solidFill>
                <a:latin typeface="Inter Black"/>
                <a:ea typeface="Inter Black"/>
                <a:cs typeface="Inter Black"/>
                <a:sym typeface="Inter Black"/>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81" name="Google Shape;281;p49"/>
          <p:cNvSpPr txBox="1"/>
          <p:nvPr>
            <p:ph idx="2" type="subTitle"/>
          </p:nvPr>
        </p:nvSpPr>
        <p:spPr>
          <a:xfrm>
            <a:off x="6016788" y="1740525"/>
            <a:ext cx="2359800" cy="474600"/>
          </a:xfrm>
          <a:prstGeom prst="rect">
            <a:avLst/>
          </a:prstGeom>
          <a:noFill/>
        </p:spPr>
        <p:txBody>
          <a:bodyPr anchorCtr="0" anchor="ctr" bIns="91425" lIns="91425" spcFirstLastPara="1" rIns="91425" wrap="square" tIns="91425">
            <a:noAutofit/>
          </a:bodyPr>
          <a:lstStyle>
            <a:lvl1pPr lvl="0">
              <a:spcBef>
                <a:spcPts val="0"/>
              </a:spcBef>
              <a:spcAft>
                <a:spcPts val="0"/>
              </a:spcAft>
              <a:buSzPts val="1800"/>
              <a:buNone/>
              <a:defRPr sz="4500">
                <a:solidFill>
                  <a:srgbClr val="B5D6B2"/>
                </a:solidFill>
                <a:latin typeface="Inter Black"/>
                <a:ea typeface="Inter Black"/>
                <a:cs typeface="Inter Black"/>
                <a:sym typeface="Inter Black"/>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82" name="Google Shape;282;p49"/>
          <p:cNvSpPr txBox="1"/>
          <p:nvPr>
            <p:ph idx="3" type="subTitle"/>
          </p:nvPr>
        </p:nvSpPr>
        <p:spPr>
          <a:xfrm>
            <a:off x="457175" y="1740525"/>
            <a:ext cx="2359800" cy="474600"/>
          </a:xfrm>
          <a:prstGeom prst="rect">
            <a:avLst/>
          </a:prstGeom>
          <a:noFill/>
        </p:spPr>
        <p:txBody>
          <a:bodyPr anchorCtr="0" anchor="ctr" bIns="91425" lIns="91425" spcFirstLastPara="1" rIns="91425" wrap="square" tIns="91425">
            <a:noAutofit/>
          </a:bodyPr>
          <a:lstStyle>
            <a:lvl1pPr lvl="0">
              <a:spcBef>
                <a:spcPts val="0"/>
              </a:spcBef>
              <a:spcAft>
                <a:spcPts val="0"/>
              </a:spcAft>
              <a:buSzPts val="1800"/>
              <a:buNone/>
              <a:defRPr sz="4500">
                <a:solidFill>
                  <a:srgbClr val="B5D6B2"/>
                </a:solidFill>
                <a:latin typeface="Inter Black"/>
                <a:ea typeface="Inter Black"/>
                <a:cs typeface="Inter Black"/>
                <a:sym typeface="Inter Black"/>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83" name="Google Shape;283;p49"/>
          <p:cNvSpPr txBox="1"/>
          <p:nvPr>
            <p:ph idx="4" type="body"/>
          </p:nvPr>
        </p:nvSpPr>
        <p:spPr>
          <a:xfrm>
            <a:off x="457200" y="2215125"/>
            <a:ext cx="2606100" cy="1575000"/>
          </a:xfrm>
          <a:prstGeom prst="rect">
            <a:avLst/>
          </a:prstGeom>
          <a:noFill/>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284" name="Google Shape;284;p49"/>
          <p:cNvSpPr txBox="1"/>
          <p:nvPr>
            <p:ph idx="5" type="body"/>
          </p:nvPr>
        </p:nvSpPr>
        <p:spPr>
          <a:xfrm>
            <a:off x="3237000" y="2215125"/>
            <a:ext cx="2606100" cy="1575000"/>
          </a:xfrm>
          <a:prstGeom prst="rect">
            <a:avLst/>
          </a:prstGeom>
          <a:noFill/>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285" name="Google Shape;285;p49"/>
          <p:cNvSpPr txBox="1"/>
          <p:nvPr>
            <p:ph idx="6" type="body"/>
          </p:nvPr>
        </p:nvSpPr>
        <p:spPr>
          <a:xfrm>
            <a:off x="6016800" y="2215125"/>
            <a:ext cx="2606100" cy="1575000"/>
          </a:xfrm>
          <a:prstGeom prst="rect">
            <a:avLst/>
          </a:prstGeom>
          <a:noFill/>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286" name="Google Shape;286;p49"/>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bullet-4 1">
  <p:cSld name="CUSTOM_3_2_1_1_2">
    <p:spTree>
      <p:nvGrpSpPr>
        <p:cNvPr id="287" name="Shape 287"/>
        <p:cNvGrpSpPr/>
        <p:nvPr/>
      </p:nvGrpSpPr>
      <p:grpSpPr>
        <a:xfrm>
          <a:off x="0" y="0"/>
          <a:ext cx="0" cy="0"/>
          <a:chOff x="0" y="0"/>
          <a:chExt cx="0" cy="0"/>
        </a:xfrm>
      </p:grpSpPr>
      <p:sp>
        <p:nvSpPr>
          <p:cNvPr id="288" name="Google Shape;288;p50"/>
          <p:cNvSpPr/>
          <p:nvPr/>
        </p:nvSpPr>
        <p:spPr>
          <a:xfrm>
            <a:off x="6893394" y="1597025"/>
            <a:ext cx="916800" cy="916800"/>
          </a:xfrm>
          <a:prstGeom prst="ellipse">
            <a:avLst/>
          </a:prstGeom>
          <a:solidFill>
            <a:schemeClr val="lt1"/>
          </a:solidFill>
          <a:ln cap="flat" cmpd="sng" w="9525">
            <a:solidFill>
              <a:schemeClr val="accent1"/>
            </a:solidFill>
            <a:prstDash val="solid"/>
            <a:round/>
            <a:headEnd len="sm" w="sm" type="none"/>
            <a:tailEnd len="sm" w="sm" type="none"/>
          </a:ln>
        </p:spPr>
        <p:txBody>
          <a:bodyPr anchorCtr="0" anchor="ctr" bIns="91425" lIns="0" spcFirstLastPara="1" rIns="0" wrap="square" tIns="91425">
            <a:noAutofit/>
          </a:bodyPr>
          <a:lstStyle/>
          <a:p>
            <a:pPr indent="0" lvl="0" marL="0" rtl="0" algn="ctr">
              <a:spcBef>
                <a:spcPts val="0"/>
              </a:spcBef>
              <a:spcAft>
                <a:spcPts val="0"/>
              </a:spcAft>
              <a:buNone/>
            </a:pPr>
            <a:r>
              <a:t/>
            </a:r>
            <a:endParaRPr b="1" sz="2800">
              <a:solidFill>
                <a:schemeClr val="accent1"/>
              </a:solidFill>
              <a:latin typeface="Hanken Grotesk"/>
              <a:ea typeface="Hanken Grotesk"/>
              <a:cs typeface="Hanken Grotesk"/>
              <a:sym typeface="Hanken Grotesk"/>
            </a:endParaRPr>
          </a:p>
        </p:txBody>
      </p:sp>
      <p:sp>
        <p:nvSpPr>
          <p:cNvPr id="289" name="Google Shape;289;p50"/>
          <p:cNvSpPr txBox="1"/>
          <p:nvPr>
            <p:ph idx="1" type="subTitle"/>
          </p:nvPr>
        </p:nvSpPr>
        <p:spPr>
          <a:xfrm>
            <a:off x="6893400" y="1597025"/>
            <a:ext cx="916800" cy="916800"/>
          </a:xfrm>
          <a:prstGeom prst="rect">
            <a:avLst/>
          </a:prstGeom>
        </p:spPr>
        <p:txBody>
          <a:bodyPr anchorCtr="0" anchor="ctr" bIns="91425" lIns="91425" spcFirstLastPara="1" rIns="91425" wrap="square" tIns="91425">
            <a:normAutofit/>
          </a:bodyPr>
          <a:lstStyle>
            <a:lvl1pPr lvl="0" algn="ctr">
              <a:spcBef>
                <a:spcPts val="0"/>
              </a:spcBef>
              <a:spcAft>
                <a:spcPts val="0"/>
              </a:spcAft>
              <a:buClr>
                <a:schemeClr val="accent1"/>
              </a:buClr>
              <a:buSzPts val="2800"/>
              <a:buNone/>
              <a:defRPr b="1" sz="2800">
                <a:solidFill>
                  <a:schemeClr val="accent1"/>
                </a:solidFill>
              </a:defRPr>
            </a:lvl1pPr>
            <a:lvl2pPr lvl="1" algn="ctr">
              <a:spcBef>
                <a:spcPts val="0"/>
              </a:spcBef>
              <a:spcAft>
                <a:spcPts val="0"/>
              </a:spcAft>
              <a:buClr>
                <a:schemeClr val="accent1"/>
              </a:buClr>
              <a:buSzPts val="2800"/>
              <a:buNone/>
              <a:defRPr b="1" sz="2800">
                <a:solidFill>
                  <a:schemeClr val="accent1"/>
                </a:solidFill>
              </a:defRPr>
            </a:lvl2pPr>
            <a:lvl3pPr lvl="2" algn="ctr">
              <a:spcBef>
                <a:spcPts val="0"/>
              </a:spcBef>
              <a:spcAft>
                <a:spcPts val="0"/>
              </a:spcAft>
              <a:buClr>
                <a:schemeClr val="accent1"/>
              </a:buClr>
              <a:buSzPts val="2800"/>
              <a:buNone/>
              <a:defRPr b="1" sz="2800">
                <a:solidFill>
                  <a:schemeClr val="accent1"/>
                </a:solidFill>
              </a:defRPr>
            </a:lvl3pPr>
            <a:lvl4pPr lvl="3" algn="ctr">
              <a:spcBef>
                <a:spcPts val="0"/>
              </a:spcBef>
              <a:spcAft>
                <a:spcPts val="0"/>
              </a:spcAft>
              <a:buClr>
                <a:schemeClr val="accent1"/>
              </a:buClr>
              <a:buSzPts val="2800"/>
              <a:buNone/>
              <a:defRPr b="1" sz="2800">
                <a:solidFill>
                  <a:schemeClr val="accent1"/>
                </a:solidFill>
              </a:defRPr>
            </a:lvl4pPr>
            <a:lvl5pPr lvl="4" algn="ctr">
              <a:spcBef>
                <a:spcPts val="0"/>
              </a:spcBef>
              <a:spcAft>
                <a:spcPts val="0"/>
              </a:spcAft>
              <a:buClr>
                <a:schemeClr val="accent1"/>
              </a:buClr>
              <a:buSzPts val="2800"/>
              <a:buNone/>
              <a:defRPr b="1" sz="2800">
                <a:solidFill>
                  <a:schemeClr val="accent1"/>
                </a:solidFill>
              </a:defRPr>
            </a:lvl5pPr>
            <a:lvl6pPr lvl="5" algn="ctr">
              <a:spcBef>
                <a:spcPts val="0"/>
              </a:spcBef>
              <a:spcAft>
                <a:spcPts val="0"/>
              </a:spcAft>
              <a:buClr>
                <a:schemeClr val="accent1"/>
              </a:buClr>
              <a:buSzPts val="2800"/>
              <a:buNone/>
              <a:defRPr b="1" sz="2800">
                <a:solidFill>
                  <a:schemeClr val="accent1"/>
                </a:solidFill>
              </a:defRPr>
            </a:lvl6pPr>
            <a:lvl7pPr lvl="6" algn="ctr">
              <a:spcBef>
                <a:spcPts val="0"/>
              </a:spcBef>
              <a:spcAft>
                <a:spcPts val="0"/>
              </a:spcAft>
              <a:buClr>
                <a:schemeClr val="accent1"/>
              </a:buClr>
              <a:buSzPts val="2800"/>
              <a:buNone/>
              <a:defRPr b="1" sz="2800">
                <a:solidFill>
                  <a:schemeClr val="accent1"/>
                </a:solidFill>
              </a:defRPr>
            </a:lvl7pPr>
            <a:lvl8pPr lvl="7" algn="ctr">
              <a:spcBef>
                <a:spcPts val="0"/>
              </a:spcBef>
              <a:spcAft>
                <a:spcPts val="0"/>
              </a:spcAft>
              <a:buClr>
                <a:schemeClr val="accent1"/>
              </a:buClr>
              <a:buSzPts val="2800"/>
              <a:buNone/>
              <a:defRPr b="1" sz="2800">
                <a:solidFill>
                  <a:schemeClr val="accent1"/>
                </a:solidFill>
              </a:defRPr>
            </a:lvl8pPr>
            <a:lvl9pPr lvl="8" algn="ctr">
              <a:spcBef>
                <a:spcPts val="0"/>
              </a:spcBef>
              <a:spcAft>
                <a:spcPts val="0"/>
              </a:spcAft>
              <a:buClr>
                <a:schemeClr val="accent1"/>
              </a:buClr>
              <a:buSzPts val="2800"/>
              <a:buNone/>
              <a:defRPr b="1" sz="2800">
                <a:solidFill>
                  <a:schemeClr val="accent1"/>
                </a:solidFill>
              </a:defRPr>
            </a:lvl9pPr>
          </a:lstStyle>
          <a:p/>
        </p:txBody>
      </p:sp>
      <p:sp>
        <p:nvSpPr>
          <p:cNvPr id="290" name="Google Shape;290;p50"/>
          <p:cNvSpPr/>
          <p:nvPr/>
        </p:nvSpPr>
        <p:spPr>
          <a:xfrm>
            <a:off x="4113594" y="1597025"/>
            <a:ext cx="916800" cy="916800"/>
          </a:xfrm>
          <a:prstGeom prst="ellipse">
            <a:avLst/>
          </a:prstGeom>
          <a:solidFill>
            <a:schemeClr val="lt1"/>
          </a:solidFill>
          <a:ln cap="flat" cmpd="sng" w="9525">
            <a:solidFill>
              <a:schemeClr val="accent1"/>
            </a:solidFill>
            <a:prstDash val="solid"/>
            <a:round/>
            <a:headEnd len="sm" w="sm" type="none"/>
            <a:tailEnd len="sm" w="sm" type="none"/>
          </a:ln>
        </p:spPr>
        <p:txBody>
          <a:bodyPr anchorCtr="0" anchor="ctr" bIns="91425" lIns="0" spcFirstLastPara="1" rIns="0" wrap="square" tIns="91425">
            <a:noAutofit/>
          </a:bodyPr>
          <a:lstStyle/>
          <a:p>
            <a:pPr indent="0" lvl="0" marL="0" rtl="0" algn="ctr">
              <a:spcBef>
                <a:spcPts val="0"/>
              </a:spcBef>
              <a:spcAft>
                <a:spcPts val="0"/>
              </a:spcAft>
              <a:buNone/>
            </a:pPr>
            <a:r>
              <a:t/>
            </a:r>
            <a:endParaRPr b="1" sz="2800">
              <a:solidFill>
                <a:schemeClr val="accent1"/>
              </a:solidFill>
              <a:latin typeface="Hanken Grotesk"/>
              <a:ea typeface="Hanken Grotesk"/>
              <a:cs typeface="Hanken Grotesk"/>
              <a:sym typeface="Hanken Grotesk"/>
            </a:endParaRPr>
          </a:p>
        </p:txBody>
      </p:sp>
      <p:sp>
        <p:nvSpPr>
          <p:cNvPr id="291" name="Google Shape;291;p50"/>
          <p:cNvSpPr txBox="1"/>
          <p:nvPr>
            <p:ph idx="2" type="subTitle"/>
          </p:nvPr>
        </p:nvSpPr>
        <p:spPr>
          <a:xfrm>
            <a:off x="4113600" y="1597025"/>
            <a:ext cx="916800" cy="916800"/>
          </a:xfrm>
          <a:prstGeom prst="rect">
            <a:avLst/>
          </a:prstGeom>
        </p:spPr>
        <p:txBody>
          <a:bodyPr anchorCtr="0" anchor="ctr" bIns="91425" lIns="91425" spcFirstLastPara="1" rIns="91425" wrap="square" tIns="91425">
            <a:normAutofit/>
          </a:bodyPr>
          <a:lstStyle>
            <a:lvl1pPr lvl="0" algn="ctr">
              <a:spcBef>
                <a:spcPts val="0"/>
              </a:spcBef>
              <a:spcAft>
                <a:spcPts val="0"/>
              </a:spcAft>
              <a:buClr>
                <a:schemeClr val="accent1"/>
              </a:buClr>
              <a:buSzPts val="2800"/>
              <a:buNone/>
              <a:defRPr b="1" sz="2800">
                <a:solidFill>
                  <a:schemeClr val="accent1"/>
                </a:solidFill>
              </a:defRPr>
            </a:lvl1pPr>
            <a:lvl2pPr lvl="1" algn="ctr">
              <a:spcBef>
                <a:spcPts val="0"/>
              </a:spcBef>
              <a:spcAft>
                <a:spcPts val="0"/>
              </a:spcAft>
              <a:buClr>
                <a:schemeClr val="accent1"/>
              </a:buClr>
              <a:buSzPts val="2800"/>
              <a:buNone/>
              <a:defRPr b="1" sz="2800">
                <a:solidFill>
                  <a:schemeClr val="accent1"/>
                </a:solidFill>
              </a:defRPr>
            </a:lvl2pPr>
            <a:lvl3pPr lvl="2" algn="ctr">
              <a:spcBef>
                <a:spcPts val="0"/>
              </a:spcBef>
              <a:spcAft>
                <a:spcPts val="0"/>
              </a:spcAft>
              <a:buClr>
                <a:schemeClr val="accent1"/>
              </a:buClr>
              <a:buSzPts val="2800"/>
              <a:buNone/>
              <a:defRPr b="1" sz="2800">
                <a:solidFill>
                  <a:schemeClr val="accent1"/>
                </a:solidFill>
              </a:defRPr>
            </a:lvl3pPr>
            <a:lvl4pPr lvl="3" algn="ctr">
              <a:spcBef>
                <a:spcPts val="0"/>
              </a:spcBef>
              <a:spcAft>
                <a:spcPts val="0"/>
              </a:spcAft>
              <a:buClr>
                <a:schemeClr val="accent1"/>
              </a:buClr>
              <a:buSzPts val="2800"/>
              <a:buNone/>
              <a:defRPr b="1" sz="2800">
                <a:solidFill>
                  <a:schemeClr val="accent1"/>
                </a:solidFill>
              </a:defRPr>
            </a:lvl4pPr>
            <a:lvl5pPr lvl="4" algn="ctr">
              <a:spcBef>
                <a:spcPts val="0"/>
              </a:spcBef>
              <a:spcAft>
                <a:spcPts val="0"/>
              </a:spcAft>
              <a:buClr>
                <a:schemeClr val="accent1"/>
              </a:buClr>
              <a:buSzPts val="2800"/>
              <a:buNone/>
              <a:defRPr b="1" sz="2800">
                <a:solidFill>
                  <a:schemeClr val="accent1"/>
                </a:solidFill>
              </a:defRPr>
            </a:lvl5pPr>
            <a:lvl6pPr lvl="5" algn="ctr">
              <a:spcBef>
                <a:spcPts val="0"/>
              </a:spcBef>
              <a:spcAft>
                <a:spcPts val="0"/>
              </a:spcAft>
              <a:buClr>
                <a:schemeClr val="accent1"/>
              </a:buClr>
              <a:buSzPts val="2800"/>
              <a:buNone/>
              <a:defRPr b="1" sz="2800">
                <a:solidFill>
                  <a:schemeClr val="accent1"/>
                </a:solidFill>
              </a:defRPr>
            </a:lvl6pPr>
            <a:lvl7pPr lvl="6" algn="ctr">
              <a:spcBef>
                <a:spcPts val="0"/>
              </a:spcBef>
              <a:spcAft>
                <a:spcPts val="0"/>
              </a:spcAft>
              <a:buClr>
                <a:schemeClr val="accent1"/>
              </a:buClr>
              <a:buSzPts val="2800"/>
              <a:buNone/>
              <a:defRPr b="1" sz="2800">
                <a:solidFill>
                  <a:schemeClr val="accent1"/>
                </a:solidFill>
              </a:defRPr>
            </a:lvl7pPr>
            <a:lvl8pPr lvl="7" algn="ctr">
              <a:spcBef>
                <a:spcPts val="0"/>
              </a:spcBef>
              <a:spcAft>
                <a:spcPts val="0"/>
              </a:spcAft>
              <a:buClr>
                <a:schemeClr val="accent1"/>
              </a:buClr>
              <a:buSzPts val="2800"/>
              <a:buNone/>
              <a:defRPr b="1" sz="2800">
                <a:solidFill>
                  <a:schemeClr val="accent1"/>
                </a:solidFill>
              </a:defRPr>
            </a:lvl8pPr>
            <a:lvl9pPr lvl="8" algn="ctr">
              <a:spcBef>
                <a:spcPts val="0"/>
              </a:spcBef>
              <a:spcAft>
                <a:spcPts val="0"/>
              </a:spcAft>
              <a:buClr>
                <a:schemeClr val="accent1"/>
              </a:buClr>
              <a:buSzPts val="2800"/>
              <a:buNone/>
              <a:defRPr b="1" sz="2800">
                <a:solidFill>
                  <a:schemeClr val="accent1"/>
                </a:solidFill>
              </a:defRPr>
            </a:lvl9pPr>
          </a:lstStyle>
          <a:p/>
        </p:txBody>
      </p:sp>
      <p:sp>
        <p:nvSpPr>
          <p:cNvPr id="292" name="Google Shape;292;p50"/>
          <p:cNvSpPr/>
          <p:nvPr/>
        </p:nvSpPr>
        <p:spPr>
          <a:xfrm>
            <a:off x="1333794" y="1597025"/>
            <a:ext cx="916800" cy="916800"/>
          </a:xfrm>
          <a:prstGeom prst="ellipse">
            <a:avLst/>
          </a:prstGeom>
          <a:solidFill>
            <a:schemeClr val="lt1"/>
          </a:solidFill>
          <a:ln cap="flat" cmpd="sng" w="9525">
            <a:solidFill>
              <a:schemeClr val="accent1"/>
            </a:solidFill>
            <a:prstDash val="solid"/>
            <a:round/>
            <a:headEnd len="sm" w="sm" type="none"/>
            <a:tailEnd len="sm" w="sm" type="none"/>
          </a:ln>
        </p:spPr>
        <p:txBody>
          <a:bodyPr anchorCtr="0" anchor="ctr" bIns="91425" lIns="0" spcFirstLastPara="1" rIns="0" wrap="square" tIns="91425">
            <a:noAutofit/>
          </a:bodyPr>
          <a:lstStyle/>
          <a:p>
            <a:pPr indent="0" lvl="0" marL="0" rtl="0" algn="ctr">
              <a:spcBef>
                <a:spcPts val="0"/>
              </a:spcBef>
              <a:spcAft>
                <a:spcPts val="0"/>
              </a:spcAft>
              <a:buNone/>
            </a:pPr>
            <a:r>
              <a:t/>
            </a:r>
            <a:endParaRPr b="1" sz="2800">
              <a:solidFill>
                <a:schemeClr val="accent1"/>
              </a:solidFill>
              <a:latin typeface="Hanken Grotesk"/>
              <a:ea typeface="Hanken Grotesk"/>
              <a:cs typeface="Hanken Grotesk"/>
              <a:sym typeface="Hanken Grotesk"/>
            </a:endParaRPr>
          </a:p>
        </p:txBody>
      </p:sp>
      <p:sp>
        <p:nvSpPr>
          <p:cNvPr id="293" name="Google Shape;293;p50"/>
          <p:cNvSpPr txBox="1"/>
          <p:nvPr>
            <p:ph idx="3" type="subTitle"/>
          </p:nvPr>
        </p:nvSpPr>
        <p:spPr>
          <a:xfrm>
            <a:off x="1333800" y="1597025"/>
            <a:ext cx="916800" cy="916800"/>
          </a:xfrm>
          <a:prstGeom prst="rect">
            <a:avLst/>
          </a:prstGeom>
        </p:spPr>
        <p:txBody>
          <a:bodyPr anchorCtr="0" anchor="ctr" bIns="91425" lIns="91425" spcFirstLastPara="1" rIns="91425" wrap="square" tIns="91425">
            <a:normAutofit/>
          </a:bodyPr>
          <a:lstStyle>
            <a:lvl1pPr lvl="0" algn="ctr">
              <a:spcBef>
                <a:spcPts val="0"/>
              </a:spcBef>
              <a:spcAft>
                <a:spcPts val="0"/>
              </a:spcAft>
              <a:buClr>
                <a:schemeClr val="accent1"/>
              </a:buClr>
              <a:buSzPts val="2800"/>
              <a:buNone/>
              <a:defRPr b="1" sz="2800">
                <a:solidFill>
                  <a:schemeClr val="accent1"/>
                </a:solidFill>
              </a:defRPr>
            </a:lvl1pPr>
            <a:lvl2pPr lvl="1" algn="ctr">
              <a:spcBef>
                <a:spcPts val="0"/>
              </a:spcBef>
              <a:spcAft>
                <a:spcPts val="0"/>
              </a:spcAft>
              <a:buClr>
                <a:schemeClr val="accent1"/>
              </a:buClr>
              <a:buSzPts val="2800"/>
              <a:buNone/>
              <a:defRPr b="1" sz="2800">
                <a:solidFill>
                  <a:schemeClr val="accent1"/>
                </a:solidFill>
              </a:defRPr>
            </a:lvl2pPr>
            <a:lvl3pPr lvl="2" algn="ctr">
              <a:spcBef>
                <a:spcPts val="0"/>
              </a:spcBef>
              <a:spcAft>
                <a:spcPts val="0"/>
              </a:spcAft>
              <a:buClr>
                <a:schemeClr val="accent1"/>
              </a:buClr>
              <a:buSzPts val="2800"/>
              <a:buNone/>
              <a:defRPr b="1" sz="2800">
                <a:solidFill>
                  <a:schemeClr val="accent1"/>
                </a:solidFill>
              </a:defRPr>
            </a:lvl3pPr>
            <a:lvl4pPr lvl="3" algn="ctr">
              <a:spcBef>
                <a:spcPts val="0"/>
              </a:spcBef>
              <a:spcAft>
                <a:spcPts val="0"/>
              </a:spcAft>
              <a:buClr>
                <a:schemeClr val="accent1"/>
              </a:buClr>
              <a:buSzPts val="2800"/>
              <a:buNone/>
              <a:defRPr b="1" sz="2800">
                <a:solidFill>
                  <a:schemeClr val="accent1"/>
                </a:solidFill>
              </a:defRPr>
            </a:lvl4pPr>
            <a:lvl5pPr lvl="4" algn="ctr">
              <a:spcBef>
                <a:spcPts val="0"/>
              </a:spcBef>
              <a:spcAft>
                <a:spcPts val="0"/>
              </a:spcAft>
              <a:buClr>
                <a:schemeClr val="accent1"/>
              </a:buClr>
              <a:buSzPts val="2800"/>
              <a:buNone/>
              <a:defRPr b="1" sz="2800">
                <a:solidFill>
                  <a:schemeClr val="accent1"/>
                </a:solidFill>
              </a:defRPr>
            </a:lvl5pPr>
            <a:lvl6pPr lvl="5" algn="ctr">
              <a:spcBef>
                <a:spcPts val="0"/>
              </a:spcBef>
              <a:spcAft>
                <a:spcPts val="0"/>
              </a:spcAft>
              <a:buClr>
                <a:schemeClr val="accent1"/>
              </a:buClr>
              <a:buSzPts val="2800"/>
              <a:buNone/>
              <a:defRPr b="1" sz="2800">
                <a:solidFill>
                  <a:schemeClr val="accent1"/>
                </a:solidFill>
              </a:defRPr>
            </a:lvl6pPr>
            <a:lvl7pPr lvl="6" algn="ctr">
              <a:spcBef>
                <a:spcPts val="0"/>
              </a:spcBef>
              <a:spcAft>
                <a:spcPts val="0"/>
              </a:spcAft>
              <a:buClr>
                <a:schemeClr val="accent1"/>
              </a:buClr>
              <a:buSzPts val="2800"/>
              <a:buNone/>
              <a:defRPr b="1" sz="2800">
                <a:solidFill>
                  <a:schemeClr val="accent1"/>
                </a:solidFill>
              </a:defRPr>
            </a:lvl7pPr>
            <a:lvl8pPr lvl="7" algn="ctr">
              <a:spcBef>
                <a:spcPts val="0"/>
              </a:spcBef>
              <a:spcAft>
                <a:spcPts val="0"/>
              </a:spcAft>
              <a:buClr>
                <a:schemeClr val="accent1"/>
              </a:buClr>
              <a:buSzPts val="2800"/>
              <a:buNone/>
              <a:defRPr b="1" sz="2800">
                <a:solidFill>
                  <a:schemeClr val="accent1"/>
                </a:solidFill>
              </a:defRPr>
            </a:lvl8pPr>
            <a:lvl9pPr lvl="8" algn="ctr">
              <a:spcBef>
                <a:spcPts val="0"/>
              </a:spcBef>
              <a:spcAft>
                <a:spcPts val="0"/>
              </a:spcAft>
              <a:buClr>
                <a:schemeClr val="accent1"/>
              </a:buClr>
              <a:buSzPts val="2800"/>
              <a:buNone/>
              <a:defRPr b="1" sz="2800">
                <a:solidFill>
                  <a:schemeClr val="accent1"/>
                </a:solidFill>
              </a:defRPr>
            </a:lvl9pPr>
          </a:lstStyle>
          <a:p/>
        </p:txBody>
      </p:sp>
      <p:sp>
        <p:nvSpPr>
          <p:cNvPr id="294" name="Google Shape;294;p50"/>
          <p:cNvSpPr txBox="1"/>
          <p:nvPr>
            <p:ph idx="4" type="body"/>
          </p:nvPr>
        </p:nvSpPr>
        <p:spPr>
          <a:xfrm>
            <a:off x="489150" y="2727525"/>
            <a:ext cx="2606100" cy="1848000"/>
          </a:xfrm>
          <a:prstGeom prst="rect">
            <a:avLst/>
          </a:prstGeom>
        </p:spPr>
        <p:txBody>
          <a:bodyPr anchorCtr="0" anchor="t" bIns="91425" lIns="137150" spcFirstLastPara="1" rIns="137150" wrap="square" tIns="91425">
            <a:normAutofit/>
          </a:bodyPr>
          <a:lstStyle>
            <a:lvl1pPr indent="-304800" lvl="0" marL="457200" algn="ctr">
              <a:spcBef>
                <a:spcPts val="0"/>
              </a:spcBef>
              <a:spcAft>
                <a:spcPts val="0"/>
              </a:spcAft>
              <a:buClr>
                <a:schemeClr val="dk1"/>
              </a:buClr>
              <a:buSzPts val="1200"/>
              <a:buChar char="•"/>
              <a:defRPr sz="1200">
                <a:solidFill>
                  <a:schemeClr val="dk1"/>
                </a:solidFill>
              </a:defRPr>
            </a:lvl1pPr>
            <a:lvl2pPr indent="-304800" lvl="1" marL="914400" algn="ctr">
              <a:spcBef>
                <a:spcPts val="1000"/>
              </a:spcBef>
              <a:spcAft>
                <a:spcPts val="0"/>
              </a:spcAft>
              <a:buClr>
                <a:schemeClr val="dk1"/>
              </a:buClr>
              <a:buSzPts val="1200"/>
              <a:buChar char="○"/>
              <a:defRPr sz="1200">
                <a:solidFill>
                  <a:schemeClr val="dk1"/>
                </a:solidFill>
              </a:defRPr>
            </a:lvl2pPr>
            <a:lvl3pPr indent="-304800" lvl="2" marL="1371600" algn="ctr">
              <a:spcBef>
                <a:spcPts val="1000"/>
              </a:spcBef>
              <a:spcAft>
                <a:spcPts val="0"/>
              </a:spcAft>
              <a:buClr>
                <a:schemeClr val="dk1"/>
              </a:buClr>
              <a:buSzPts val="1200"/>
              <a:buChar char="■"/>
              <a:defRPr sz="1200">
                <a:solidFill>
                  <a:schemeClr val="dk1"/>
                </a:solidFill>
              </a:defRPr>
            </a:lvl3pPr>
            <a:lvl4pPr indent="-304800" lvl="3" marL="1828800" algn="ctr">
              <a:spcBef>
                <a:spcPts val="1000"/>
              </a:spcBef>
              <a:spcAft>
                <a:spcPts val="0"/>
              </a:spcAft>
              <a:buClr>
                <a:schemeClr val="dk1"/>
              </a:buClr>
              <a:buSzPts val="1200"/>
              <a:buChar char="●"/>
              <a:defRPr sz="1200">
                <a:solidFill>
                  <a:schemeClr val="dk1"/>
                </a:solidFill>
              </a:defRPr>
            </a:lvl4pPr>
            <a:lvl5pPr indent="-304800" lvl="4" marL="2286000" algn="ctr">
              <a:spcBef>
                <a:spcPts val="1000"/>
              </a:spcBef>
              <a:spcAft>
                <a:spcPts val="0"/>
              </a:spcAft>
              <a:buClr>
                <a:schemeClr val="dk1"/>
              </a:buClr>
              <a:buSzPts val="1200"/>
              <a:buChar char="○"/>
              <a:defRPr sz="1200">
                <a:solidFill>
                  <a:schemeClr val="dk1"/>
                </a:solidFill>
              </a:defRPr>
            </a:lvl5pPr>
            <a:lvl6pPr indent="-304800" lvl="5" marL="2743200" algn="ctr">
              <a:spcBef>
                <a:spcPts val="1000"/>
              </a:spcBef>
              <a:spcAft>
                <a:spcPts val="0"/>
              </a:spcAft>
              <a:buClr>
                <a:schemeClr val="dk1"/>
              </a:buClr>
              <a:buSzPts val="1200"/>
              <a:buChar char="■"/>
              <a:defRPr sz="1200">
                <a:solidFill>
                  <a:schemeClr val="dk1"/>
                </a:solidFill>
              </a:defRPr>
            </a:lvl6pPr>
            <a:lvl7pPr indent="-304800" lvl="6" marL="3200400" algn="ctr">
              <a:spcBef>
                <a:spcPts val="1000"/>
              </a:spcBef>
              <a:spcAft>
                <a:spcPts val="0"/>
              </a:spcAft>
              <a:buClr>
                <a:schemeClr val="dk1"/>
              </a:buClr>
              <a:buSzPts val="1200"/>
              <a:buChar char="●"/>
              <a:defRPr sz="1200">
                <a:solidFill>
                  <a:schemeClr val="dk1"/>
                </a:solidFill>
              </a:defRPr>
            </a:lvl7pPr>
            <a:lvl8pPr indent="-304800" lvl="7" marL="3657600" algn="ctr">
              <a:spcBef>
                <a:spcPts val="1000"/>
              </a:spcBef>
              <a:spcAft>
                <a:spcPts val="0"/>
              </a:spcAft>
              <a:buClr>
                <a:schemeClr val="dk1"/>
              </a:buClr>
              <a:buSzPts val="1200"/>
              <a:buChar char="○"/>
              <a:defRPr sz="1200">
                <a:solidFill>
                  <a:schemeClr val="dk1"/>
                </a:solidFill>
              </a:defRPr>
            </a:lvl8pPr>
            <a:lvl9pPr indent="-304800" lvl="8" marL="4114800" algn="ctr">
              <a:spcBef>
                <a:spcPts val="1000"/>
              </a:spcBef>
              <a:spcAft>
                <a:spcPts val="1000"/>
              </a:spcAft>
              <a:buClr>
                <a:schemeClr val="dk1"/>
              </a:buClr>
              <a:buSzPts val="1200"/>
              <a:buChar char="■"/>
              <a:defRPr sz="1200">
                <a:solidFill>
                  <a:schemeClr val="dk1"/>
                </a:solidFill>
              </a:defRPr>
            </a:lvl9pPr>
          </a:lstStyle>
          <a:p/>
        </p:txBody>
      </p:sp>
      <p:sp>
        <p:nvSpPr>
          <p:cNvPr id="295" name="Google Shape;295;p50"/>
          <p:cNvSpPr txBox="1"/>
          <p:nvPr>
            <p:ph idx="5" type="body"/>
          </p:nvPr>
        </p:nvSpPr>
        <p:spPr>
          <a:xfrm>
            <a:off x="3268950" y="2727525"/>
            <a:ext cx="2606100" cy="1848000"/>
          </a:xfrm>
          <a:prstGeom prst="rect">
            <a:avLst/>
          </a:prstGeom>
        </p:spPr>
        <p:txBody>
          <a:bodyPr anchorCtr="0" anchor="t" bIns="91425" lIns="137150" spcFirstLastPara="1" rIns="137150" wrap="square" tIns="91425">
            <a:normAutofit/>
          </a:bodyPr>
          <a:lstStyle>
            <a:lvl1pPr indent="-304800" lvl="0" marL="457200" algn="ctr">
              <a:spcBef>
                <a:spcPts val="0"/>
              </a:spcBef>
              <a:spcAft>
                <a:spcPts val="0"/>
              </a:spcAft>
              <a:buClr>
                <a:schemeClr val="dk1"/>
              </a:buClr>
              <a:buSzPts val="1200"/>
              <a:buChar char="•"/>
              <a:defRPr sz="1200">
                <a:solidFill>
                  <a:schemeClr val="dk1"/>
                </a:solidFill>
              </a:defRPr>
            </a:lvl1pPr>
            <a:lvl2pPr indent="-304800" lvl="1" marL="914400" algn="ctr">
              <a:spcBef>
                <a:spcPts val="1000"/>
              </a:spcBef>
              <a:spcAft>
                <a:spcPts val="0"/>
              </a:spcAft>
              <a:buClr>
                <a:schemeClr val="dk1"/>
              </a:buClr>
              <a:buSzPts val="1200"/>
              <a:buChar char="○"/>
              <a:defRPr sz="1200">
                <a:solidFill>
                  <a:schemeClr val="dk1"/>
                </a:solidFill>
              </a:defRPr>
            </a:lvl2pPr>
            <a:lvl3pPr indent="-304800" lvl="2" marL="1371600" algn="ctr">
              <a:spcBef>
                <a:spcPts val="1000"/>
              </a:spcBef>
              <a:spcAft>
                <a:spcPts val="0"/>
              </a:spcAft>
              <a:buClr>
                <a:schemeClr val="dk1"/>
              </a:buClr>
              <a:buSzPts val="1200"/>
              <a:buChar char="■"/>
              <a:defRPr sz="1200">
                <a:solidFill>
                  <a:schemeClr val="dk1"/>
                </a:solidFill>
              </a:defRPr>
            </a:lvl3pPr>
            <a:lvl4pPr indent="-304800" lvl="3" marL="1828800" algn="ctr">
              <a:spcBef>
                <a:spcPts val="1000"/>
              </a:spcBef>
              <a:spcAft>
                <a:spcPts val="0"/>
              </a:spcAft>
              <a:buClr>
                <a:schemeClr val="dk1"/>
              </a:buClr>
              <a:buSzPts val="1200"/>
              <a:buChar char="●"/>
              <a:defRPr sz="1200">
                <a:solidFill>
                  <a:schemeClr val="dk1"/>
                </a:solidFill>
              </a:defRPr>
            </a:lvl4pPr>
            <a:lvl5pPr indent="-304800" lvl="4" marL="2286000" algn="ctr">
              <a:spcBef>
                <a:spcPts val="1000"/>
              </a:spcBef>
              <a:spcAft>
                <a:spcPts val="0"/>
              </a:spcAft>
              <a:buClr>
                <a:schemeClr val="dk1"/>
              </a:buClr>
              <a:buSzPts val="1200"/>
              <a:buChar char="○"/>
              <a:defRPr sz="1200">
                <a:solidFill>
                  <a:schemeClr val="dk1"/>
                </a:solidFill>
              </a:defRPr>
            </a:lvl5pPr>
            <a:lvl6pPr indent="-304800" lvl="5" marL="2743200" algn="ctr">
              <a:spcBef>
                <a:spcPts val="1000"/>
              </a:spcBef>
              <a:spcAft>
                <a:spcPts val="0"/>
              </a:spcAft>
              <a:buClr>
                <a:schemeClr val="dk1"/>
              </a:buClr>
              <a:buSzPts val="1200"/>
              <a:buChar char="■"/>
              <a:defRPr sz="1200">
                <a:solidFill>
                  <a:schemeClr val="dk1"/>
                </a:solidFill>
              </a:defRPr>
            </a:lvl6pPr>
            <a:lvl7pPr indent="-304800" lvl="6" marL="3200400" algn="ctr">
              <a:spcBef>
                <a:spcPts val="1000"/>
              </a:spcBef>
              <a:spcAft>
                <a:spcPts val="0"/>
              </a:spcAft>
              <a:buClr>
                <a:schemeClr val="dk1"/>
              </a:buClr>
              <a:buSzPts val="1200"/>
              <a:buChar char="●"/>
              <a:defRPr sz="1200">
                <a:solidFill>
                  <a:schemeClr val="dk1"/>
                </a:solidFill>
              </a:defRPr>
            </a:lvl7pPr>
            <a:lvl8pPr indent="-304800" lvl="7" marL="3657600" algn="ctr">
              <a:spcBef>
                <a:spcPts val="1000"/>
              </a:spcBef>
              <a:spcAft>
                <a:spcPts val="0"/>
              </a:spcAft>
              <a:buClr>
                <a:schemeClr val="dk1"/>
              </a:buClr>
              <a:buSzPts val="1200"/>
              <a:buChar char="○"/>
              <a:defRPr sz="1200">
                <a:solidFill>
                  <a:schemeClr val="dk1"/>
                </a:solidFill>
              </a:defRPr>
            </a:lvl8pPr>
            <a:lvl9pPr indent="-304800" lvl="8" marL="4114800" algn="ctr">
              <a:spcBef>
                <a:spcPts val="1000"/>
              </a:spcBef>
              <a:spcAft>
                <a:spcPts val="1000"/>
              </a:spcAft>
              <a:buClr>
                <a:schemeClr val="dk1"/>
              </a:buClr>
              <a:buSzPts val="1200"/>
              <a:buChar char="■"/>
              <a:defRPr sz="1200">
                <a:solidFill>
                  <a:schemeClr val="dk1"/>
                </a:solidFill>
              </a:defRPr>
            </a:lvl9pPr>
          </a:lstStyle>
          <a:p/>
        </p:txBody>
      </p:sp>
      <p:sp>
        <p:nvSpPr>
          <p:cNvPr id="296" name="Google Shape;296;p50"/>
          <p:cNvSpPr txBox="1"/>
          <p:nvPr>
            <p:ph idx="6" type="body"/>
          </p:nvPr>
        </p:nvSpPr>
        <p:spPr>
          <a:xfrm>
            <a:off x="6048750" y="2727525"/>
            <a:ext cx="2606100" cy="1848000"/>
          </a:xfrm>
          <a:prstGeom prst="rect">
            <a:avLst/>
          </a:prstGeom>
        </p:spPr>
        <p:txBody>
          <a:bodyPr anchorCtr="0" anchor="t" bIns="91425" lIns="137150" spcFirstLastPara="1" rIns="137150" wrap="square" tIns="91425">
            <a:normAutofit/>
          </a:bodyPr>
          <a:lstStyle>
            <a:lvl1pPr indent="-304800" lvl="0" marL="457200" algn="ctr">
              <a:spcBef>
                <a:spcPts val="0"/>
              </a:spcBef>
              <a:spcAft>
                <a:spcPts val="0"/>
              </a:spcAft>
              <a:buClr>
                <a:schemeClr val="dk1"/>
              </a:buClr>
              <a:buSzPts val="1200"/>
              <a:buChar char="•"/>
              <a:defRPr sz="1200">
                <a:solidFill>
                  <a:schemeClr val="dk1"/>
                </a:solidFill>
              </a:defRPr>
            </a:lvl1pPr>
            <a:lvl2pPr indent="-304800" lvl="1" marL="914400" algn="ctr">
              <a:spcBef>
                <a:spcPts val="1000"/>
              </a:spcBef>
              <a:spcAft>
                <a:spcPts val="0"/>
              </a:spcAft>
              <a:buClr>
                <a:schemeClr val="dk1"/>
              </a:buClr>
              <a:buSzPts val="1200"/>
              <a:buChar char="○"/>
              <a:defRPr sz="1200">
                <a:solidFill>
                  <a:schemeClr val="dk1"/>
                </a:solidFill>
              </a:defRPr>
            </a:lvl2pPr>
            <a:lvl3pPr indent="-304800" lvl="2" marL="1371600" algn="ctr">
              <a:spcBef>
                <a:spcPts val="1000"/>
              </a:spcBef>
              <a:spcAft>
                <a:spcPts val="0"/>
              </a:spcAft>
              <a:buClr>
                <a:schemeClr val="dk1"/>
              </a:buClr>
              <a:buSzPts val="1200"/>
              <a:buChar char="■"/>
              <a:defRPr sz="1200">
                <a:solidFill>
                  <a:schemeClr val="dk1"/>
                </a:solidFill>
              </a:defRPr>
            </a:lvl3pPr>
            <a:lvl4pPr indent="-304800" lvl="3" marL="1828800" algn="ctr">
              <a:spcBef>
                <a:spcPts val="1000"/>
              </a:spcBef>
              <a:spcAft>
                <a:spcPts val="0"/>
              </a:spcAft>
              <a:buClr>
                <a:schemeClr val="dk1"/>
              </a:buClr>
              <a:buSzPts val="1200"/>
              <a:buChar char="●"/>
              <a:defRPr sz="1200">
                <a:solidFill>
                  <a:schemeClr val="dk1"/>
                </a:solidFill>
              </a:defRPr>
            </a:lvl4pPr>
            <a:lvl5pPr indent="-304800" lvl="4" marL="2286000" algn="ctr">
              <a:spcBef>
                <a:spcPts val="1000"/>
              </a:spcBef>
              <a:spcAft>
                <a:spcPts val="0"/>
              </a:spcAft>
              <a:buClr>
                <a:schemeClr val="dk1"/>
              </a:buClr>
              <a:buSzPts val="1200"/>
              <a:buChar char="○"/>
              <a:defRPr sz="1200">
                <a:solidFill>
                  <a:schemeClr val="dk1"/>
                </a:solidFill>
              </a:defRPr>
            </a:lvl5pPr>
            <a:lvl6pPr indent="-304800" lvl="5" marL="2743200" algn="ctr">
              <a:spcBef>
                <a:spcPts val="1000"/>
              </a:spcBef>
              <a:spcAft>
                <a:spcPts val="0"/>
              </a:spcAft>
              <a:buClr>
                <a:schemeClr val="dk1"/>
              </a:buClr>
              <a:buSzPts val="1200"/>
              <a:buChar char="■"/>
              <a:defRPr sz="1200">
                <a:solidFill>
                  <a:schemeClr val="dk1"/>
                </a:solidFill>
              </a:defRPr>
            </a:lvl6pPr>
            <a:lvl7pPr indent="-304800" lvl="6" marL="3200400" algn="ctr">
              <a:spcBef>
                <a:spcPts val="1000"/>
              </a:spcBef>
              <a:spcAft>
                <a:spcPts val="0"/>
              </a:spcAft>
              <a:buClr>
                <a:schemeClr val="dk1"/>
              </a:buClr>
              <a:buSzPts val="1200"/>
              <a:buChar char="●"/>
              <a:defRPr sz="1200">
                <a:solidFill>
                  <a:schemeClr val="dk1"/>
                </a:solidFill>
              </a:defRPr>
            </a:lvl7pPr>
            <a:lvl8pPr indent="-304800" lvl="7" marL="3657600" algn="ctr">
              <a:spcBef>
                <a:spcPts val="1000"/>
              </a:spcBef>
              <a:spcAft>
                <a:spcPts val="0"/>
              </a:spcAft>
              <a:buClr>
                <a:schemeClr val="dk1"/>
              </a:buClr>
              <a:buSzPts val="1200"/>
              <a:buChar char="○"/>
              <a:defRPr sz="1200">
                <a:solidFill>
                  <a:schemeClr val="dk1"/>
                </a:solidFill>
              </a:defRPr>
            </a:lvl8pPr>
            <a:lvl9pPr indent="-304800" lvl="8" marL="4114800" algn="ctr">
              <a:spcBef>
                <a:spcPts val="1000"/>
              </a:spcBef>
              <a:spcAft>
                <a:spcPts val="1000"/>
              </a:spcAft>
              <a:buClr>
                <a:schemeClr val="dk1"/>
              </a:buClr>
              <a:buSzPts val="1200"/>
              <a:buChar char="■"/>
              <a:defRPr sz="1200">
                <a:solidFill>
                  <a:schemeClr val="dk1"/>
                </a:solidFill>
              </a:defRPr>
            </a:lvl9pPr>
          </a:lstStyle>
          <a:p/>
        </p:txBody>
      </p:sp>
      <p:sp>
        <p:nvSpPr>
          <p:cNvPr id="297" name="Google Shape;297;p50"/>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bullet-5">
  <p:cSld name="CUSTOM_3_2_1_1_1">
    <p:bg>
      <p:bgPr>
        <a:solidFill>
          <a:schemeClr val="lt2"/>
        </a:solidFill>
      </p:bgPr>
    </p:bg>
    <p:spTree>
      <p:nvGrpSpPr>
        <p:cNvPr id="298" name="Shape 298"/>
        <p:cNvGrpSpPr/>
        <p:nvPr/>
      </p:nvGrpSpPr>
      <p:grpSpPr>
        <a:xfrm>
          <a:off x="0" y="0"/>
          <a:ext cx="0" cy="0"/>
          <a:chOff x="0" y="0"/>
          <a:chExt cx="0" cy="0"/>
        </a:xfrm>
      </p:grpSpPr>
      <p:sp>
        <p:nvSpPr>
          <p:cNvPr id="299" name="Google Shape;299;p51"/>
          <p:cNvSpPr txBox="1"/>
          <p:nvPr>
            <p:ph idx="1" type="body"/>
          </p:nvPr>
        </p:nvSpPr>
        <p:spPr>
          <a:xfrm>
            <a:off x="457200" y="1834125"/>
            <a:ext cx="2606100" cy="2273100"/>
          </a:xfrm>
          <a:prstGeom prst="rect">
            <a:avLst/>
          </a:prstGeom>
          <a:solidFill>
            <a:srgbClr val="FFFFFF">
              <a:alpha val="20000"/>
            </a:srgbClr>
          </a:solidFill>
          <a:ln cap="flat" cmpd="sng" w="9525">
            <a:solidFill>
              <a:schemeClr val="accent1"/>
            </a:solidFill>
            <a:prstDash val="solid"/>
            <a:round/>
            <a:headEnd len="sm" w="sm" type="none"/>
            <a:tailEnd len="sm" w="sm" type="none"/>
          </a:ln>
        </p:spPr>
        <p:txBody>
          <a:bodyPr anchorCtr="0" anchor="t" bIns="91425" lIns="182875" spcFirstLastPara="1" rIns="137150" wrap="square" tIns="18287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300" name="Google Shape;300;p51"/>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301" name="Google Shape;301;p51"/>
          <p:cNvSpPr/>
          <p:nvPr/>
        </p:nvSpPr>
        <p:spPr>
          <a:xfrm>
            <a:off x="457204" y="1472400"/>
            <a:ext cx="476700" cy="361800"/>
          </a:xfrm>
          <a:prstGeom prst="rect">
            <a:avLst/>
          </a:prstGeom>
          <a:solidFill>
            <a:schemeClr val="accent1"/>
          </a:solidFill>
          <a:ln cap="flat" cmpd="sng" w="9525">
            <a:solidFill>
              <a:schemeClr val="accent1"/>
            </a:solidFill>
            <a:prstDash val="solid"/>
            <a:round/>
            <a:headEnd len="sm" w="sm" type="none"/>
            <a:tailEnd len="sm" w="sm" type="none"/>
          </a:ln>
        </p:spPr>
        <p:txBody>
          <a:bodyPr anchorCtr="0" anchor="ctr" bIns="91425" lIns="0" spcFirstLastPara="1" rIns="0" wrap="square" tIns="91425">
            <a:noAutofit/>
          </a:bodyPr>
          <a:lstStyle/>
          <a:p>
            <a:pPr indent="0" lvl="0" marL="0" rtl="0" algn="ctr">
              <a:spcBef>
                <a:spcPts val="0"/>
              </a:spcBef>
              <a:spcAft>
                <a:spcPts val="0"/>
              </a:spcAft>
              <a:buNone/>
            </a:pPr>
            <a:r>
              <a:rPr b="1" lang="en-GB" sz="1800">
                <a:solidFill>
                  <a:schemeClr val="lt1"/>
                </a:solidFill>
                <a:latin typeface="Hanken Grotesk"/>
                <a:ea typeface="Hanken Grotesk"/>
                <a:cs typeface="Hanken Grotesk"/>
                <a:sym typeface="Hanken Grotesk"/>
              </a:rPr>
              <a:t>1</a:t>
            </a:r>
            <a:endParaRPr b="1" sz="1800">
              <a:solidFill>
                <a:schemeClr val="lt1"/>
              </a:solidFill>
              <a:latin typeface="Hanken Grotesk"/>
              <a:ea typeface="Hanken Grotesk"/>
              <a:cs typeface="Hanken Grotesk"/>
              <a:sym typeface="Hanken Grotesk"/>
            </a:endParaRPr>
          </a:p>
        </p:txBody>
      </p:sp>
      <p:sp>
        <p:nvSpPr>
          <p:cNvPr id="302" name="Google Shape;302;p51"/>
          <p:cNvSpPr/>
          <p:nvPr/>
        </p:nvSpPr>
        <p:spPr>
          <a:xfrm>
            <a:off x="3237004" y="1472400"/>
            <a:ext cx="476700" cy="361800"/>
          </a:xfrm>
          <a:prstGeom prst="rect">
            <a:avLst/>
          </a:prstGeom>
          <a:solidFill>
            <a:schemeClr val="accent1"/>
          </a:solidFill>
          <a:ln cap="flat" cmpd="sng" w="9525">
            <a:solidFill>
              <a:schemeClr val="accent1"/>
            </a:solidFill>
            <a:prstDash val="solid"/>
            <a:round/>
            <a:headEnd len="sm" w="sm" type="none"/>
            <a:tailEnd len="sm" w="sm" type="none"/>
          </a:ln>
        </p:spPr>
        <p:txBody>
          <a:bodyPr anchorCtr="0" anchor="ctr" bIns="91425" lIns="0" spcFirstLastPara="1" rIns="0" wrap="square" tIns="91425">
            <a:noAutofit/>
          </a:bodyPr>
          <a:lstStyle/>
          <a:p>
            <a:pPr indent="0" lvl="0" marL="0" rtl="0" algn="ctr">
              <a:spcBef>
                <a:spcPts val="0"/>
              </a:spcBef>
              <a:spcAft>
                <a:spcPts val="0"/>
              </a:spcAft>
              <a:buNone/>
            </a:pPr>
            <a:r>
              <a:rPr b="1" lang="en-GB" sz="1800">
                <a:solidFill>
                  <a:schemeClr val="lt1"/>
                </a:solidFill>
                <a:latin typeface="Hanken Grotesk"/>
                <a:ea typeface="Hanken Grotesk"/>
                <a:cs typeface="Hanken Grotesk"/>
                <a:sym typeface="Hanken Grotesk"/>
              </a:rPr>
              <a:t>2</a:t>
            </a:r>
            <a:endParaRPr b="1" sz="1800">
              <a:solidFill>
                <a:schemeClr val="lt1"/>
              </a:solidFill>
              <a:latin typeface="Hanken Grotesk"/>
              <a:ea typeface="Hanken Grotesk"/>
              <a:cs typeface="Hanken Grotesk"/>
              <a:sym typeface="Hanken Grotesk"/>
            </a:endParaRPr>
          </a:p>
        </p:txBody>
      </p:sp>
      <p:sp>
        <p:nvSpPr>
          <p:cNvPr id="303" name="Google Shape;303;p51"/>
          <p:cNvSpPr/>
          <p:nvPr/>
        </p:nvSpPr>
        <p:spPr>
          <a:xfrm>
            <a:off x="6016804" y="1472400"/>
            <a:ext cx="476700" cy="361800"/>
          </a:xfrm>
          <a:prstGeom prst="rect">
            <a:avLst/>
          </a:prstGeom>
          <a:solidFill>
            <a:schemeClr val="accent1"/>
          </a:solidFill>
          <a:ln cap="flat" cmpd="sng" w="9525">
            <a:solidFill>
              <a:schemeClr val="accent1"/>
            </a:solidFill>
            <a:prstDash val="solid"/>
            <a:round/>
            <a:headEnd len="sm" w="sm" type="none"/>
            <a:tailEnd len="sm" w="sm" type="none"/>
          </a:ln>
        </p:spPr>
        <p:txBody>
          <a:bodyPr anchorCtr="0" anchor="ctr" bIns="91425" lIns="0" spcFirstLastPara="1" rIns="0" wrap="square" tIns="91425">
            <a:noAutofit/>
          </a:bodyPr>
          <a:lstStyle/>
          <a:p>
            <a:pPr indent="0" lvl="0" marL="0" rtl="0" algn="ctr">
              <a:spcBef>
                <a:spcPts val="0"/>
              </a:spcBef>
              <a:spcAft>
                <a:spcPts val="0"/>
              </a:spcAft>
              <a:buNone/>
            </a:pPr>
            <a:r>
              <a:rPr b="1" lang="en-GB" sz="1800">
                <a:solidFill>
                  <a:schemeClr val="lt1"/>
                </a:solidFill>
                <a:latin typeface="Hanken Grotesk"/>
                <a:ea typeface="Hanken Grotesk"/>
                <a:cs typeface="Hanken Grotesk"/>
                <a:sym typeface="Hanken Grotesk"/>
              </a:rPr>
              <a:t>3</a:t>
            </a:r>
            <a:endParaRPr b="1" sz="1800">
              <a:solidFill>
                <a:schemeClr val="lt1"/>
              </a:solidFill>
              <a:latin typeface="Hanken Grotesk"/>
              <a:ea typeface="Hanken Grotesk"/>
              <a:cs typeface="Hanken Grotesk"/>
              <a:sym typeface="Hanken Grotesk"/>
            </a:endParaRPr>
          </a:p>
        </p:txBody>
      </p:sp>
      <p:sp>
        <p:nvSpPr>
          <p:cNvPr id="304" name="Google Shape;304;p51"/>
          <p:cNvSpPr txBox="1"/>
          <p:nvPr>
            <p:ph idx="2" type="body"/>
          </p:nvPr>
        </p:nvSpPr>
        <p:spPr>
          <a:xfrm>
            <a:off x="3237000" y="1834125"/>
            <a:ext cx="2606100" cy="2273100"/>
          </a:xfrm>
          <a:prstGeom prst="rect">
            <a:avLst/>
          </a:prstGeom>
          <a:solidFill>
            <a:srgbClr val="FFFFFF">
              <a:alpha val="20000"/>
            </a:srgbClr>
          </a:solidFill>
          <a:ln cap="flat" cmpd="sng" w="9525">
            <a:solidFill>
              <a:schemeClr val="accent1"/>
            </a:solidFill>
            <a:prstDash val="solid"/>
            <a:round/>
            <a:headEnd len="sm" w="sm" type="none"/>
            <a:tailEnd len="sm" w="sm" type="none"/>
          </a:ln>
        </p:spPr>
        <p:txBody>
          <a:bodyPr anchorCtr="0" anchor="t" bIns="91425" lIns="182875" spcFirstLastPara="1" rIns="137150" wrap="square" tIns="18287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305" name="Google Shape;305;p51"/>
          <p:cNvSpPr txBox="1"/>
          <p:nvPr>
            <p:ph idx="3" type="body"/>
          </p:nvPr>
        </p:nvSpPr>
        <p:spPr>
          <a:xfrm>
            <a:off x="6016800" y="1834125"/>
            <a:ext cx="2606100" cy="2273100"/>
          </a:xfrm>
          <a:prstGeom prst="rect">
            <a:avLst/>
          </a:prstGeom>
          <a:solidFill>
            <a:srgbClr val="FFFFFF">
              <a:alpha val="20000"/>
            </a:srgbClr>
          </a:solidFill>
          <a:ln cap="flat" cmpd="sng" w="9525">
            <a:solidFill>
              <a:schemeClr val="accent1"/>
            </a:solidFill>
            <a:prstDash val="solid"/>
            <a:round/>
            <a:headEnd len="sm" w="sm" type="none"/>
            <a:tailEnd len="sm" w="sm" type="none"/>
          </a:ln>
        </p:spPr>
        <p:txBody>
          <a:bodyPr anchorCtr="0" anchor="t" bIns="91425" lIns="182875" spcFirstLastPara="1" rIns="137150" wrap="square" tIns="18287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section-1">
  <p:cSld name="CUSTOM_3_2_1_1_1_1">
    <p:bg>
      <p:bgPr>
        <a:solidFill>
          <a:schemeClr val="lt2"/>
        </a:solidFill>
      </p:bgPr>
    </p:bg>
    <p:spTree>
      <p:nvGrpSpPr>
        <p:cNvPr id="306" name="Shape 306"/>
        <p:cNvGrpSpPr/>
        <p:nvPr/>
      </p:nvGrpSpPr>
      <p:grpSpPr>
        <a:xfrm>
          <a:off x="0" y="0"/>
          <a:ext cx="0" cy="0"/>
          <a:chOff x="0" y="0"/>
          <a:chExt cx="0" cy="0"/>
        </a:xfrm>
      </p:grpSpPr>
      <p:sp>
        <p:nvSpPr>
          <p:cNvPr id="307" name="Google Shape;307;p52"/>
          <p:cNvSpPr/>
          <p:nvPr/>
        </p:nvSpPr>
        <p:spPr>
          <a:xfrm>
            <a:off x="457313" y="1250597"/>
            <a:ext cx="1959600" cy="3321300"/>
          </a:xfrm>
          <a:prstGeom prst="rect">
            <a:avLst/>
          </a:prstGeom>
          <a:solidFill>
            <a:srgbClr val="FFFFFF">
              <a:alpha val="20000"/>
            </a:srgbClr>
          </a:solidFill>
          <a:ln cap="flat" cmpd="sng" w="9525">
            <a:solidFill>
              <a:schemeClr val="accent1"/>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5000"/>
              </a:lnSpc>
              <a:spcBef>
                <a:spcPts val="0"/>
              </a:spcBef>
              <a:spcAft>
                <a:spcPts val="1000"/>
              </a:spcAft>
              <a:buClr>
                <a:srgbClr val="000000"/>
              </a:buClr>
              <a:buSzPts val="1018"/>
              <a:buFont typeface="Arial"/>
              <a:buNone/>
            </a:pPr>
            <a:r>
              <a:t/>
            </a:r>
            <a:endParaRPr sz="1200">
              <a:solidFill>
                <a:schemeClr val="dk1"/>
              </a:solidFill>
              <a:latin typeface="Inter"/>
              <a:ea typeface="Inter"/>
              <a:cs typeface="Inter"/>
              <a:sym typeface="Inter"/>
            </a:endParaRPr>
          </a:p>
        </p:txBody>
      </p:sp>
      <p:sp>
        <p:nvSpPr>
          <p:cNvPr id="308" name="Google Shape;308;p52"/>
          <p:cNvSpPr/>
          <p:nvPr/>
        </p:nvSpPr>
        <p:spPr>
          <a:xfrm>
            <a:off x="2547247" y="1250597"/>
            <a:ext cx="1959600" cy="3321300"/>
          </a:xfrm>
          <a:prstGeom prst="rect">
            <a:avLst/>
          </a:prstGeom>
          <a:solidFill>
            <a:srgbClr val="FFFFFF">
              <a:alpha val="20000"/>
            </a:srgbClr>
          </a:solidFill>
          <a:ln cap="flat" cmpd="sng" w="9525">
            <a:solidFill>
              <a:schemeClr val="accent1"/>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5000"/>
              </a:lnSpc>
              <a:spcBef>
                <a:spcPts val="0"/>
              </a:spcBef>
              <a:spcAft>
                <a:spcPts val="1000"/>
              </a:spcAft>
              <a:buNone/>
            </a:pPr>
            <a:r>
              <a:t/>
            </a:r>
            <a:endParaRPr>
              <a:solidFill>
                <a:schemeClr val="accent1"/>
              </a:solidFill>
              <a:latin typeface="Hanken Grotesk SemiBold"/>
              <a:ea typeface="Hanken Grotesk SemiBold"/>
              <a:cs typeface="Hanken Grotesk SemiBold"/>
              <a:sym typeface="Hanken Grotesk SemiBold"/>
            </a:endParaRPr>
          </a:p>
        </p:txBody>
      </p:sp>
      <p:sp>
        <p:nvSpPr>
          <p:cNvPr id="309" name="Google Shape;309;p52"/>
          <p:cNvSpPr/>
          <p:nvPr/>
        </p:nvSpPr>
        <p:spPr>
          <a:xfrm>
            <a:off x="4637182" y="1250597"/>
            <a:ext cx="1959600" cy="3321300"/>
          </a:xfrm>
          <a:prstGeom prst="rect">
            <a:avLst/>
          </a:prstGeom>
          <a:solidFill>
            <a:srgbClr val="FFFFFF">
              <a:alpha val="20000"/>
            </a:srgbClr>
          </a:solidFill>
          <a:ln cap="flat" cmpd="sng" w="9525">
            <a:solidFill>
              <a:schemeClr val="accent1"/>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5000"/>
              </a:lnSpc>
              <a:spcBef>
                <a:spcPts val="0"/>
              </a:spcBef>
              <a:spcAft>
                <a:spcPts val="1000"/>
              </a:spcAft>
              <a:buNone/>
            </a:pPr>
            <a:r>
              <a:t/>
            </a:r>
            <a:endParaRPr sz="1200">
              <a:solidFill>
                <a:schemeClr val="dk1"/>
              </a:solidFill>
              <a:latin typeface="Inter"/>
              <a:ea typeface="Inter"/>
              <a:cs typeface="Inter"/>
              <a:sym typeface="Inter"/>
            </a:endParaRPr>
          </a:p>
        </p:txBody>
      </p:sp>
      <p:sp>
        <p:nvSpPr>
          <p:cNvPr id="310" name="Google Shape;310;p52"/>
          <p:cNvSpPr txBox="1"/>
          <p:nvPr>
            <p:ph idx="1" type="body"/>
          </p:nvPr>
        </p:nvSpPr>
        <p:spPr>
          <a:xfrm>
            <a:off x="457200" y="1801829"/>
            <a:ext cx="1959600" cy="2770200"/>
          </a:xfrm>
          <a:prstGeom prst="rect">
            <a:avLst/>
          </a:prstGeom>
          <a:noFill/>
          <a:ln>
            <a:noFill/>
          </a:ln>
        </p:spPr>
        <p:txBody>
          <a:bodyPr anchorCtr="0" anchor="t" bIns="91425" lIns="137150" spcFirstLastPara="1" rIns="137150" wrap="square" tIns="18287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311" name="Google Shape;311;p52"/>
          <p:cNvSpPr txBox="1"/>
          <p:nvPr>
            <p:ph idx="2" type="body"/>
          </p:nvPr>
        </p:nvSpPr>
        <p:spPr>
          <a:xfrm>
            <a:off x="2547247" y="1801725"/>
            <a:ext cx="1959600" cy="2770200"/>
          </a:xfrm>
          <a:prstGeom prst="rect">
            <a:avLst/>
          </a:prstGeom>
          <a:noFill/>
          <a:ln>
            <a:noFill/>
          </a:ln>
        </p:spPr>
        <p:txBody>
          <a:bodyPr anchorCtr="0" anchor="t" bIns="91425" lIns="137150" spcFirstLastPara="1" rIns="137150" wrap="square" tIns="18287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312" name="Google Shape;312;p52"/>
          <p:cNvSpPr txBox="1"/>
          <p:nvPr>
            <p:ph idx="3" type="body"/>
          </p:nvPr>
        </p:nvSpPr>
        <p:spPr>
          <a:xfrm>
            <a:off x="4637182" y="1801829"/>
            <a:ext cx="1959600" cy="2770200"/>
          </a:xfrm>
          <a:prstGeom prst="rect">
            <a:avLst/>
          </a:prstGeom>
          <a:noFill/>
          <a:ln>
            <a:noFill/>
          </a:ln>
        </p:spPr>
        <p:txBody>
          <a:bodyPr anchorCtr="0" anchor="t" bIns="91425" lIns="137150" spcFirstLastPara="1" rIns="137150" wrap="square" tIns="18287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313" name="Google Shape;313;p52"/>
          <p:cNvSpPr txBox="1"/>
          <p:nvPr>
            <p:ph idx="4" type="subTitle"/>
          </p:nvPr>
        </p:nvSpPr>
        <p:spPr>
          <a:xfrm>
            <a:off x="457200" y="1250000"/>
            <a:ext cx="1959600" cy="594000"/>
          </a:xfrm>
          <a:prstGeom prst="rect">
            <a:avLst/>
          </a:prstGeom>
        </p:spPr>
        <p:txBody>
          <a:bodyPr anchorCtr="0" anchor="t" bIns="91425" lIns="137150" spcFirstLastPara="1" rIns="137150" wrap="square" tIns="182875">
            <a:normAutofit/>
          </a:bodyPr>
          <a:lstStyle>
            <a:lvl1pPr indent="0" lvl="0" marL="0" marR="0" algn="l">
              <a:lnSpc>
                <a:spcPct val="105000"/>
              </a:lnSpc>
              <a:spcBef>
                <a:spcPts val="0"/>
              </a:spcBef>
              <a:spcAft>
                <a:spcPts val="0"/>
              </a:spcAft>
              <a:buNone/>
              <a:defRPr sz="14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14" name="Google Shape;314;p52"/>
          <p:cNvSpPr txBox="1"/>
          <p:nvPr>
            <p:ph idx="5" type="subTitle"/>
          </p:nvPr>
        </p:nvSpPr>
        <p:spPr>
          <a:xfrm>
            <a:off x="2547191" y="1250000"/>
            <a:ext cx="1959600" cy="594000"/>
          </a:xfrm>
          <a:prstGeom prst="rect">
            <a:avLst/>
          </a:prstGeom>
        </p:spPr>
        <p:txBody>
          <a:bodyPr anchorCtr="0" anchor="t" bIns="91425" lIns="137150" spcFirstLastPara="1" rIns="137150" wrap="square" tIns="182875">
            <a:normAutofit/>
          </a:bodyPr>
          <a:lstStyle>
            <a:lvl1pPr indent="0" lvl="0" marL="0" marR="0" algn="l">
              <a:lnSpc>
                <a:spcPct val="105000"/>
              </a:lnSpc>
              <a:spcBef>
                <a:spcPts val="0"/>
              </a:spcBef>
              <a:spcAft>
                <a:spcPts val="0"/>
              </a:spcAft>
              <a:buNone/>
              <a:defRPr sz="14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15" name="Google Shape;315;p52"/>
          <p:cNvSpPr txBox="1"/>
          <p:nvPr>
            <p:ph idx="6" type="subTitle"/>
          </p:nvPr>
        </p:nvSpPr>
        <p:spPr>
          <a:xfrm>
            <a:off x="4637182" y="1250000"/>
            <a:ext cx="1959600" cy="594000"/>
          </a:xfrm>
          <a:prstGeom prst="rect">
            <a:avLst/>
          </a:prstGeom>
        </p:spPr>
        <p:txBody>
          <a:bodyPr anchorCtr="0" anchor="t" bIns="91425" lIns="137150" spcFirstLastPara="1" rIns="137150" wrap="square" tIns="182875">
            <a:normAutofit/>
          </a:bodyPr>
          <a:lstStyle>
            <a:lvl1pPr indent="0" lvl="0" marL="0" marR="0" algn="l">
              <a:lnSpc>
                <a:spcPct val="105000"/>
              </a:lnSpc>
              <a:spcBef>
                <a:spcPts val="0"/>
              </a:spcBef>
              <a:spcAft>
                <a:spcPts val="0"/>
              </a:spcAft>
              <a:buNone/>
              <a:defRPr sz="14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16" name="Google Shape;316;p52"/>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317" name="Google Shape;317;p52"/>
          <p:cNvSpPr/>
          <p:nvPr/>
        </p:nvSpPr>
        <p:spPr>
          <a:xfrm>
            <a:off x="6727126" y="1250597"/>
            <a:ext cx="1959600" cy="3321300"/>
          </a:xfrm>
          <a:prstGeom prst="rect">
            <a:avLst/>
          </a:prstGeom>
          <a:solidFill>
            <a:srgbClr val="FFFFFF">
              <a:alpha val="20000"/>
            </a:srgbClr>
          </a:solidFill>
          <a:ln cap="flat" cmpd="sng" w="9525">
            <a:solidFill>
              <a:schemeClr val="accent1"/>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5000"/>
              </a:lnSpc>
              <a:spcBef>
                <a:spcPts val="0"/>
              </a:spcBef>
              <a:spcAft>
                <a:spcPts val="1000"/>
              </a:spcAft>
              <a:buNone/>
            </a:pPr>
            <a:r>
              <a:t/>
            </a:r>
            <a:endParaRPr sz="1200">
              <a:solidFill>
                <a:schemeClr val="dk1"/>
              </a:solidFill>
              <a:latin typeface="Inter"/>
              <a:ea typeface="Inter"/>
              <a:cs typeface="Inter"/>
              <a:sym typeface="Inter"/>
            </a:endParaRPr>
          </a:p>
        </p:txBody>
      </p:sp>
      <p:sp>
        <p:nvSpPr>
          <p:cNvPr id="318" name="Google Shape;318;p52"/>
          <p:cNvSpPr txBox="1"/>
          <p:nvPr>
            <p:ph idx="7" type="body"/>
          </p:nvPr>
        </p:nvSpPr>
        <p:spPr>
          <a:xfrm>
            <a:off x="6727126" y="1801829"/>
            <a:ext cx="1959600" cy="2770200"/>
          </a:xfrm>
          <a:prstGeom prst="rect">
            <a:avLst/>
          </a:prstGeom>
          <a:noFill/>
          <a:ln>
            <a:noFill/>
          </a:ln>
        </p:spPr>
        <p:txBody>
          <a:bodyPr anchorCtr="0" anchor="t" bIns="91425" lIns="137150" spcFirstLastPara="1" rIns="137150" wrap="square" tIns="18287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319" name="Google Shape;319;p52"/>
          <p:cNvSpPr txBox="1"/>
          <p:nvPr>
            <p:ph idx="8" type="subTitle"/>
          </p:nvPr>
        </p:nvSpPr>
        <p:spPr>
          <a:xfrm>
            <a:off x="6727126" y="1250000"/>
            <a:ext cx="1959600" cy="594000"/>
          </a:xfrm>
          <a:prstGeom prst="rect">
            <a:avLst/>
          </a:prstGeom>
        </p:spPr>
        <p:txBody>
          <a:bodyPr anchorCtr="0" anchor="t" bIns="91425" lIns="137150" spcFirstLastPara="1" rIns="137150" wrap="square" tIns="182875">
            <a:normAutofit/>
          </a:bodyPr>
          <a:lstStyle>
            <a:lvl1pPr indent="0" lvl="0" marL="0" marR="0" algn="l">
              <a:lnSpc>
                <a:spcPct val="105000"/>
              </a:lnSpc>
              <a:spcBef>
                <a:spcPts val="0"/>
              </a:spcBef>
              <a:spcAft>
                <a:spcPts val="0"/>
              </a:spcAft>
              <a:buNone/>
              <a:defRPr sz="14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section-1 1">
  <p:cSld name="CUSTOM_3_2_1_1_1_1_2">
    <p:bg>
      <p:bgPr>
        <a:solidFill>
          <a:schemeClr val="lt2"/>
        </a:solidFill>
      </p:bgPr>
    </p:bg>
    <p:spTree>
      <p:nvGrpSpPr>
        <p:cNvPr id="320" name="Shape 320"/>
        <p:cNvGrpSpPr/>
        <p:nvPr/>
      </p:nvGrpSpPr>
      <p:grpSpPr>
        <a:xfrm>
          <a:off x="0" y="0"/>
          <a:ext cx="0" cy="0"/>
          <a:chOff x="0" y="0"/>
          <a:chExt cx="0" cy="0"/>
        </a:xfrm>
      </p:grpSpPr>
      <p:sp>
        <p:nvSpPr>
          <p:cNvPr id="321" name="Google Shape;321;p53"/>
          <p:cNvSpPr/>
          <p:nvPr/>
        </p:nvSpPr>
        <p:spPr>
          <a:xfrm>
            <a:off x="457450" y="1141600"/>
            <a:ext cx="3982200" cy="1704900"/>
          </a:xfrm>
          <a:prstGeom prst="rect">
            <a:avLst/>
          </a:prstGeom>
          <a:solidFill>
            <a:srgbClr val="FFFFFF">
              <a:alpha val="20000"/>
            </a:srgbClr>
          </a:solidFill>
          <a:ln cap="flat" cmpd="sng" w="9525">
            <a:solidFill>
              <a:schemeClr val="accent1"/>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5000"/>
              </a:lnSpc>
              <a:spcBef>
                <a:spcPts val="0"/>
              </a:spcBef>
              <a:spcAft>
                <a:spcPts val="1000"/>
              </a:spcAft>
              <a:buClr>
                <a:srgbClr val="000000"/>
              </a:buClr>
              <a:buSzPts val="1018"/>
              <a:buFont typeface="Arial"/>
              <a:buNone/>
            </a:pPr>
            <a:r>
              <a:t/>
            </a:r>
            <a:endParaRPr sz="1200">
              <a:solidFill>
                <a:schemeClr val="dk1"/>
              </a:solidFill>
              <a:latin typeface="Inter"/>
              <a:ea typeface="Inter"/>
              <a:cs typeface="Inter"/>
              <a:sym typeface="Inter"/>
            </a:endParaRPr>
          </a:p>
        </p:txBody>
      </p:sp>
      <p:sp>
        <p:nvSpPr>
          <p:cNvPr id="322" name="Google Shape;322;p53"/>
          <p:cNvSpPr/>
          <p:nvPr/>
        </p:nvSpPr>
        <p:spPr>
          <a:xfrm>
            <a:off x="4704574" y="1141600"/>
            <a:ext cx="3982200" cy="1704900"/>
          </a:xfrm>
          <a:prstGeom prst="rect">
            <a:avLst/>
          </a:prstGeom>
          <a:solidFill>
            <a:srgbClr val="FFFFFF">
              <a:alpha val="20000"/>
            </a:srgbClr>
          </a:solidFill>
          <a:ln cap="flat" cmpd="sng" w="9525">
            <a:solidFill>
              <a:schemeClr val="accent1"/>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5000"/>
              </a:lnSpc>
              <a:spcBef>
                <a:spcPts val="0"/>
              </a:spcBef>
              <a:spcAft>
                <a:spcPts val="1000"/>
              </a:spcAft>
              <a:buNone/>
            </a:pPr>
            <a:r>
              <a:t/>
            </a:r>
            <a:endParaRPr>
              <a:solidFill>
                <a:schemeClr val="accent1"/>
              </a:solidFill>
              <a:latin typeface="Hanken Grotesk SemiBold"/>
              <a:ea typeface="Hanken Grotesk SemiBold"/>
              <a:cs typeface="Hanken Grotesk SemiBold"/>
              <a:sym typeface="Hanken Grotesk SemiBold"/>
            </a:endParaRPr>
          </a:p>
        </p:txBody>
      </p:sp>
      <p:sp>
        <p:nvSpPr>
          <p:cNvPr id="323" name="Google Shape;323;p53"/>
          <p:cNvSpPr txBox="1"/>
          <p:nvPr>
            <p:ph idx="1" type="body"/>
          </p:nvPr>
        </p:nvSpPr>
        <p:spPr>
          <a:xfrm>
            <a:off x="457225" y="1589847"/>
            <a:ext cx="3982200" cy="1256700"/>
          </a:xfrm>
          <a:prstGeom prst="rect">
            <a:avLst/>
          </a:prstGeom>
          <a:noFill/>
          <a:ln>
            <a:noFill/>
          </a:ln>
        </p:spPr>
        <p:txBody>
          <a:bodyPr anchorCtr="0" anchor="t" bIns="91425" lIns="137150" spcFirstLastPara="1" rIns="137150" wrap="square" tIns="9142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324" name="Google Shape;324;p53"/>
          <p:cNvSpPr txBox="1"/>
          <p:nvPr>
            <p:ph idx="2" type="body"/>
          </p:nvPr>
        </p:nvSpPr>
        <p:spPr>
          <a:xfrm>
            <a:off x="4704575" y="1589800"/>
            <a:ext cx="3982200" cy="1256700"/>
          </a:xfrm>
          <a:prstGeom prst="rect">
            <a:avLst/>
          </a:prstGeom>
          <a:noFill/>
          <a:ln>
            <a:noFill/>
          </a:ln>
        </p:spPr>
        <p:txBody>
          <a:bodyPr anchorCtr="0" anchor="t" bIns="91425" lIns="137150" spcFirstLastPara="1" rIns="137150" wrap="square" tIns="9142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325" name="Google Shape;325;p53"/>
          <p:cNvSpPr txBox="1"/>
          <p:nvPr>
            <p:ph idx="3" type="subTitle"/>
          </p:nvPr>
        </p:nvSpPr>
        <p:spPr>
          <a:xfrm>
            <a:off x="457225" y="1141300"/>
            <a:ext cx="3982200" cy="448500"/>
          </a:xfrm>
          <a:prstGeom prst="rect">
            <a:avLst/>
          </a:prstGeom>
        </p:spPr>
        <p:txBody>
          <a:bodyPr anchorCtr="0" anchor="ctr" bIns="91425" lIns="137150" spcFirstLastPara="1" rIns="137150" wrap="square" tIns="91425">
            <a:normAutofit/>
          </a:bodyPr>
          <a:lstStyle>
            <a:lvl1pPr indent="0" lvl="0" marL="0" marR="0" algn="l">
              <a:lnSpc>
                <a:spcPct val="105000"/>
              </a:lnSpc>
              <a:spcBef>
                <a:spcPts val="0"/>
              </a:spcBef>
              <a:spcAft>
                <a:spcPts val="0"/>
              </a:spcAft>
              <a:buNone/>
              <a:defRPr sz="14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26" name="Google Shape;326;p53"/>
          <p:cNvSpPr txBox="1"/>
          <p:nvPr>
            <p:ph idx="4" type="subTitle"/>
          </p:nvPr>
        </p:nvSpPr>
        <p:spPr>
          <a:xfrm>
            <a:off x="4704451" y="1141300"/>
            <a:ext cx="3982200" cy="448500"/>
          </a:xfrm>
          <a:prstGeom prst="rect">
            <a:avLst/>
          </a:prstGeom>
        </p:spPr>
        <p:txBody>
          <a:bodyPr anchorCtr="0" anchor="ctr" bIns="91425" lIns="137150" spcFirstLastPara="1" rIns="137150" wrap="square" tIns="91425">
            <a:normAutofit/>
          </a:bodyPr>
          <a:lstStyle>
            <a:lvl1pPr indent="0" lvl="0" marL="0" marR="0" algn="l">
              <a:lnSpc>
                <a:spcPct val="105000"/>
              </a:lnSpc>
              <a:spcBef>
                <a:spcPts val="0"/>
              </a:spcBef>
              <a:spcAft>
                <a:spcPts val="0"/>
              </a:spcAft>
              <a:buNone/>
              <a:defRPr sz="14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27" name="Google Shape;327;p53"/>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328" name="Google Shape;328;p53"/>
          <p:cNvSpPr/>
          <p:nvPr/>
        </p:nvSpPr>
        <p:spPr>
          <a:xfrm>
            <a:off x="457450" y="2970425"/>
            <a:ext cx="3982200" cy="1704900"/>
          </a:xfrm>
          <a:prstGeom prst="rect">
            <a:avLst/>
          </a:prstGeom>
          <a:solidFill>
            <a:srgbClr val="FFFFFF">
              <a:alpha val="20000"/>
            </a:srgbClr>
          </a:solidFill>
          <a:ln cap="flat" cmpd="sng" w="9525">
            <a:solidFill>
              <a:schemeClr val="accent1"/>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5000"/>
              </a:lnSpc>
              <a:spcBef>
                <a:spcPts val="0"/>
              </a:spcBef>
              <a:spcAft>
                <a:spcPts val="1000"/>
              </a:spcAft>
              <a:buClr>
                <a:srgbClr val="000000"/>
              </a:buClr>
              <a:buSzPts val="1018"/>
              <a:buFont typeface="Arial"/>
              <a:buNone/>
            </a:pPr>
            <a:r>
              <a:t/>
            </a:r>
            <a:endParaRPr sz="1200">
              <a:solidFill>
                <a:schemeClr val="dk1"/>
              </a:solidFill>
              <a:latin typeface="Inter"/>
              <a:ea typeface="Inter"/>
              <a:cs typeface="Inter"/>
              <a:sym typeface="Inter"/>
            </a:endParaRPr>
          </a:p>
        </p:txBody>
      </p:sp>
      <p:sp>
        <p:nvSpPr>
          <p:cNvPr id="329" name="Google Shape;329;p53"/>
          <p:cNvSpPr/>
          <p:nvPr/>
        </p:nvSpPr>
        <p:spPr>
          <a:xfrm>
            <a:off x="4704574" y="2970425"/>
            <a:ext cx="3982200" cy="1704900"/>
          </a:xfrm>
          <a:prstGeom prst="rect">
            <a:avLst/>
          </a:prstGeom>
          <a:solidFill>
            <a:srgbClr val="FFFFFF">
              <a:alpha val="20000"/>
            </a:srgbClr>
          </a:solidFill>
          <a:ln cap="flat" cmpd="sng" w="9525">
            <a:solidFill>
              <a:schemeClr val="accent1"/>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5000"/>
              </a:lnSpc>
              <a:spcBef>
                <a:spcPts val="0"/>
              </a:spcBef>
              <a:spcAft>
                <a:spcPts val="1000"/>
              </a:spcAft>
              <a:buNone/>
            </a:pPr>
            <a:r>
              <a:t/>
            </a:r>
            <a:endParaRPr>
              <a:solidFill>
                <a:schemeClr val="accent1"/>
              </a:solidFill>
              <a:latin typeface="Hanken Grotesk SemiBold"/>
              <a:ea typeface="Hanken Grotesk SemiBold"/>
              <a:cs typeface="Hanken Grotesk SemiBold"/>
              <a:sym typeface="Hanken Grotesk SemiBold"/>
            </a:endParaRPr>
          </a:p>
        </p:txBody>
      </p:sp>
      <p:sp>
        <p:nvSpPr>
          <p:cNvPr id="330" name="Google Shape;330;p53"/>
          <p:cNvSpPr txBox="1"/>
          <p:nvPr>
            <p:ph idx="5" type="body"/>
          </p:nvPr>
        </p:nvSpPr>
        <p:spPr>
          <a:xfrm>
            <a:off x="457225" y="3418672"/>
            <a:ext cx="3982200" cy="1256700"/>
          </a:xfrm>
          <a:prstGeom prst="rect">
            <a:avLst/>
          </a:prstGeom>
          <a:noFill/>
          <a:ln>
            <a:noFill/>
          </a:ln>
        </p:spPr>
        <p:txBody>
          <a:bodyPr anchorCtr="0" anchor="t" bIns="91425" lIns="137150" spcFirstLastPara="1" rIns="137150" wrap="square" tIns="9142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331" name="Google Shape;331;p53"/>
          <p:cNvSpPr txBox="1"/>
          <p:nvPr>
            <p:ph idx="6" type="body"/>
          </p:nvPr>
        </p:nvSpPr>
        <p:spPr>
          <a:xfrm>
            <a:off x="4704575" y="3418625"/>
            <a:ext cx="3982200" cy="1256700"/>
          </a:xfrm>
          <a:prstGeom prst="rect">
            <a:avLst/>
          </a:prstGeom>
          <a:noFill/>
          <a:ln>
            <a:noFill/>
          </a:ln>
        </p:spPr>
        <p:txBody>
          <a:bodyPr anchorCtr="0" anchor="t" bIns="91425" lIns="137150" spcFirstLastPara="1" rIns="137150" wrap="square" tIns="9142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332" name="Google Shape;332;p53"/>
          <p:cNvSpPr txBox="1"/>
          <p:nvPr>
            <p:ph idx="7" type="subTitle"/>
          </p:nvPr>
        </p:nvSpPr>
        <p:spPr>
          <a:xfrm>
            <a:off x="457225" y="2970125"/>
            <a:ext cx="3982200" cy="448500"/>
          </a:xfrm>
          <a:prstGeom prst="rect">
            <a:avLst/>
          </a:prstGeom>
        </p:spPr>
        <p:txBody>
          <a:bodyPr anchorCtr="0" anchor="ctr" bIns="91425" lIns="137150" spcFirstLastPara="1" rIns="137150" wrap="square" tIns="91425">
            <a:normAutofit/>
          </a:bodyPr>
          <a:lstStyle>
            <a:lvl1pPr indent="0" lvl="0" marL="0" marR="0" algn="l">
              <a:lnSpc>
                <a:spcPct val="105000"/>
              </a:lnSpc>
              <a:spcBef>
                <a:spcPts val="0"/>
              </a:spcBef>
              <a:spcAft>
                <a:spcPts val="0"/>
              </a:spcAft>
              <a:buNone/>
              <a:defRPr sz="14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33" name="Google Shape;333;p53"/>
          <p:cNvSpPr txBox="1"/>
          <p:nvPr>
            <p:ph idx="8" type="subTitle"/>
          </p:nvPr>
        </p:nvSpPr>
        <p:spPr>
          <a:xfrm>
            <a:off x="4704451" y="2970125"/>
            <a:ext cx="3982200" cy="448500"/>
          </a:xfrm>
          <a:prstGeom prst="rect">
            <a:avLst/>
          </a:prstGeom>
        </p:spPr>
        <p:txBody>
          <a:bodyPr anchorCtr="0" anchor="ctr" bIns="91425" lIns="137150" spcFirstLastPara="1" rIns="137150" wrap="square" tIns="91425">
            <a:normAutofit/>
          </a:bodyPr>
          <a:lstStyle>
            <a:lvl1pPr indent="0" lvl="0" marL="0" marR="0" algn="l">
              <a:lnSpc>
                <a:spcPct val="105000"/>
              </a:lnSpc>
              <a:spcBef>
                <a:spcPts val="0"/>
              </a:spcBef>
              <a:spcAft>
                <a:spcPts val="0"/>
              </a:spcAft>
              <a:buNone/>
              <a:defRPr sz="14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section-2">
  <p:cSld name="CUSTOM_3_2_1_1_1_1_1">
    <p:bg>
      <p:bgPr>
        <a:solidFill>
          <a:schemeClr val="lt1"/>
        </a:solidFill>
      </p:bgPr>
    </p:bg>
    <p:spTree>
      <p:nvGrpSpPr>
        <p:cNvPr id="334" name="Shape 334"/>
        <p:cNvGrpSpPr/>
        <p:nvPr/>
      </p:nvGrpSpPr>
      <p:grpSpPr>
        <a:xfrm>
          <a:off x="0" y="0"/>
          <a:ext cx="0" cy="0"/>
          <a:chOff x="0" y="0"/>
          <a:chExt cx="0" cy="0"/>
        </a:xfrm>
      </p:grpSpPr>
      <p:sp>
        <p:nvSpPr>
          <p:cNvPr id="335" name="Google Shape;335;p54"/>
          <p:cNvSpPr txBox="1"/>
          <p:nvPr>
            <p:ph idx="1" type="body"/>
          </p:nvPr>
        </p:nvSpPr>
        <p:spPr>
          <a:xfrm>
            <a:off x="457200" y="2132925"/>
            <a:ext cx="1942500" cy="2439000"/>
          </a:xfrm>
          <a:prstGeom prst="rect">
            <a:avLst/>
          </a:prstGeom>
          <a:noFill/>
          <a:ln>
            <a:noFill/>
          </a:ln>
        </p:spPr>
        <p:txBody>
          <a:bodyPr anchorCtr="0" anchor="t" bIns="91425" lIns="91425" spcFirstLastPara="1" rIns="91425" wrap="square" tIns="9142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336" name="Google Shape;336;p54"/>
          <p:cNvSpPr txBox="1"/>
          <p:nvPr>
            <p:ph idx="2" type="subTitle"/>
          </p:nvPr>
        </p:nvSpPr>
        <p:spPr>
          <a:xfrm>
            <a:off x="457200" y="1477250"/>
            <a:ext cx="1942500" cy="531300"/>
          </a:xfrm>
          <a:prstGeom prst="rect">
            <a:avLst/>
          </a:prstGeom>
        </p:spPr>
        <p:txBody>
          <a:bodyPr anchorCtr="0" anchor="t" bIns="91425" lIns="91425" spcFirstLastPara="1" rIns="91425" wrap="square" tIns="0">
            <a:noAutofit/>
          </a:bodyPr>
          <a:lstStyle>
            <a:lvl1pPr indent="0" lvl="0" marL="0" marR="0" algn="l">
              <a:lnSpc>
                <a:spcPct val="105000"/>
              </a:lnSpc>
              <a:spcBef>
                <a:spcPts val="0"/>
              </a:spcBef>
              <a:spcAft>
                <a:spcPts val="0"/>
              </a:spcAft>
              <a:buNone/>
              <a:defRPr sz="16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37" name="Google Shape;337;p54"/>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338" name="Google Shape;338;p54"/>
          <p:cNvSpPr txBox="1"/>
          <p:nvPr>
            <p:ph idx="3" type="body"/>
          </p:nvPr>
        </p:nvSpPr>
        <p:spPr>
          <a:xfrm>
            <a:off x="2552930" y="2132925"/>
            <a:ext cx="1942500" cy="2439000"/>
          </a:xfrm>
          <a:prstGeom prst="rect">
            <a:avLst/>
          </a:prstGeom>
          <a:noFill/>
          <a:ln>
            <a:noFill/>
          </a:ln>
        </p:spPr>
        <p:txBody>
          <a:bodyPr anchorCtr="0" anchor="t" bIns="91425" lIns="91425" spcFirstLastPara="1" rIns="91425" wrap="square" tIns="9142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339" name="Google Shape;339;p54"/>
          <p:cNvSpPr txBox="1"/>
          <p:nvPr>
            <p:ph idx="4" type="subTitle"/>
          </p:nvPr>
        </p:nvSpPr>
        <p:spPr>
          <a:xfrm>
            <a:off x="2552930" y="1477250"/>
            <a:ext cx="1942500" cy="531300"/>
          </a:xfrm>
          <a:prstGeom prst="rect">
            <a:avLst/>
          </a:prstGeom>
        </p:spPr>
        <p:txBody>
          <a:bodyPr anchorCtr="0" anchor="t" bIns="91425" lIns="91425" spcFirstLastPara="1" rIns="91425" wrap="square" tIns="0">
            <a:noAutofit/>
          </a:bodyPr>
          <a:lstStyle>
            <a:lvl1pPr indent="0" lvl="0" marL="0" marR="0" algn="l">
              <a:lnSpc>
                <a:spcPct val="105000"/>
              </a:lnSpc>
              <a:spcBef>
                <a:spcPts val="0"/>
              </a:spcBef>
              <a:spcAft>
                <a:spcPts val="0"/>
              </a:spcAft>
              <a:buNone/>
              <a:defRPr sz="16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40" name="Google Shape;340;p54"/>
          <p:cNvSpPr txBox="1"/>
          <p:nvPr>
            <p:ph idx="5" type="body"/>
          </p:nvPr>
        </p:nvSpPr>
        <p:spPr>
          <a:xfrm>
            <a:off x="4648660" y="2132925"/>
            <a:ext cx="1942500" cy="2439000"/>
          </a:xfrm>
          <a:prstGeom prst="rect">
            <a:avLst/>
          </a:prstGeom>
          <a:noFill/>
          <a:ln>
            <a:noFill/>
          </a:ln>
        </p:spPr>
        <p:txBody>
          <a:bodyPr anchorCtr="0" anchor="t" bIns="91425" lIns="91425" spcFirstLastPara="1" rIns="91425" wrap="square" tIns="9142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341" name="Google Shape;341;p54"/>
          <p:cNvSpPr txBox="1"/>
          <p:nvPr>
            <p:ph idx="6" type="subTitle"/>
          </p:nvPr>
        </p:nvSpPr>
        <p:spPr>
          <a:xfrm>
            <a:off x="4648660" y="1477250"/>
            <a:ext cx="1942500" cy="531300"/>
          </a:xfrm>
          <a:prstGeom prst="rect">
            <a:avLst/>
          </a:prstGeom>
        </p:spPr>
        <p:txBody>
          <a:bodyPr anchorCtr="0" anchor="t" bIns="91425" lIns="91425" spcFirstLastPara="1" rIns="91425" wrap="square" tIns="0">
            <a:noAutofit/>
          </a:bodyPr>
          <a:lstStyle>
            <a:lvl1pPr indent="0" lvl="0" marL="0" marR="0" algn="l">
              <a:lnSpc>
                <a:spcPct val="105000"/>
              </a:lnSpc>
              <a:spcBef>
                <a:spcPts val="0"/>
              </a:spcBef>
              <a:spcAft>
                <a:spcPts val="0"/>
              </a:spcAft>
              <a:buNone/>
              <a:defRPr sz="16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42" name="Google Shape;342;p54"/>
          <p:cNvSpPr txBox="1"/>
          <p:nvPr>
            <p:ph idx="7" type="body"/>
          </p:nvPr>
        </p:nvSpPr>
        <p:spPr>
          <a:xfrm>
            <a:off x="6744392" y="2132925"/>
            <a:ext cx="1942500" cy="2439000"/>
          </a:xfrm>
          <a:prstGeom prst="rect">
            <a:avLst/>
          </a:prstGeom>
          <a:noFill/>
          <a:ln>
            <a:noFill/>
          </a:ln>
        </p:spPr>
        <p:txBody>
          <a:bodyPr anchorCtr="0" anchor="t" bIns="91425" lIns="91425" spcFirstLastPara="1" rIns="91425" wrap="square" tIns="9142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343" name="Google Shape;343;p54"/>
          <p:cNvSpPr txBox="1"/>
          <p:nvPr>
            <p:ph idx="8" type="subTitle"/>
          </p:nvPr>
        </p:nvSpPr>
        <p:spPr>
          <a:xfrm>
            <a:off x="6744392" y="1477250"/>
            <a:ext cx="1942500" cy="531300"/>
          </a:xfrm>
          <a:prstGeom prst="rect">
            <a:avLst/>
          </a:prstGeom>
        </p:spPr>
        <p:txBody>
          <a:bodyPr anchorCtr="0" anchor="t" bIns="91425" lIns="91425" spcFirstLastPara="1" rIns="91425" wrap="square" tIns="0">
            <a:noAutofit/>
          </a:bodyPr>
          <a:lstStyle>
            <a:lvl1pPr indent="0" lvl="0" marL="0" marR="0" algn="l">
              <a:lnSpc>
                <a:spcPct val="105000"/>
              </a:lnSpc>
              <a:spcBef>
                <a:spcPts val="0"/>
              </a:spcBef>
              <a:spcAft>
                <a:spcPts val="0"/>
              </a:spcAft>
              <a:buNone/>
              <a:defRPr sz="16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section-2 1">
  <p:cSld name="CUSTOM_3_2_1_1_1_1_1_2">
    <p:bg>
      <p:bgPr>
        <a:solidFill>
          <a:schemeClr val="lt1"/>
        </a:solidFill>
      </p:bgPr>
    </p:bg>
    <p:spTree>
      <p:nvGrpSpPr>
        <p:cNvPr id="344" name="Shape 344"/>
        <p:cNvGrpSpPr/>
        <p:nvPr/>
      </p:nvGrpSpPr>
      <p:grpSpPr>
        <a:xfrm>
          <a:off x="0" y="0"/>
          <a:ext cx="0" cy="0"/>
          <a:chOff x="0" y="0"/>
          <a:chExt cx="0" cy="0"/>
        </a:xfrm>
      </p:grpSpPr>
      <p:sp>
        <p:nvSpPr>
          <p:cNvPr id="345" name="Google Shape;345;p55"/>
          <p:cNvSpPr txBox="1"/>
          <p:nvPr>
            <p:ph idx="1" type="body"/>
          </p:nvPr>
        </p:nvSpPr>
        <p:spPr>
          <a:xfrm>
            <a:off x="491175" y="1593548"/>
            <a:ext cx="3958800" cy="1266600"/>
          </a:xfrm>
          <a:prstGeom prst="rect">
            <a:avLst/>
          </a:prstGeom>
          <a:noFill/>
          <a:ln>
            <a:noFill/>
          </a:ln>
        </p:spPr>
        <p:txBody>
          <a:bodyPr anchorCtr="0" anchor="t" bIns="91425" lIns="91425" spcFirstLastPara="1" rIns="91425" wrap="square" tIns="9142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346" name="Google Shape;346;p55"/>
          <p:cNvSpPr txBox="1"/>
          <p:nvPr>
            <p:ph idx="2" type="subTitle"/>
          </p:nvPr>
        </p:nvSpPr>
        <p:spPr>
          <a:xfrm>
            <a:off x="491175" y="1253075"/>
            <a:ext cx="3958800" cy="340500"/>
          </a:xfrm>
          <a:prstGeom prst="rect">
            <a:avLst/>
          </a:prstGeom>
        </p:spPr>
        <p:txBody>
          <a:bodyPr anchorCtr="0" anchor="t" bIns="91425" lIns="91425" spcFirstLastPara="1" rIns="91425" wrap="square" tIns="0">
            <a:noAutofit/>
          </a:bodyPr>
          <a:lstStyle>
            <a:lvl1pPr indent="0" lvl="0" marL="0" marR="0" algn="l">
              <a:lnSpc>
                <a:spcPct val="105000"/>
              </a:lnSpc>
              <a:spcBef>
                <a:spcPts val="0"/>
              </a:spcBef>
              <a:spcAft>
                <a:spcPts val="0"/>
              </a:spcAft>
              <a:buNone/>
              <a:defRPr sz="16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47" name="Google Shape;347;p55"/>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348" name="Google Shape;348;p55"/>
          <p:cNvSpPr txBox="1"/>
          <p:nvPr>
            <p:ph idx="3" type="body"/>
          </p:nvPr>
        </p:nvSpPr>
        <p:spPr>
          <a:xfrm>
            <a:off x="4762105" y="1593548"/>
            <a:ext cx="3958800" cy="1266600"/>
          </a:xfrm>
          <a:prstGeom prst="rect">
            <a:avLst/>
          </a:prstGeom>
          <a:noFill/>
          <a:ln>
            <a:noFill/>
          </a:ln>
        </p:spPr>
        <p:txBody>
          <a:bodyPr anchorCtr="0" anchor="t" bIns="91425" lIns="91425" spcFirstLastPara="1" rIns="91425" wrap="square" tIns="9142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349" name="Google Shape;349;p55"/>
          <p:cNvSpPr txBox="1"/>
          <p:nvPr>
            <p:ph idx="4" type="subTitle"/>
          </p:nvPr>
        </p:nvSpPr>
        <p:spPr>
          <a:xfrm>
            <a:off x="4762102" y="1253075"/>
            <a:ext cx="3958800" cy="340500"/>
          </a:xfrm>
          <a:prstGeom prst="rect">
            <a:avLst/>
          </a:prstGeom>
        </p:spPr>
        <p:txBody>
          <a:bodyPr anchorCtr="0" anchor="t" bIns="91425" lIns="91425" spcFirstLastPara="1" rIns="91425" wrap="square" tIns="0">
            <a:noAutofit/>
          </a:bodyPr>
          <a:lstStyle>
            <a:lvl1pPr indent="0" lvl="0" marL="0" marR="0" algn="l">
              <a:lnSpc>
                <a:spcPct val="105000"/>
              </a:lnSpc>
              <a:spcBef>
                <a:spcPts val="0"/>
              </a:spcBef>
              <a:spcAft>
                <a:spcPts val="0"/>
              </a:spcAft>
              <a:buNone/>
              <a:defRPr sz="16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50" name="Google Shape;350;p55"/>
          <p:cNvSpPr txBox="1"/>
          <p:nvPr>
            <p:ph idx="5" type="body"/>
          </p:nvPr>
        </p:nvSpPr>
        <p:spPr>
          <a:xfrm>
            <a:off x="491113" y="3393823"/>
            <a:ext cx="3958800" cy="1266600"/>
          </a:xfrm>
          <a:prstGeom prst="rect">
            <a:avLst/>
          </a:prstGeom>
          <a:noFill/>
          <a:ln>
            <a:noFill/>
          </a:ln>
        </p:spPr>
        <p:txBody>
          <a:bodyPr anchorCtr="0" anchor="t" bIns="91425" lIns="91425" spcFirstLastPara="1" rIns="91425" wrap="square" tIns="9142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351" name="Google Shape;351;p55"/>
          <p:cNvSpPr txBox="1"/>
          <p:nvPr>
            <p:ph idx="6" type="subTitle"/>
          </p:nvPr>
        </p:nvSpPr>
        <p:spPr>
          <a:xfrm>
            <a:off x="491113" y="3053350"/>
            <a:ext cx="3958800" cy="340500"/>
          </a:xfrm>
          <a:prstGeom prst="rect">
            <a:avLst/>
          </a:prstGeom>
        </p:spPr>
        <p:txBody>
          <a:bodyPr anchorCtr="0" anchor="t" bIns="91425" lIns="91425" spcFirstLastPara="1" rIns="91425" wrap="square" tIns="0">
            <a:noAutofit/>
          </a:bodyPr>
          <a:lstStyle>
            <a:lvl1pPr indent="0" lvl="0" marL="0" marR="0" algn="l">
              <a:lnSpc>
                <a:spcPct val="105000"/>
              </a:lnSpc>
              <a:spcBef>
                <a:spcPts val="0"/>
              </a:spcBef>
              <a:spcAft>
                <a:spcPts val="0"/>
              </a:spcAft>
              <a:buNone/>
              <a:defRPr sz="16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52" name="Google Shape;352;p55"/>
          <p:cNvSpPr txBox="1"/>
          <p:nvPr>
            <p:ph idx="7" type="body"/>
          </p:nvPr>
        </p:nvSpPr>
        <p:spPr>
          <a:xfrm>
            <a:off x="4762042" y="3393823"/>
            <a:ext cx="3958800" cy="1266600"/>
          </a:xfrm>
          <a:prstGeom prst="rect">
            <a:avLst/>
          </a:prstGeom>
          <a:noFill/>
          <a:ln>
            <a:noFill/>
          </a:ln>
        </p:spPr>
        <p:txBody>
          <a:bodyPr anchorCtr="0" anchor="t" bIns="91425" lIns="91425" spcFirstLastPara="1" rIns="91425" wrap="square" tIns="9142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353" name="Google Shape;353;p55"/>
          <p:cNvSpPr txBox="1"/>
          <p:nvPr>
            <p:ph idx="8" type="subTitle"/>
          </p:nvPr>
        </p:nvSpPr>
        <p:spPr>
          <a:xfrm>
            <a:off x="4762040" y="3053350"/>
            <a:ext cx="3958800" cy="340500"/>
          </a:xfrm>
          <a:prstGeom prst="rect">
            <a:avLst/>
          </a:prstGeom>
        </p:spPr>
        <p:txBody>
          <a:bodyPr anchorCtr="0" anchor="t" bIns="91425" lIns="91425" spcFirstLastPara="1" rIns="91425" wrap="square" tIns="0">
            <a:noAutofit/>
          </a:bodyPr>
          <a:lstStyle>
            <a:lvl1pPr indent="0" lvl="0" marL="0" marR="0" algn="l">
              <a:lnSpc>
                <a:spcPct val="105000"/>
              </a:lnSpc>
              <a:spcBef>
                <a:spcPts val="0"/>
              </a:spcBef>
              <a:spcAft>
                <a:spcPts val="0"/>
              </a:spcAft>
              <a:buNone/>
              <a:defRPr sz="16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section-3">
  <p:cSld name="CUSTOM_3_2_1_1_1_1_1_1">
    <p:bg>
      <p:bgPr>
        <a:solidFill>
          <a:schemeClr val="lt1"/>
        </a:solidFill>
      </p:bgPr>
    </p:bg>
    <p:spTree>
      <p:nvGrpSpPr>
        <p:cNvPr id="354" name="Shape 354"/>
        <p:cNvGrpSpPr/>
        <p:nvPr/>
      </p:nvGrpSpPr>
      <p:grpSpPr>
        <a:xfrm>
          <a:off x="0" y="0"/>
          <a:ext cx="0" cy="0"/>
          <a:chOff x="0" y="0"/>
          <a:chExt cx="0" cy="0"/>
        </a:xfrm>
      </p:grpSpPr>
      <p:sp>
        <p:nvSpPr>
          <p:cNvPr id="355" name="Google Shape;355;p56"/>
          <p:cNvSpPr txBox="1"/>
          <p:nvPr>
            <p:ph idx="1" type="body"/>
          </p:nvPr>
        </p:nvSpPr>
        <p:spPr>
          <a:xfrm>
            <a:off x="2064350" y="1140000"/>
            <a:ext cx="6176100" cy="756600"/>
          </a:xfrm>
          <a:prstGeom prst="rect">
            <a:avLst/>
          </a:prstGeom>
          <a:noFill/>
          <a:ln>
            <a:noFill/>
          </a:ln>
        </p:spPr>
        <p:txBody>
          <a:bodyPr anchorCtr="0" anchor="ctr" bIns="91425" lIns="91425" spcFirstLastPara="1" rIns="91425" wrap="square" tIns="9142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356" name="Google Shape;356;p56"/>
          <p:cNvSpPr txBox="1"/>
          <p:nvPr>
            <p:ph idx="2" type="body"/>
          </p:nvPr>
        </p:nvSpPr>
        <p:spPr>
          <a:xfrm>
            <a:off x="2064350" y="2076930"/>
            <a:ext cx="6176100" cy="756600"/>
          </a:xfrm>
          <a:prstGeom prst="rect">
            <a:avLst/>
          </a:prstGeom>
          <a:noFill/>
          <a:ln>
            <a:noFill/>
          </a:ln>
        </p:spPr>
        <p:txBody>
          <a:bodyPr anchorCtr="0" anchor="ctr" bIns="91425" lIns="91425" spcFirstLastPara="1" rIns="91425" wrap="square" tIns="9142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357" name="Google Shape;357;p56"/>
          <p:cNvSpPr txBox="1"/>
          <p:nvPr>
            <p:ph idx="3" type="subTitle"/>
          </p:nvPr>
        </p:nvSpPr>
        <p:spPr>
          <a:xfrm>
            <a:off x="457200" y="1140077"/>
            <a:ext cx="1404000" cy="756600"/>
          </a:xfrm>
          <a:prstGeom prst="rect">
            <a:avLst/>
          </a:prstGeom>
        </p:spPr>
        <p:txBody>
          <a:bodyPr anchorCtr="0" anchor="ctr" bIns="91425" lIns="91425" spcFirstLastPara="1" rIns="91425" wrap="square" tIns="91425">
            <a:normAutofit/>
          </a:bodyPr>
          <a:lstStyle>
            <a:lvl1pPr indent="0" lvl="0" marL="0" marR="0" algn="l">
              <a:lnSpc>
                <a:spcPct val="105000"/>
              </a:lnSpc>
              <a:spcBef>
                <a:spcPts val="0"/>
              </a:spcBef>
              <a:spcAft>
                <a:spcPts val="0"/>
              </a:spcAft>
              <a:buNone/>
              <a:defRPr sz="14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58" name="Google Shape;358;p56"/>
          <p:cNvSpPr txBox="1"/>
          <p:nvPr>
            <p:ph idx="4" type="subTitle"/>
          </p:nvPr>
        </p:nvSpPr>
        <p:spPr>
          <a:xfrm>
            <a:off x="457200" y="2076966"/>
            <a:ext cx="1404000" cy="756600"/>
          </a:xfrm>
          <a:prstGeom prst="rect">
            <a:avLst/>
          </a:prstGeom>
        </p:spPr>
        <p:txBody>
          <a:bodyPr anchorCtr="0" anchor="ctr" bIns="91425" lIns="91425" spcFirstLastPara="1" rIns="91425" wrap="square" tIns="91425">
            <a:normAutofit/>
          </a:bodyPr>
          <a:lstStyle>
            <a:lvl1pPr indent="0" lvl="0" marL="0" marR="0" algn="l">
              <a:lnSpc>
                <a:spcPct val="105000"/>
              </a:lnSpc>
              <a:spcBef>
                <a:spcPts val="0"/>
              </a:spcBef>
              <a:spcAft>
                <a:spcPts val="0"/>
              </a:spcAft>
              <a:buNone/>
              <a:defRPr sz="14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59" name="Google Shape;359;p56"/>
          <p:cNvSpPr txBox="1"/>
          <p:nvPr>
            <p:ph idx="5" type="subTitle"/>
          </p:nvPr>
        </p:nvSpPr>
        <p:spPr>
          <a:xfrm>
            <a:off x="457200" y="3013875"/>
            <a:ext cx="1404000" cy="756600"/>
          </a:xfrm>
          <a:prstGeom prst="rect">
            <a:avLst/>
          </a:prstGeom>
        </p:spPr>
        <p:txBody>
          <a:bodyPr anchorCtr="0" anchor="ctr" bIns="91425" lIns="91425" spcFirstLastPara="1" rIns="91425" wrap="square" tIns="91425">
            <a:normAutofit/>
          </a:bodyPr>
          <a:lstStyle>
            <a:lvl1pPr indent="0" lvl="0" marL="0" marR="0" algn="l">
              <a:lnSpc>
                <a:spcPct val="105000"/>
              </a:lnSpc>
              <a:spcBef>
                <a:spcPts val="0"/>
              </a:spcBef>
              <a:spcAft>
                <a:spcPts val="0"/>
              </a:spcAft>
              <a:buNone/>
              <a:defRPr sz="14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60" name="Google Shape;360;p56"/>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361" name="Google Shape;361;p56"/>
          <p:cNvSpPr txBox="1"/>
          <p:nvPr>
            <p:ph idx="6" type="body"/>
          </p:nvPr>
        </p:nvSpPr>
        <p:spPr>
          <a:xfrm>
            <a:off x="2064350" y="3013870"/>
            <a:ext cx="6176100" cy="756600"/>
          </a:xfrm>
          <a:prstGeom prst="rect">
            <a:avLst/>
          </a:prstGeom>
          <a:noFill/>
          <a:ln>
            <a:noFill/>
          </a:ln>
        </p:spPr>
        <p:txBody>
          <a:bodyPr anchorCtr="0" anchor="ctr" bIns="91425" lIns="91425" spcFirstLastPara="1" rIns="91425" wrap="square" tIns="9142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362" name="Google Shape;362;p56"/>
          <p:cNvSpPr txBox="1"/>
          <p:nvPr>
            <p:ph idx="7" type="subTitle"/>
          </p:nvPr>
        </p:nvSpPr>
        <p:spPr>
          <a:xfrm>
            <a:off x="457200" y="3950775"/>
            <a:ext cx="1404000" cy="756600"/>
          </a:xfrm>
          <a:prstGeom prst="rect">
            <a:avLst/>
          </a:prstGeom>
        </p:spPr>
        <p:txBody>
          <a:bodyPr anchorCtr="0" anchor="ctr" bIns="91425" lIns="91425" spcFirstLastPara="1" rIns="91425" wrap="square" tIns="91425">
            <a:normAutofit/>
          </a:bodyPr>
          <a:lstStyle>
            <a:lvl1pPr indent="0" lvl="0" marL="0" marR="0" algn="l">
              <a:lnSpc>
                <a:spcPct val="105000"/>
              </a:lnSpc>
              <a:spcBef>
                <a:spcPts val="0"/>
              </a:spcBef>
              <a:spcAft>
                <a:spcPts val="0"/>
              </a:spcAft>
              <a:buNone/>
              <a:defRPr sz="14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63" name="Google Shape;363;p56"/>
          <p:cNvSpPr txBox="1"/>
          <p:nvPr>
            <p:ph idx="8" type="body"/>
          </p:nvPr>
        </p:nvSpPr>
        <p:spPr>
          <a:xfrm>
            <a:off x="2064350" y="3950773"/>
            <a:ext cx="6176100" cy="756600"/>
          </a:xfrm>
          <a:prstGeom prst="rect">
            <a:avLst/>
          </a:prstGeom>
          <a:noFill/>
          <a:ln>
            <a:noFill/>
          </a:ln>
        </p:spPr>
        <p:txBody>
          <a:bodyPr anchorCtr="0" anchor="ctr" bIns="91425" lIns="91425" spcFirstLastPara="1" rIns="91425" wrap="square" tIns="9142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section-3 1">
  <p:cSld name="CUSTOM_3_2_1_1_1_1_1_1_1">
    <p:bg>
      <p:bgPr>
        <a:solidFill>
          <a:schemeClr val="lt2"/>
        </a:solidFill>
      </p:bgPr>
    </p:bg>
    <p:spTree>
      <p:nvGrpSpPr>
        <p:cNvPr id="364" name="Shape 364"/>
        <p:cNvGrpSpPr/>
        <p:nvPr/>
      </p:nvGrpSpPr>
      <p:grpSpPr>
        <a:xfrm>
          <a:off x="0" y="0"/>
          <a:ext cx="0" cy="0"/>
          <a:chOff x="0" y="0"/>
          <a:chExt cx="0" cy="0"/>
        </a:xfrm>
      </p:grpSpPr>
      <p:sp>
        <p:nvSpPr>
          <p:cNvPr id="365" name="Google Shape;365;p57"/>
          <p:cNvSpPr txBox="1"/>
          <p:nvPr>
            <p:ph type="title"/>
          </p:nvPr>
        </p:nvSpPr>
        <p:spPr>
          <a:xfrm>
            <a:off x="457200" y="446825"/>
            <a:ext cx="8229600" cy="5691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atin typeface="Inter"/>
                <a:ea typeface="Inter"/>
                <a:cs typeface="Inter"/>
                <a:sym typeface="Inter"/>
              </a:defRPr>
            </a:lvl2pPr>
            <a:lvl3pPr lvl="2">
              <a:spcBef>
                <a:spcPts val="0"/>
              </a:spcBef>
              <a:spcAft>
                <a:spcPts val="0"/>
              </a:spcAft>
              <a:buSzPts val="2800"/>
              <a:buNone/>
              <a:defRPr>
                <a:latin typeface="Inter"/>
                <a:ea typeface="Inter"/>
                <a:cs typeface="Inter"/>
                <a:sym typeface="Inter"/>
              </a:defRPr>
            </a:lvl3pPr>
            <a:lvl4pPr lvl="3">
              <a:spcBef>
                <a:spcPts val="0"/>
              </a:spcBef>
              <a:spcAft>
                <a:spcPts val="0"/>
              </a:spcAft>
              <a:buSzPts val="2800"/>
              <a:buNone/>
              <a:defRPr>
                <a:latin typeface="Inter"/>
                <a:ea typeface="Inter"/>
                <a:cs typeface="Inter"/>
                <a:sym typeface="Inter"/>
              </a:defRPr>
            </a:lvl4pPr>
            <a:lvl5pPr lvl="4">
              <a:spcBef>
                <a:spcPts val="0"/>
              </a:spcBef>
              <a:spcAft>
                <a:spcPts val="0"/>
              </a:spcAft>
              <a:buSzPts val="2800"/>
              <a:buNone/>
              <a:defRPr>
                <a:latin typeface="Inter"/>
                <a:ea typeface="Inter"/>
                <a:cs typeface="Inter"/>
                <a:sym typeface="Inter"/>
              </a:defRPr>
            </a:lvl5pPr>
            <a:lvl6pPr lvl="5">
              <a:spcBef>
                <a:spcPts val="0"/>
              </a:spcBef>
              <a:spcAft>
                <a:spcPts val="0"/>
              </a:spcAft>
              <a:buSzPts val="2800"/>
              <a:buNone/>
              <a:defRPr>
                <a:latin typeface="Inter"/>
                <a:ea typeface="Inter"/>
                <a:cs typeface="Inter"/>
                <a:sym typeface="Inter"/>
              </a:defRPr>
            </a:lvl6pPr>
            <a:lvl7pPr lvl="6">
              <a:spcBef>
                <a:spcPts val="0"/>
              </a:spcBef>
              <a:spcAft>
                <a:spcPts val="0"/>
              </a:spcAft>
              <a:buSzPts val="2800"/>
              <a:buNone/>
              <a:defRPr>
                <a:latin typeface="Inter"/>
                <a:ea typeface="Inter"/>
                <a:cs typeface="Inter"/>
                <a:sym typeface="Inter"/>
              </a:defRPr>
            </a:lvl7pPr>
            <a:lvl8pPr lvl="7">
              <a:spcBef>
                <a:spcPts val="0"/>
              </a:spcBef>
              <a:spcAft>
                <a:spcPts val="0"/>
              </a:spcAft>
              <a:buSzPts val="2800"/>
              <a:buNone/>
              <a:defRPr>
                <a:latin typeface="Inter"/>
                <a:ea typeface="Inter"/>
                <a:cs typeface="Inter"/>
                <a:sym typeface="Inter"/>
              </a:defRPr>
            </a:lvl8pPr>
            <a:lvl9pPr lvl="8">
              <a:spcBef>
                <a:spcPts val="0"/>
              </a:spcBef>
              <a:spcAft>
                <a:spcPts val="0"/>
              </a:spcAft>
              <a:buSzPts val="2800"/>
              <a:buNone/>
              <a:defRPr>
                <a:latin typeface="Inter"/>
                <a:ea typeface="Inter"/>
                <a:cs typeface="Inter"/>
                <a:sym typeface="Inter"/>
              </a:defRPr>
            </a:lvl9pPr>
          </a:lstStyle>
          <a:p/>
        </p:txBody>
      </p:sp>
      <p:sp>
        <p:nvSpPr>
          <p:cNvPr id="366" name="Google Shape;366;p57"/>
          <p:cNvSpPr/>
          <p:nvPr/>
        </p:nvSpPr>
        <p:spPr>
          <a:xfrm>
            <a:off x="457200" y="1154900"/>
            <a:ext cx="8229600" cy="833100"/>
          </a:xfrm>
          <a:prstGeom prst="rect">
            <a:avLst/>
          </a:prstGeom>
          <a:solidFill>
            <a:srgbClr val="FFFFFF">
              <a:alpha val="20000"/>
            </a:srgbClr>
          </a:solidFill>
          <a:ln cap="flat" cmpd="sng" w="12700">
            <a:solidFill>
              <a:schemeClr val="lt1">
                <a:alpha val="49800"/>
              </a:schemeClr>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rgbClr val="FFFFFF"/>
              </a:solidFill>
              <a:latin typeface="Calibri"/>
              <a:ea typeface="Calibri"/>
              <a:cs typeface="Calibri"/>
              <a:sym typeface="Calibri"/>
            </a:endParaRPr>
          </a:p>
        </p:txBody>
      </p:sp>
      <p:sp>
        <p:nvSpPr>
          <p:cNvPr id="367" name="Google Shape;367;p57"/>
          <p:cNvSpPr txBox="1"/>
          <p:nvPr>
            <p:ph idx="1" type="subTitle"/>
          </p:nvPr>
        </p:nvSpPr>
        <p:spPr>
          <a:xfrm>
            <a:off x="457200" y="1154911"/>
            <a:ext cx="2142300" cy="833100"/>
          </a:xfrm>
          <a:prstGeom prst="rect">
            <a:avLst/>
          </a:prstGeom>
        </p:spPr>
        <p:txBody>
          <a:bodyPr anchorCtr="0" anchor="ctr" bIns="91425" lIns="91425" spcFirstLastPara="1" rIns="91425" wrap="square" tIns="91425">
            <a:normAutofit/>
          </a:bodyPr>
          <a:lstStyle>
            <a:lvl1pPr indent="0" lvl="0" marL="0" marR="0" algn="l">
              <a:lnSpc>
                <a:spcPct val="105000"/>
              </a:lnSpc>
              <a:spcBef>
                <a:spcPts val="0"/>
              </a:spcBef>
              <a:spcAft>
                <a:spcPts val="0"/>
              </a:spcAft>
              <a:buNone/>
              <a:defRPr sz="1300">
                <a:solidFill>
                  <a:schemeClr val="dk1"/>
                </a:solidFill>
                <a:latin typeface="Hanken Grotesk SemiBold"/>
                <a:ea typeface="Hanken Grotesk SemiBold"/>
                <a:cs typeface="Hanken Grotesk SemiBold"/>
                <a:sym typeface="Hanken Grotesk SemiBold"/>
              </a:defRPr>
            </a:lvl1pPr>
            <a:lvl2pPr lvl="1">
              <a:spcBef>
                <a:spcPts val="1000"/>
              </a:spcBef>
              <a:spcAft>
                <a:spcPts val="0"/>
              </a:spcAft>
              <a:buClr>
                <a:schemeClr val="dk1"/>
              </a:buClr>
              <a:buSzPts val="1300"/>
              <a:buNone/>
              <a:defRPr sz="1300">
                <a:solidFill>
                  <a:schemeClr val="dk1"/>
                </a:solidFill>
              </a:defRPr>
            </a:lvl2pPr>
            <a:lvl3pPr lvl="2">
              <a:spcBef>
                <a:spcPts val="0"/>
              </a:spcBef>
              <a:spcAft>
                <a:spcPts val="0"/>
              </a:spcAft>
              <a:buClr>
                <a:schemeClr val="dk1"/>
              </a:buClr>
              <a:buSzPts val="1300"/>
              <a:buNone/>
              <a:defRPr sz="1300">
                <a:solidFill>
                  <a:schemeClr val="dk1"/>
                </a:solidFill>
              </a:defRPr>
            </a:lvl3pPr>
            <a:lvl4pPr lvl="3">
              <a:spcBef>
                <a:spcPts val="0"/>
              </a:spcBef>
              <a:spcAft>
                <a:spcPts val="0"/>
              </a:spcAft>
              <a:buClr>
                <a:schemeClr val="dk1"/>
              </a:buClr>
              <a:buSzPts val="1300"/>
              <a:buNone/>
              <a:defRPr sz="1300">
                <a:solidFill>
                  <a:schemeClr val="dk1"/>
                </a:solidFill>
              </a:defRPr>
            </a:lvl4pPr>
            <a:lvl5pPr lvl="4">
              <a:spcBef>
                <a:spcPts val="0"/>
              </a:spcBef>
              <a:spcAft>
                <a:spcPts val="0"/>
              </a:spcAft>
              <a:buClr>
                <a:schemeClr val="dk1"/>
              </a:buClr>
              <a:buSzPts val="1300"/>
              <a:buNone/>
              <a:defRPr sz="1300">
                <a:solidFill>
                  <a:schemeClr val="dk1"/>
                </a:solidFill>
              </a:defRPr>
            </a:lvl5pPr>
            <a:lvl6pPr lvl="5">
              <a:spcBef>
                <a:spcPts val="0"/>
              </a:spcBef>
              <a:spcAft>
                <a:spcPts val="0"/>
              </a:spcAft>
              <a:buClr>
                <a:schemeClr val="dk1"/>
              </a:buClr>
              <a:buSzPts val="1300"/>
              <a:buNone/>
              <a:defRPr sz="1300">
                <a:solidFill>
                  <a:schemeClr val="dk1"/>
                </a:solidFill>
              </a:defRPr>
            </a:lvl6pPr>
            <a:lvl7pPr lvl="6">
              <a:spcBef>
                <a:spcPts val="0"/>
              </a:spcBef>
              <a:spcAft>
                <a:spcPts val="0"/>
              </a:spcAft>
              <a:buClr>
                <a:schemeClr val="dk1"/>
              </a:buClr>
              <a:buSzPts val="1300"/>
              <a:buNone/>
              <a:defRPr sz="1300">
                <a:solidFill>
                  <a:schemeClr val="dk1"/>
                </a:solidFill>
              </a:defRPr>
            </a:lvl7pPr>
            <a:lvl8pPr lvl="7">
              <a:spcBef>
                <a:spcPts val="0"/>
              </a:spcBef>
              <a:spcAft>
                <a:spcPts val="0"/>
              </a:spcAft>
              <a:buClr>
                <a:schemeClr val="dk1"/>
              </a:buClr>
              <a:buSzPts val="1300"/>
              <a:buNone/>
              <a:defRPr sz="1300">
                <a:solidFill>
                  <a:schemeClr val="dk1"/>
                </a:solidFill>
              </a:defRPr>
            </a:lvl8pPr>
            <a:lvl9pPr lvl="8">
              <a:spcBef>
                <a:spcPts val="0"/>
              </a:spcBef>
              <a:spcAft>
                <a:spcPts val="0"/>
              </a:spcAft>
              <a:buClr>
                <a:schemeClr val="dk1"/>
              </a:buClr>
              <a:buSzPts val="1300"/>
              <a:buNone/>
              <a:defRPr sz="1300">
                <a:solidFill>
                  <a:schemeClr val="dk1"/>
                </a:solidFill>
              </a:defRPr>
            </a:lvl9pPr>
          </a:lstStyle>
          <a:p/>
        </p:txBody>
      </p:sp>
      <p:sp>
        <p:nvSpPr>
          <p:cNvPr id="368" name="Google Shape;368;p57"/>
          <p:cNvSpPr txBox="1"/>
          <p:nvPr>
            <p:ph idx="2" type="body"/>
          </p:nvPr>
        </p:nvSpPr>
        <p:spPr>
          <a:xfrm>
            <a:off x="2749850" y="1289125"/>
            <a:ext cx="5937000" cy="738900"/>
          </a:xfrm>
          <a:prstGeom prst="rect">
            <a:avLst/>
          </a:prstGeom>
          <a:noFill/>
          <a:ln>
            <a:noFill/>
          </a:ln>
        </p:spPr>
        <p:txBody>
          <a:bodyPr anchorCtr="0" anchor="ctr" bIns="91425" lIns="91425" spcFirstLastPara="1" rIns="91425" wrap="square" tIns="91425">
            <a:normAutofit/>
          </a:bodyPr>
          <a:lstStyle>
            <a:lvl1pPr indent="-298450" lvl="0" marL="457200">
              <a:spcBef>
                <a:spcPts val="0"/>
              </a:spcBef>
              <a:spcAft>
                <a:spcPts val="0"/>
              </a:spcAft>
              <a:buClr>
                <a:schemeClr val="dk1"/>
              </a:buClr>
              <a:buSzPts val="1100"/>
              <a:buChar char="•"/>
              <a:defRPr sz="1100">
                <a:solidFill>
                  <a:schemeClr val="dk1"/>
                </a:solidFill>
              </a:defRPr>
            </a:lvl1pPr>
            <a:lvl2pPr indent="-298450" lvl="1" marL="914400">
              <a:spcBef>
                <a:spcPts val="1000"/>
              </a:spcBef>
              <a:spcAft>
                <a:spcPts val="0"/>
              </a:spcAft>
              <a:buClr>
                <a:schemeClr val="dk1"/>
              </a:buClr>
              <a:buSzPts val="1100"/>
              <a:buChar char="○"/>
              <a:defRPr sz="1100">
                <a:solidFill>
                  <a:schemeClr val="dk1"/>
                </a:solidFill>
              </a:defRPr>
            </a:lvl2pPr>
            <a:lvl3pPr indent="-298450" lvl="2" marL="1371600">
              <a:spcBef>
                <a:spcPts val="1000"/>
              </a:spcBef>
              <a:spcAft>
                <a:spcPts val="0"/>
              </a:spcAft>
              <a:buClr>
                <a:schemeClr val="dk1"/>
              </a:buClr>
              <a:buSzPts val="1100"/>
              <a:buChar char="■"/>
              <a:defRPr sz="1100">
                <a:solidFill>
                  <a:schemeClr val="dk1"/>
                </a:solidFill>
              </a:defRPr>
            </a:lvl3pPr>
            <a:lvl4pPr indent="-298450" lvl="3" marL="1828800">
              <a:spcBef>
                <a:spcPts val="1000"/>
              </a:spcBef>
              <a:spcAft>
                <a:spcPts val="0"/>
              </a:spcAft>
              <a:buClr>
                <a:schemeClr val="dk1"/>
              </a:buClr>
              <a:buSzPts val="1100"/>
              <a:buChar char="●"/>
              <a:defRPr sz="1100">
                <a:solidFill>
                  <a:schemeClr val="dk1"/>
                </a:solidFill>
              </a:defRPr>
            </a:lvl4pPr>
            <a:lvl5pPr indent="-298450" lvl="4" marL="2286000">
              <a:spcBef>
                <a:spcPts val="1000"/>
              </a:spcBef>
              <a:spcAft>
                <a:spcPts val="0"/>
              </a:spcAft>
              <a:buClr>
                <a:schemeClr val="dk1"/>
              </a:buClr>
              <a:buSzPts val="1100"/>
              <a:buChar char="○"/>
              <a:defRPr sz="1100">
                <a:solidFill>
                  <a:schemeClr val="dk1"/>
                </a:solidFill>
              </a:defRPr>
            </a:lvl5pPr>
            <a:lvl6pPr indent="-298450" lvl="5" marL="2743200">
              <a:spcBef>
                <a:spcPts val="1000"/>
              </a:spcBef>
              <a:spcAft>
                <a:spcPts val="0"/>
              </a:spcAft>
              <a:buClr>
                <a:schemeClr val="dk1"/>
              </a:buClr>
              <a:buSzPts val="1100"/>
              <a:buChar char="■"/>
              <a:defRPr sz="1100">
                <a:solidFill>
                  <a:schemeClr val="dk1"/>
                </a:solidFill>
              </a:defRPr>
            </a:lvl6pPr>
            <a:lvl7pPr indent="-298450" lvl="6" marL="3200400">
              <a:spcBef>
                <a:spcPts val="1000"/>
              </a:spcBef>
              <a:spcAft>
                <a:spcPts val="0"/>
              </a:spcAft>
              <a:buClr>
                <a:schemeClr val="dk1"/>
              </a:buClr>
              <a:buSzPts val="1100"/>
              <a:buChar char="●"/>
              <a:defRPr sz="1100">
                <a:solidFill>
                  <a:schemeClr val="dk1"/>
                </a:solidFill>
              </a:defRPr>
            </a:lvl7pPr>
            <a:lvl8pPr indent="-298450" lvl="7" marL="3657600">
              <a:spcBef>
                <a:spcPts val="1000"/>
              </a:spcBef>
              <a:spcAft>
                <a:spcPts val="0"/>
              </a:spcAft>
              <a:buClr>
                <a:schemeClr val="dk1"/>
              </a:buClr>
              <a:buSzPts val="1100"/>
              <a:buChar char="○"/>
              <a:defRPr sz="1100">
                <a:solidFill>
                  <a:schemeClr val="dk1"/>
                </a:solidFill>
              </a:defRPr>
            </a:lvl8pPr>
            <a:lvl9pPr indent="-298450" lvl="8" marL="4114800">
              <a:spcBef>
                <a:spcPts val="1000"/>
              </a:spcBef>
              <a:spcAft>
                <a:spcPts val="1000"/>
              </a:spcAft>
              <a:buClr>
                <a:schemeClr val="dk1"/>
              </a:buClr>
              <a:buSzPts val="1100"/>
              <a:buChar char="■"/>
              <a:defRPr sz="1100">
                <a:solidFill>
                  <a:schemeClr val="dk1"/>
                </a:solidFill>
              </a:defRPr>
            </a:lvl9pPr>
          </a:lstStyle>
          <a:p/>
        </p:txBody>
      </p:sp>
      <p:sp>
        <p:nvSpPr>
          <p:cNvPr id="369" name="Google Shape;369;p57"/>
          <p:cNvSpPr/>
          <p:nvPr/>
        </p:nvSpPr>
        <p:spPr>
          <a:xfrm>
            <a:off x="457200" y="2090780"/>
            <a:ext cx="8229600" cy="833100"/>
          </a:xfrm>
          <a:prstGeom prst="rect">
            <a:avLst/>
          </a:prstGeom>
          <a:solidFill>
            <a:srgbClr val="FFFFFF">
              <a:alpha val="20000"/>
            </a:srgbClr>
          </a:solidFill>
          <a:ln cap="flat" cmpd="sng" w="12700">
            <a:solidFill>
              <a:schemeClr val="lt1">
                <a:alpha val="49800"/>
              </a:schemeClr>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rgbClr val="FFFFFF"/>
              </a:solidFill>
              <a:latin typeface="Calibri"/>
              <a:ea typeface="Calibri"/>
              <a:cs typeface="Calibri"/>
              <a:sym typeface="Calibri"/>
            </a:endParaRPr>
          </a:p>
        </p:txBody>
      </p:sp>
      <p:sp>
        <p:nvSpPr>
          <p:cNvPr id="370" name="Google Shape;370;p57"/>
          <p:cNvSpPr txBox="1"/>
          <p:nvPr>
            <p:ph idx="3" type="subTitle"/>
          </p:nvPr>
        </p:nvSpPr>
        <p:spPr>
          <a:xfrm>
            <a:off x="457200" y="2090802"/>
            <a:ext cx="2142300" cy="833100"/>
          </a:xfrm>
          <a:prstGeom prst="rect">
            <a:avLst/>
          </a:prstGeom>
        </p:spPr>
        <p:txBody>
          <a:bodyPr anchorCtr="0" anchor="ctr" bIns="91425" lIns="91425" spcFirstLastPara="1" rIns="91425" wrap="square" tIns="91425">
            <a:normAutofit/>
          </a:bodyPr>
          <a:lstStyle>
            <a:lvl1pPr indent="0" lvl="0" marL="0" marR="0" algn="l">
              <a:lnSpc>
                <a:spcPct val="105000"/>
              </a:lnSpc>
              <a:spcBef>
                <a:spcPts val="0"/>
              </a:spcBef>
              <a:spcAft>
                <a:spcPts val="0"/>
              </a:spcAft>
              <a:buNone/>
              <a:defRPr sz="1300">
                <a:solidFill>
                  <a:schemeClr val="dk1"/>
                </a:solidFill>
                <a:latin typeface="Hanken Grotesk SemiBold"/>
                <a:ea typeface="Hanken Grotesk SemiBold"/>
                <a:cs typeface="Hanken Grotesk SemiBold"/>
                <a:sym typeface="Hanken Grotesk SemiBold"/>
              </a:defRPr>
            </a:lvl1pPr>
            <a:lvl2pPr lvl="1">
              <a:spcBef>
                <a:spcPts val="1000"/>
              </a:spcBef>
              <a:spcAft>
                <a:spcPts val="0"/>
              </a:spcAft>
              <a:buClr>
                <a:schemeClr val="dk1"/>
              </a:buClr>
              <a:buSzPts val="1300"/>
              <a:buNone/>
              <a:defRPr sz="1300">
                <a:solidFill>
                  <a:schemeClr val="dk1"/>
                </a:solidFill>
              </a:defRPr>
            </a:lvl2pPr>
            <a:lvl3pPr lvl="2">
              <a:spcBef>
                <a:spcPts val="0"/>
              </a:spcBef>
              <a:spcAft>
                <a:spcPts val="0"/>
              </a:spcAft>
              <a:buClr>
                <a:schemeClr val="dk1"/>
              </a:buClr>
              <a:buSzPts val="1300"/>
              <a:buNone/>
              <a:defRPr sz="1300">
                <a:solidFill>
                  <a:schemeClr val="dk1"/>
                </a:solidFill>
              </a:defRPr>
            </a:lvl3pPr>
            <a:lvl4pPr lvl="3">
              <a:spcBef>
                <a:spcPts val="0"/>
              </a:spcBef>
              <a:spcAft>
                <a:spcPts val="0"/>
              </a:spcAft>
              <a:buClr>
                <a:schemeClr val="dk1"/>
              </a:buClr>
              <a:buSzPts val="1300"/>
              <a:buNone/>
              <a:defRPr sz="1300">
                <a:solidFill>
                  <a:schemeClr val="dk1"/>
                </a:solidFill>
              </a:defRPr>
            </a:lvl4pPr>
            <a:lvl5pPr lvl="4">
              <a:spcBef>
                <a:spcPts val="0"/>
              </a:spcBef>
              <a:spcAft>
                <a:spcPts val="0"/>
              </a:spcAft>
              <a:buClr>
                <a:schemeClr val="dk1"/>
              </a:buClr>
              <a:buSzPts val="1300"/>
              <a:buNone/>
              <a:defRPr sz="1300">
                <a:solidFill>
                  <a:schemeClr val="dk1"/>
                </a:solidFill>
              </a:defRPr>
            </a:lvl5pPr>
            <a:lvl6pPr lvl="5">
              <a:spcBef>
                <a:spcPts val="0"/>
              </a:spcBef>
              <a:spcAft>
                <a:spcPts val="0"/>
              </a:spcAft>
              <a:buClr>
                <a:schemeClr val="dk1"/>
              </a:buClr>
              <a:buSzPts val="1300"/>
              <a:buNone/>
              <a:defRPr sz="1300">
                <a:solidFill>
                  <a:schemeClr val="dk1"/>
                </a:solidFill>
              </a:defRPr>
            </a:lvl6pPr>
            <a:lvl7pPr lvl="6">
              <a:spcBef>
                <a:spcPts val="0"/>
              </a:spcBef>
              <a:spcAft>
                <a:spcPts val="0"/>
              </a:spcAft>
              <a:buClr>
                <a:schemeClr val="dk1"/>
              </a:buClr>
              <a:buSzPts val="1300"/>
              <a:buNone/>
              <a:defRPr sz="1300">
                <a:solidFill>
                  <a:schemeClr val="dk1"/>
                </a:solidFill>
              </a:defRPr>
            </a:lvl7pPr>
            <a:lvl8pPr lvl="7">
              <a:spcBef>
                <a:spcPts val="0"/>
              </a:spcBef>
              <a:spcAft>
                <a:spcPts val="0"/>
              </a:spcAft>
              <a:buClr>
                <a:schemeClr val="dk1"/>
              </a:buClr>
              <a:buSzPts val="1300"/>
              <a:buNone/>
              <a:defRPr sz="1300">
                <a:solidFill>
                  <a:schemeClr val="dk1"/>
                </a:solidFill>
              </a:defRPr>
            </a:lvl8pPr>
            <a:lvl9pPr lvl="8">
              <a:spcBef>
                <a:spcPts val="0"/>
              </a:spcBef>
              <a:spcAft>
                <a:spcPts val="0"/>
              </a:spcAft>
              <a:buClr>
                <a:schemeClr val="dk1"/>
              </a:buClr>
              <a:buSzPts val="1300"/>
              <a:buNone/>
              <a:defRPr sz="1300">
                <a:solidFill>
                  <a:schemeClr val="dk1"/>
                </a:solidFill>
              </a:defRPr>
            </a:lvl9pPr>
          </a:lstStyle>
          <a:p/>
        </p:txBody>
      </p:sp>
      <p:sp>
        <p:nvSpPr>
          <p:cNvPr id="371" name="Google Shape;371;p57"/>
          <p:cNvSpPr/>
          <p:nvPr/>
        </p:nvSpPr>
        <p:spPr>
          <a:xfrm>
            <a:off x="457200" y="3026661"/>
            <a:ext cx="8229600" cy="833100"/>
          </a:xfrm>
          <a:prstGeom prst="rect">
            <a:avLst/>
          </a:prstGeom>
          <a:solidFill>
            <a:srgbClr val="FFFFFF">
              <a:alpha val="20000"/>
            </a:srgbClr>
          </a:solidFill>
          <a:ln cap="flat" cmpd="sng" w="12700">
            <a:solidFill>
              <a:schemeClr val="lt1">
                <a:alpha val="49800"/>
              </a:schemeClr>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rgbClr val="FFFFFF"/>
              </a:solidFill>
              <a:latin typeface="Calibri"/>
              <a:ea typeface="Calibri"/>
              <a:cs typeface="Calibri"/>
              <a:sym typeface="Calibri"/>
            </a:endParaRPr>
          </a:p>
        </p:txBody>
      </p:sp>
      <p:sp>
        <p:nvSpPr>
          <p:cNvPr id="372" name="Google Shape;372;p57"/>
          <p:cNvSpPr txBox="1"/>
          <p:nvPr>
            <p:ph idx="4" type="body"/>
          </p:nvPr>
        </p:nvSpPr>
        <p:spPr>
          <a:xfrm>
            <a:off x="2749800" y="2950045"/>
            <a:ext cx="5937000" cy="738900"/>
          </a:xfrm>
          <a:prstGeom prst="rect">
            <a:avLst/>
          </a:prstGeom>
          <a:noFill/>
          <a:ln>
            <a:noFill/>
          </a:ln>
        </p:spPr>
        <p:txBody>
          <a:bodyPr anchorCtr="0" anchor="ctr" bIns="91425" lIns="91425" spcFirstLastPara="1" rIns="91425" wrap="square" tIns="91425">
            <a:normAutofit/>
          </a:bodyPr>
          <a:lstStyle>
            <a:lvl1pPr indent="-298450" lvl="0" marL="457200">
              <a:spcBef>
                <a:spcPts val="0"/>
              </a:spcBef>
              <a:spcAft>
                <a:spcPts val="0"/>
              </a:spcAft>
              <a:buClr>
                <a:schemeClr val="dk1"/>
              </a:buClr>
              <a:buSzPts val="1100"/>
              <a:buChar char="•"/>
              <a:defRPr sz="1100">
                <a:solidFill>
                  <a:schemeClr val="dk1"/>
                </a:solidFill>
              </a:defRPr>
            </a:lvl1pPr>
            <a:lvl2pPr indent="-298450" lvl="1" marL="914400">
              <a:spcBef>
                <a:spcPts val="1000"/>
              </a:spcBef>
              <a:spcAft>
                <a:spcPts val="0"/>
              </a:spcAft>
              <a:buClr>
                <a:schemeClr val="dk1"/>
              </a:buClr>
              <a:buSzPts val="1100"/>
              <a:buChar char="○"/>
              <a:defRPr sz="1100">
                <a:solidFill>
                  <a:schemeClr val="dk1"/>
                </a:solidFill>
              </a:defRPr>
            </a:lvl2pPr>
            <a:lvl3pPr indent="-298450" lvl="2" marL="1371600">
              <a:spcBef>
                <a:spcPts val="1000"/>
              </a:spcBef>
              <a:spcAft>
                <a:spcPts val="0"/>
              </a:spcAft>
              <a:buClr>
                <a:schemeClr val="dk1"/>
              </a:buClr>
              <a:buSzPts val="1100"/>
              <a:buChar char="■"/>
              <a:defRPr sz="1100">
                <a:solidFill>
                  <a:schemeClr val="dk1"/>
                </a:solidFill>
              </a:defRPr>
            </a:lvl3pPr>
            <a:lvl4pPr indent="-298450" lvl="3" marL="1828800">
              <a:spcBef>
                <a:spcPts val="1000"/>
              </a:spcBef>
              <a:spcAft>
                <a:spcPts val="0"/>
              </a:spcAft>
              <a:buClr>
                <a:schemeClr val="dk1"/>
              </a:buClr>
              <a:buSzPts val="1100"/>
              <a:buChar char="●"/>
              <a:defRPr sz="1100">
                <a:solidFill>
                  <a:schemeClr val="dk1"/>
                </a:solidFill>
              </a:defRPr>
            </a:lvl4pPr>
            <a:lvl5pPr indent="-298450" lvl="4" marL="2286000">
              <a:spcBef>
                <a:spcPts val="1000"/>
              </a:spcBef>
              <a:spcAft>
                <a:spcPts val="0"/>
              </a:spcAft>
              <a:buClr>
                <a:schemeClr val="dk1"/>
              </a:buClr>
              <a:buSzPts val="1100"/>
              <a:buChar char="○"/>
              <a:defRPr sz="1100">
                <a:solidFill>
                  <a:schemeClr val="dk1"/>
                </a:solidFill>
              </a:defRPr>
            </a:lvl5pPr>
            <a:lvl6pPr indent="-298450" lvl="5" marL="2743200">
              <a:spcBef>
                <a:spcPts val="1000"/>
              </a:spcBef>
              <a:spcAft>
                <a:spcPts val="0"/>
              </a:spcAft>
              <a:buClr>
                <a:schemeClr val="dk1"/>
              </a:buClr>
              <a:buSzPts val="1100"/>
              <a:buChar char="■"/>
              <a:defRPr sz="1100">
                <a:solidFill>
                  <a:schemeClr val="dk1"/>
                </a:solidFill>
              </a:defRPr>
            </a:lvl6pPr>
            <a:lvl7pPr indent="-298450" lvl="6" marL="3200400">
              <a:spcBef>
                <a:spcPts val="1000"/>
              </a:spcBef>
              <a:spcAft>
                <a:spcPts val="0"/>
              </a:spcAft>
              <a:buClr>
                <a:schemeClr val="dk1"/>
              </a:buClr>
              <a:buSzPts val="1100"/>
              <a:buChar char="●"/>
              <a:defRPr sz="1100">
                <a:solidFill>
                  <a:schemeClr val="dk1"/>
                </a:solidFill>
              </a:defRPr>
            </a:lvl7pPr>
            <a:lvl8pPr indent="-298450" lvl="7" marL="3657600">
              <a:spcBef>
                <a:spcPts val="1000"/>
              </a:spcBef>
              <a:spcAft>
                <a:spcPts val="0"/>
              </a:spcAft>
              <a:buClr>
                <a:schemeClr val="dk1"/>
              </a:buClr>
              <a:buSzPts val="1100"/>
              <a:buChar char="○"/>
              <a:defRPr sz="1100">
                <a:solidFill>
                  <a:schemeClr val="dk1"/>
                </a:solidFill>
              </a:defRPr>
            </a:lvl8pPr>
            <a:lvl9pPr indent="-298450" lvl="8" marL="4114800">
              <a:spcBef>
                <a:spcPts val="1000"/>
              </a:spcBef>
              <a:spcAft>
                <a:spcPts val="1000"/>
              </a:spcAft>
              <a:buClr>
                <a:schemeClr val="dk1"/>
              </a:buClr>
              <a:buSzPts val="1100"/>
              <a:buChar char="■"/>
              <a:defRPr sz="1100">
                <a:solidFill>
                  <a:schemeClr val="dk1"/>
                </a:solidFill>
              </a:defRPr>
            </a:lvl9pPr>
          </a:lstStyle>
          <a:p/>
        </p:txBody>
      </p:sp>
      <p:sp>
        <p:nvSpPr>
          <p:cNvPr id="373" name="Google Shape;373;p57"/>
          <p:cNvSpPr txBox="1"/>
          <p:nvPr>
            <p:ph idx="5" type="body"/>
          </p:nvPr>
        </p:nvSpPr>
        <p:spPr>
          <a:xfrm>
            <a:off x="2749800" y="2119595"/>
            <a:ext cx="5937000" cy="738900"/>
          </a:xfrm>
          <a:prstGeom prst="rect">
            <a:avLst/>
          </a:prstGeom>
          <a:noFill/>
          <a:ln>
            <a:noFill/>
          </a:ln>
        </p:spPr>
        <p:txBody>
          <a:bodyPr anchorCtr="0" anchor="ctr" bIns="91425" lIns="91425" spcFirstLastPara="1" rIns="91425" wrap="square" tIns="91425">
            <a:normAutofit/>
          </a:bodyPr>
          <a:lstStyle>
            <a:lvl1pPr indent="-298450" lvl="0" marL="457200">
              <a:spcBef>
                <a:spcPts val="0"/>
              </a:spcBef>
              <a:spcAft>
                <a:spcPts val="0"/>
              </a:spcAft>
              <a:buClr>
                <a:schemeClr val="dk1"/>
              </a:buClr>
              <a:buSzPts val="1100"/>
              <a:buChar char="•"/>
              <a:defRPr sz="1100">
                <a:solidFill>
                  <a:schemeClr val="dk1"/>
                </a:solidFill>
              </a:defRPr>
            </a:lvl1pPr>
            <a:lvl2pPr indent="-298450" lvl="1" marL="914400">
              <a:spcBef>
                <a:spcPts val="1000"/>
              </a:spcBef>
              <a:spcAft>
                <a:spcPts val="0"/>
              </a:spcAft>
              <a:buClr>
                <a:schemeClr val="dk1"/>
              </a:buClr>
              <a:buSzPts val="1100"/>
              <a:buChar char="○"/>
              <a:defRPr sz="1100">
                <a:solidFill>
                  <a:schemeClr val="dk1"/>
                </a:solidFill>
              </a:defRPr>
            </a:lvl2pPr>
            <a:lvl3pPr indent="-298450" lvl="2" marL="1371600">
              <a:spcBef>
                <a:spcPts val="1000"/>
              </a:spcBef>
              <a:spcAft>
                <a:spcPts val="0"/>
              </a:spcAft>
              <a:buClr>
                <a:schemeClr val="dk1"/>
              </a:buClr>
              <a:buSzPts val="1100"/>
              <a:buChar char="■"/>
              <a:defRPr sz="1100">
                <a:solidFill>
                  <a:schemeClr val="dk1"/>
                </a:solidFill>
              </a:defRPr>
            </a:lvl3pPr>
            <a:lvl4pPr indent="-298450" lvl="3" marL="1828800">
              <a:spcBef>
                <a:spcPts val="1000"/>
              </a:spcBef>
              <a:spcAft>
                <a:spcPts val="0"/>
              </a:spcAft>
              <a:buClr>
                <a:schemeClr val="dk1"/>
              </a:buClr>
              <a:buSzPts val="1100"/>
              <a:buChar char="●"/>
              <a:defRPr sz="1100">
                <a:solidFill>
                  <a:schemeClr val="dk1"/>
                </a:solidFill>
              </a:defRPr>
            </a:lvl4pPr>
            <a:lvl5pPr indent="-298450" lvl="4" marL="2286000">
              <a:spcBef>
                <a:spcPts val="1000"/>
              </a:spcBef>
              <a:spcAft>
                <a:spcPts val="0"/>
              </a:spcAft>
              <a:buClr>
                <a:schemeClr val="dk1"/>
              </a:buClr>
              <a:buSzPts val="1100"/>
              <a:buChar char="○"/>
              <a:defRPr sz="1100">
                <a:solidFill>
                  <a:schemeClr val="dk1"/>
                </a:solidFill>
              </a:defRPr>
            </a:lvl5pPr>
            <a:lvl6pPr indent="-298450" lvl="5" marL="2743200">
              <a:spcBef>
                <a:spcPts val="1000"/>
              </a:spcBef>
              <a:spcAft>
                <a:spcPts val="0"/>
              </a:spcAft>
              <a:buClr>
                <a:schemeClr val="dk1"/>
              </a:buClr>
              <a:buSzPts val="1100"/>
              <a:buChar char="■"/>
              <a:defRPr sz="1100">
                <a:solidFill>
                  <a:schemeClr val="dk1"/>
                </a:solidFill>
              </a:defRPr>
            </a:lvl6pPr>
            <a:lvl7pPr indent="-298450" lvl="6" marL="3200400">
              <a:spcBef>
                <a:spcPts val="1000"/>
              </a:spcBef>
              <a:spcAft>
                <a:spcPts val="0"/>
              </a:spcAft>
              <a:buClr>
                <a:schemeClr val="dk1"/>
              </a:buClr>
              <a:buSzPts val="1100"/>
              <a:buChar char="●"/>
              <a:defRPr sz="1100">
                <a:solidFill>
                  <a:schemeClr val="dk1"/>
                </a:solidFill>
              </a:defRPr>
            </a:lvl7pPr>
            <a:lvl8pPr indent="-298450" lvl="7" marL="3657600">
              <a:spcBef>
                <a:spcPts val="1000"/>
              </a:spcBef>
              <a:spcAft>
                <a:spcPts val="0"/>
              </a:spcAft>
              <a:buClr>
                <a:schemeClr val="dk1"/>
              </a:buClr>
              <a:buSzPts val="1100"/>
              <a:buChar char="○"/>
              <a:defRPr sz="1100">
                <a:solidFill>
                  <a:schemeClr val="dk1"/>
                </a:solidFill>
              </a:defRPr>
            </a:lvl8pPr>
            <a:lvl9pPr indent="-298450" lvl="8" marL="4114800">
              <a:spcBef>
                <a:spcPts val="1000"/>
              </a:spcBef>
              <a:spcAft>
                <a:spcPts val="1000"/>
              </a:spcAft>
              <a:buClr>
                <a:schemeClr val="dk1"/>
              </a:buClr>
              <a:buSzPts val="1100"/>
              <a:buChar char="■"/>
              <a:defRPr sz="1100">
                <a:solidFill>
                  <a:schemeClr val="dk1"/>
                </a:solidFill>
              </a:defRPr>
            </a:lvl9pPr>
          </a:lstStyle>
          <a:p/>
        </p:txBody>
      </p:sp>
      <p:sp>
        <p:nvSpPr>
          <p:cNvPr id="374" name="Google Shape;374;p57"/>
          <p:cNvSpPr txBox="1"/>
          <p:nvPr>
            <p:ph idx="6" type="subTitle"/>
          </p:nvPr>
        </p:nvSpPr>
        <p:spPr>
          <a:xfrm>
            <a:off x="457200" y="3026693"/>
            <a:ext cx="2142300" cy="833100"/>
          </a:xfrm>
          <a:prstGeom prst="rect">
            <a:avLst/>
          </a:prstGeom>
        </p:spPr>
        <p:txBody>
          <a:bodyPr anchorCtr="0" anchor="ctr" bIns="91425" lIns="91425" spcFirstLastPara="1" rIns="91425" wrap="square" tIns="91425">
            <a:normAutofit/>
          </a:bodyPr>
          <a:lstStyle>
            <a:lvl1pPr indent="0" lvl="0" marL="0" marR="0" algn="l">
              <a:lnSpc>
                <a:spcPct val="105000"/>
              </a:lnSpc>
              <a:spcBef>
                <a:spcPts val="0"/>
              </a:spcBef>
              <a:spcAft>
                <a:spcPts val="0"/>
              </a:spcAft>
              <a:buNone/>
              <a:defRPr sz="1300">
                <a:solidFill>
                  <a:schemeClr val="dk1"/>
                </a:solidFill>
                <a:latin typeface="Hanken Grotesk SemiBold"/>
                <a:ea typeface="Hanken Grotesk SemiBold"/>
                <a:cs typeface="Hanken Grotesk SemiBold"/>
                <a:sym typeface="Hanken Grotesk SemiBold"/>
              </a:defRPr>
            </a:lvl1pPr>
            <a:lvl2pPr lvl="1">
              <a:spcBef>
                <a:spcPts val="1000"/>
              </a:spcBef>
              <a:spcAft>
                <a:spcPts val="0"/>
              </a:spcAft>
              <a:buClr>
                <a:schemeClr val="dk1"/>
              </a:buClr>
              <a:buSzPts val="1300"/>
              <a:buNone/>
              <a:defRPr sz="1300">
                <a:solidFill>
                  <a:schemeClr val="dk1"/>
                </a:solidFill>
              </a:defRPr>
            </a:lvl2pPr>
            <a:lvl3pPr lvl="2">
              <a:spcBef>
                <a:spcPts val="0"/>
              </a:spcBef>
              <a:spcAft>
                <a:spcPts val="0"/>
              </a:spcAft>
              <a:buClr>
                <a:schemeClr val="dk1"/>
              </a:buClr>
              <a:buSzPts val="1300"/>
              <a:buNone/>
              <a:defRPr sz="1300">
                <a:solidFill>
                  <a:schemeClr val="dk1"/>
                </a:solidFill>
              </a:defRPr>
            </a:lvl3pPr>
            <a:lvl4pPr lvl="3">
              <a:spcBef>
                <a:spcPts val="0"/>
              </a:spcBef>
              <a:spcAft>
                <a:spcPts val="0"/>
              </a:spcAft>
              <a:buClr>
                <a:schemeClr val="dk1"/>
              </a:buClr>
              <a:buSzPts val="1300"/>
              <a:buNone/>
              <a:defRPr sz="1300">
                <a:solidFill>
                  <a:schemeClr val="dk1"/>
                </a:solidFill>
              </a:defRPr>
            </a:lvl4pPr>
            <a:lvl5pPr lvl="4">
              <a:spcBef>
                <a:spcPts val="0"/>
              </a:spcBef>
              <a:spcAft>
                <a:spcPts val="0"/>
              </a:spcAft>
              <a:buClr>
                <a:schemeClr val="dk1"/>
              </a:buClr>
              <a:buSzPts val="1300"/>
              <a:buNone/>
              <a:defRPr sz="1300">
                <a:solidFill>
                  <a:schemeClr val="dk1"/>
                </a:solidFill>
              </a:defRPr>
            </a:lvl5pPr>
            <a:lvl6pPr lvl="5">
              <a:spcBef>
                <a:spcPts val="0"/>
              </a:spcBef>
              <a:spcAft>
                <a:spcPts val="0"/>
              </a:spcAft>
              <a:buClr>
                <a:schemeClr val="dk1"/>
              </a:buClr>
              <a:buSzPts val="1300"/>
              <a:buNone/>
              <a:defRPr sz="1300">
                <a:solidFill>
                  <a:schemeClr val="dk1"/>
                </a:solidFill>
              </a:defRPr>
            </a:lvl6pPr>
            <a:lvl7pPr lvl="6">
              <a:spcBef>
                <a:spcPts val="0"/>
              </a:spcBef>
              <a:spcAft>
                <a:spcPts val="0"/>
              </a:spcAft>
              <a:buClr>
                <a:schemeClr val="dk1"/>
              </a:buClr>
              <a:buSzPts val="1300"/>
              <a:buNone/>
              <a:defRPr sz="1300">
                <a:solidFill>
                  <a:schemeClr val="dk1"/>
                </a:solidFill>
              </a:defRPr>
            </a:lvl7pPr>
            <a:lvl8pPr lvl="7">
              <a:spcBef>
                <a:spcPts val="0"/>
              </a:spcBef>
              <a:spcAft>
                <a:spcPts val="0"/>
              </a:spcAft>
              <a:buClr>
                <a:schemeClr val="dk1"/>
              </a:buClr>
              <a:buSzPts val="1300"/>
              <a:buNone/>
              <a:defRPr sz="1300">
                <a:solidFill>
                  <a:schemeClr val="dk1"/>
                </a:solidFill>
              </a:defRPr>
            </a:lvl8pPr>
            <a:lvl9pPr lvl="8">
              <a:spcBef>
                <a:spcPts val="0"/>
              </a:spcBef>
              <a:spcAft>
                <a:spcPts val="0"/>
              </a:spcAft>
              <a:buClr>
                <a:schemeClr val="dk1"/>
              </a:buClr>
              <a:buSzPts val="1300"/>
              <a:buNone/>
              <a:defRPr sz="1300">
                <a:solidFill>
                  <a:schemeClr val="dk1"/>
                </a:solidFill>
              </a:defRPr>
            </a:lvl9pPr>
          </a:lstStyle>
          <a:p/>
        </p:txBody>
      </p:sp>
      <p:sp>
        <p:nvSpPr>
          <p:cNvPr id="375" name="Google Shape;375;p57"/>
          <p:cNvSpPr/>
          <p:nvPr/>
        </p:nvSpPr>
        <p:spPr>
          <a:xfrm>
            <a:off x="457200" y="3963079"/>
            <a:ext cx="8229600" cy="833100"/>
          </a:xfrm>
          <a:prstGeom prst="rect">
            <a:avLst/>
          </a:prstGeom>
          <a:solidFill>
            <a:srgbClr val="FFFFFF">
              <a:alpha val="20000"/>
            </a:srgbClr>
          </a:solidFill>
          <a:ln cap="flat" cmpd="sng" w="12700">
            <a:solidFill>
              <a:schemeClr val="lt1">
                <a:alpha val="49800"/>
              </a:schemeClr>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rgbClr val="FFFFFF"/>
              </a:solidFill>
              <a:latin typeface="Calibri"/>
              <a:ea typeface="Calibri"/>
              <a:cs typeface="Calibri"/>
              <a:sym typeface="Calibri"/>
            </a:endParaRPr>
          </a:p>
        </p:txBody>
      </p:sp>
      <p:sp>
        <p:nvSpPr>
          <p:cNvPr id="376" name="Google Shape;376;p57"/>
          <p:cNvSpPr txBox="1"/>
          <p:nvPr>
            <p:ph idx="7" type="body"/>
          </p:nvPr>
        </p:nvSpPr>
        <p:spPr>
          <a:xfrm>
            <a:off x="2749800" y="3780495"/>
            <a:ext cx="5937000" cy="738900"/>
          </a:xfrm>
          <a:prstGeom prst="rect">
            <a:avLst/>
          </a:prstGeom>
          <a:noFill/>
          <a:ln>
            <a:noFill/>
          </a:ln>
        </p:spPr>
        <p:txBody>
          <a:bodyPr anchorCtr="0" anchor="ctr" bIns="91425" lIns="91425" spcFirstLastPara="1" rIns="91425" wrap="square" tIns="91425">
            <a:normAutofit/>
          </a:bodyPr>
          <a:lstStyle>
            <a:lvl1pPr indent="-298450" lvl="0" marL="457200">
              <a:spcBef>
                <a:spcPts val="0"/>
              </a:spcBef>
              <a:spcAft>
                <a:spcPts val="0"/>
              </a:spcAft>
              <a:buClr>
                <a:schemeClr val="dk1"/>
              </a:buClr>
              <a:buSzPts val="1100"/>
              <a:buChar char="•"/>
              <a:defRPr sz="1100">
                <a:solidFill>
                  <a:schemeClr val="dk1"/>
                </a:solidFill>
              </a:defRPr>
            </a:lvl1pPr>
            <a:lvl2pPr indent="-298450" lvl="1" marL="914400">
              <a:spcBef>
                <a:spcPts val="1000"/>
              </a:spcBef>
              <a:spcAft>
                <a:spcPts val="0"/>
              </a:spcAft>
              <a:buClr>
                <a:schemeClr val="dk1"/>
              </a:buClr>
              <a:buSzPts val="1100"/>
              <a:buChar char="○"/>
              <a:defRPr sz="1100">
                <a:solidFill>
                  <a:schemeClr val="dk1"/>
                </a:solidFill>
              </a:defRPr>
            </a:lvl2pPr>
            <a:lvl3pPr indent="-298450" lvl="2" marL="1371600">
              <a:spcBef>
                <a:spcPts val="1000"/>
              </a:spcBef>
              <a:spcAft>
                <a:spcPts val="0"/>
              </a:spcAft>
              <a:buClr>
                <a:schemeClr val="dk1"/>
              </a:buClr>
              <a:buSzPts val="1100"/>
              <a:buChar char="■"/>
              <a:defRPr sz="1100">
                <a:solidFill>
                  <a:schemeClr val="dk1"/>
                </a:solidFill>
              </a:defRPr>
            </a:lvl3pPr>
            <a:lvl4pPr indent="-298450" lvl="3" marL="1828800">
              <a:spcBef>
                <a:spcPts val="1000"/>
              </a:spcBef>
              <a:spcAft>
                <a:spcPts val="0"/>
              </a:spcAft>
              <a:buClr>
                <a:schemeClr val="dk1"/>
              </a:buClr>
              <a:buSzPts val="1100"/>
              <a:buChar char="●"/>
              <a:defRPr sz="1100">
                <a:solidFill>
                  <a:schemeClr val="dk1"/>
                </a:solidFill>
              </a:defRPr>
            </a:lvl4pPr>
            <a:lvl5pPr indent="-298450" lvl="4" marL="2286000">
              <a:spcBef>
                <a:spcPts val="1000"/>
              </a:spcBef>
              <a:spcAft>
                <a:spcPts val="0"/>
              </a:spcAft>
              <a:buClr>
                <a:schemeClr val="dk1"/>
              </a:buClr>
              <a:buSzPts val="1100"/>
              <a:buChar char="○"/>
              <a:defRPr sz="1100">
                <a:solidFill>
                  <a:schemeClr val="dk1"/>
                </a:solidFill>
              </a:defRPr>
            </a:lvl5pPr>
            <a:lvl6pPr indent="-298450" lvl="5" marL="2743200">
              <a:spcBef>
                <a:spcPts val="1000"/>
              </a:spcBef>
              <a:spcAft>
                <a:spcPts val="0"/>
              </a:spcAft>
              <a:buClr>
                <a:schemeClr val="dk1"/>
              </a:buClr>
              <a:buSzPts val="1100"/>
              <a:buChar char="■"/>
              <a:defRPr sz="1100">
                <a:solidFill>
                  <a:schemeClr val="dk1"/>
                </a:solidFill>
              </a:defRPr>
            </a:lvl6pPr>
            <a:lvl7pPr indent="-298450" lvl="6" marL="3200400">
              <a:spcBef>
                <a:spcPts val="1000"/>
              </a:spcBef>
              <a:spcAft>
                <a:spcPts val="0"/>
              </a:spcAft>
              <a:buClr>
                <a:schemeClr val="dk1"/>
              </a:buClr>
              <a:buSzPts val="1100"/>
              <a:buChar char="●"/>
              <a:defRPr sz="1100">
                <a:solidFill>
                  <a:schemeClr val="dk1"/>
                </a:solidFill>
              </a:defRPr>
            </a:lvl7pPr>
            <a:lvl8pPr indent="-298450" lvl="7" marL="3657600">
              <a:spcBef>
                <a:spcPts val="1000"/>
              </a:spcBef>
              <a:spcAft>
                <a:spcPts val="0"/>
              </a:spcAft>
              <a:buClr>
                <a:schemeClr val="dk1"/>
              </a:buClr>
              <a:buSzPts val="1100"/>
              <a:buChar char="○"/>
              <a:defRPr sz="1100">
                <a:solidFill>
                  <a:schemeClr val="dk1"/>
                </a:solidFill>
              </a:defRPr>
            </a:lvl8pPr>
            <a:lvl9pPr indent="-298450" lvl="8" marL="4114800">
              <a:spcBef>
                <a:spcPts val="1000"/>
              </a:spcBef>
              <a:spcAft>
                <a:spcPts val="1000"/>
              </a:spcAft>
              <a:buClr>
                <a:schemeClr val="dk1"/>
              </a:buClr>
              <a:buSzPts val="1100"/>
              <a:buChar char="■"/>
              <a:defRPr sz="1100">
                <a:solidFill>
                  <a:schemeClr val="dk1"/>
                </a:solidFill>
              </a:defRPr>
            </a:lvl9pPr>
          </a:lstStyle>
          <a:p/>
        </p:txBody>
      </p:sp>
      <p:sp>
        <p:nvSpPr>
          <p:cNvPr id="377" name="Google Shape;377;p57"/>
          <p:cNvSpPr txBox="1"/>
          <p:nvPr>
            <p:ph idx="8" type="subTitle"/>
          </p:nvPr>
        </p:nvSpPr>
        <p:spPr>
          <a:xfrm>
            <a:off x="457200" y="3963110"/>
            <a:ext cx="2142300" cy="833100"/>
          </a:xfrm>
          <a:prstGeom prst="rect">
            <a:avLst/>
          </a:prstGeom>
        </p:spPr>
        <p:txBody>
          <a:bodyPr anchorCtr="0" anchor="ctr" bIns="91425" lIns="91425" spcFirstLastPara="1" rIns="91425" wrap="square" tIns="91425">
            <a:normAutofit/>
          </a:bodyPr>
          <a:lstStyle>
            <a:lvl1pPr indent="0" lvl="0" marL="0" marR="0" algn="l">
              <a:lnSpc>
                <a:spcPct val="105000"/>
              </a:lnSpc>
              <a:spcBef>
                <a:spcPts val="0"/>
              </a:spcBef>
              <a:spcAft>
                <a:spcPts val="0"/>
              </a:spcAft>
              <a:buNone/>
              <a:defRPr sz="1300">
                <a:solidFill>
                  <a:schemeClr val="dk1"/>
                </a:solidFill>
                <a:latin typeface="Hanken Grotesk SemiBold"/>
                <a:ea typeface="Hanken Grotesk SemiBold"/>
                <a:cs typeface="Hanken Grotesk SemiBold"/>
                <a:sym typeface="Hanken Grotesk SemiBold"/>
              </a:defRPr>
            </a:lvl1pPr>
            <a:lvl2pPr lvl="1">
              <a:spcBef>
                <a:spcPts val="1000"/>
              </a:spcBef>
              <a:spcAft>
                <a:spcPts val="0"/>
              </a:spcAft>
              <a:buClr>
                <a:schemeClr val="dk1"/>
              </a:buClr>
              <a:buSzPts val="1300"/>
              <a:buNone/>
              <a:defRPr sz="1300">
                <a:solidFill>
                  <a:schemeClr val="dk1"/>
                </a:solidFill>
              </a:defRPr>
            </a:lvl2pPr>
            <a:lvl3pPr lvl="2">
              <a:spcBef>
                <a:spcPts val="0"/>
              </a:spcBef>
              <a:spcAft>
                <a:spcPts val="0"/>
              </a:spcAft>
              <a:buClr>
                <a:schemeClr val="dk1"/>
              </a:buClr>
              <a:buSzPts val="1300"/>
              <a:buNone/>
              <a:defRPr sz="1300">
                <a:solidFill>
                  <a:schemeClr val="dk1"/>
                </a:solidFill>
              </a:defRPr>
            </a:lvl3pPr>
            <a:lvl4pPr lvl="3">
              <a:spcBef>
                <a:spcPts val="0"/>
              </a:spcBef>
              <a:spcAft>
                <a:spcPts val="0"/>
              </a:spcAft>
              <a:buClr>
                <a:schemeClr val="dk1"/>
              </a:buClr>
              <a:buSzPts val="1300"/>
              <a:buNone/>
              <a:defRPr sz="1300">
                <a:solidFill>
                  <a:schemeClr val="dk1"/>
                </a:solidFill>
              </a:defRPr>
            </a:lvl4pPr>
            <a:lvl5pPr lvl="4">
              <a:spcBef>
                <a:spcPts val="0"/>
              </a:spcBef>
              <a:spcAft>
                <a:spcPts val="0"/>
              </a:spcAft>
              <a:buClr>
                <a:schemeClr val="dk1"/>
              </a:buClr>
              <a:buSzPts val="1300"/>
              <a:buNone/>
              <a:defRPr sz="1300">
                <a:solidFill>
                  <a:schemeClr val="dk1"/>
                </a:solidFill>
              </a:defRPr>
            </a:lvl5pPr>
            <a:lvl6pPr lvl="5">
              <a:spcBef>
                <a:spcPts val="0"/>
              </a:spcBef>
              <a:spcAft>
                <a:spcPts val="0"/>
              </a:spcAft>
              <a:buClr>
                <a:schemeClr val="dk1"/>
              </a:buClr>
              <a:buSzPts val="1300"/>
              <a:buNone/>
              <a:defRPr sz="1300">
                <a:solidFill>
                  <a:schemeClr val="dk1"/>
                </a:solidFill>
              </a:defRPr>
            </a:lvl6pPr>
            <a:lvl7pPr lvl="6">
              <a:spcBef>
                <a:spcPts val="0"/>
              </a:spcBef>
              <a:spcAft>
                <a:spcPts val="0"/>
              </a:spcAft>
              <a:buClr>
                <a:schemeClr val="dk1"/>
              </a:buClr>
              <a:buSzPts val="1300"/>
              <a:buNone/>
              <a:defRPr sz="1300">
                <a:solidFill>
                  <a:schemeClr val="dk1"/>
                </a:solidFill>
              </a:defRPr>
            </a:lvl7pPr>
            <a:lvl8pPr lvl="7">
              <a:spcBef>
                <a:spcPts val="0"/>
              </a:spcBef>
              <a:spcAft>
                <a:spcPts val="0"/>
              </a:spcAft>
              <a:buClr>
                <a:schemeClr val="dk1"/>
              </a:buClr>
              <a:buSzPts val="1300"/>
              <a:buNone/>
              <a:defRPr sz="1300">
                <a:solidFill>
                  <a:schemeClr val="dk1"/>
                </a:solidFill>
              </a:defRPr>
            </a:lvl8pPr>
            <a:lvl9pPr lvl="8">
              <a:spcBef>
                <a:spcPts val="0"/>
              </a:spcBef>
              <a:spcAft>
                <a:spcPts val="0"/>
              </a:spcAft>
              <a:buClr>
                <a:schemeClr val="dk1"/>
              </a:buClr>
              <a:buSzPts val="1300"/>
              <a:buNone/>
              <a:defRPr sz="1300">
                <a:solidFill>
                  <a:schemeClr val="dk1"/>
                </a:solidFill>
              </a:defRPr>
            </a:lvl9pPr>
          </a:lstStyle>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1">
  <p:cSld name="CUSTOM_3_1">
    <p:spTree>
      <p:nvGrpSpPr>
        <p:cNvPr id="378" name="Shape 378"/>
        <p:cNvGrpSpPr/>
        <p:nvPr/>
      </p:nvGrpSpPr>
      <p:grpSpPr>
        <a:xfrm>
          <a:off x="0" y="0"/>
          <a:ext cx="0" cy="0"/>
          <a:chOff x="0" y="0"/>
          <a:chExt cx="0" cy="0"/>
        </a:xfrm>
      </p:grpSpPr>
      <p:sp>
        <p:nvSpPr>
          <p:cNvPr id="379" name="Google Shape;379;p58"/>
          <p:cNvSpPr txBox="1"/>
          <p:nvPr>
            <p:ph type="title"/>
          </p:nvPr>
        </p:nvSpPr>
        <p:spPr>
          <a:xfrm>
            <a:off x="457200" y="4462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380" name="Google Shape;380;p58"/>
          <p:cNvSpPr txBox="1"/>
          <p:nvPr>
            <p:ph idx="1" type="body"/>
          </p:nvPr>
        </p:nvSpPr>
        <p:spPr>
          <a:xfrm>
            <a:off x="457200" y="1834900"/>
            <a:ext cx="3776100" cy="27342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Clr>
                <a:schemeClr val="accent1"/>
              </a:buClr>
              <a:buSzPts val="1400"/>
              <a:buChar char="•"/>
              <a:defRPr sz="1400">
                <a:solidFill>
                  <a:schemeClr val="dk1"/>
                </a:solidFill>
              </a:defRPr>
            </a:lvl1pPr>
            <a:lvl2pPr indent="-304800" lvl="1" marL="914400">
              <a:spcBef>
                <a:spcPts val="1000"/>
              </a:spcBef>
              <a:spcAft>
                <a:spcPts val="0"/>
              </a:spcAft>
              <a:buClr>
                <a:schemeClr val="accent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381" name="Google Shape;381;p58"/>
          <p:cNvSpPr txBox="1"/>
          <p:nvPr>
            <p:ph idx="2" type="body"/>
          </p:nvPr>
        </p:nvSpPr>
        <p:spPr>
          <a:xfrm>
            <a:off x="4800400" y="1834900"/>
            <a:ext cx="3776100" cy="27342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Clr>
                <a:schemeClr val="accent1"/>
              </a:buClr>
              <a:buSzPts val="1400"/>
              <a:buChar char="•"/>
              <a:defRPr sz="1400">
                <a:solidFill>
                  <a:schemeClr val="dk1"/>
                </a:solidFill>
              </a:defRPr>
            </a:lvl1pPr>
            <a:lvl2pPr indent="-304800" lvl="1" marL="914400">
              <a:spcBef>
                <a:spcPts val="1000"/>
              </a:spcBef>
              <a:spcAft>
                <a:spcPts val="0"/>
              </a:spcAft>
              <a:buClr>
                <a:schemeClr val="accent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382" name="Google Shape;382;p58"/>
          <p:cNvSpPr txBox="1"/>
          <p:nvPr>
            <p:ph idx="3" type="subTitle"/>
          </p:nvPr>
        </p:nvSpPr>
        <p:spPr>
          <a:xfrm>
            <a:off x="457200" y="1164900"/>
            <a:ext cx="3776100" cy="572700"/>
          </a:xfrm>
          <a:prstGeom prst="rect">
            <a:avLst/>
          </a:prstGeom>
        </p:spPr>
        <p:txBody>
          <a:bodyPr anchorCtr="0" anchor="b" bIns="91425" lIns="91425" spcFirstLastPara="1" rIns="91425" wrap="square" tIns="91425">
            <a:normAutofit/>
          </a:bodyPr>
          <a:lstStyle>
            <a:lvl1pPr lvl="0">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1pPr>
            <a:lvl2pPr lvl="1">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2pPr>
            <a:lvl3pPr lvl="2">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3pPr>
            <a:lvl4pPr lvl="3">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4pPr>
            <a:lvl5pPr lvl="4">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5pPr>
            <a:lvl6pPr lvl="5">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6pPr>
            <a:lvl7pPr lvl="6">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7pPr>
            <a:lvl8pPr lvl="7">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8pPr>
            <a:lvl9pPr lvl="8">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9pPr>
          </a:lstStyle>
          <a:p/>
        </p:txBody>
      </p:sp>
      <p:sp>
        <p:nvSpPr>
          <p:cNvPr id="383" name="Google Shape;383;p58"/>
          <p:cNvSpPr txBox="1"/>
          <p:nvPr>
            <p:ph idx="4" type="subTitle"/>
          </p:nvPr>
        </p:nvSpPr>
        <p:spPr>
          <a:xfrm>
            <a:off x="4800400" y="1164900"/>
            <a:ext cx="3776100" cy="572700"/>
          </a:xfrm>
          <a:prstGeom prst="rect">
            <a:avLst/>
          </a:prstGeom>
        </p:spPr>
        <p:txBody>
          <a:bodyPr anchorCtr="0" anchor="b" bIns="91425" lIns="91425" spcFirstLastPara="1" rIns="91425" wrap="square" tIns="91425">
            <a:normAutofit/>
          </a:bodyPr>
          <a:lstStyle>
            <a:lvl1pPr lvl="0">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1pPr>
            <a:lvl2pPr lvl="1">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2pPr>
            <a:lvl3pPr lvl="2">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3pPr>
            <a:lvl4pPr lvl="3">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4pPr>
            <a:lvl5pPr lvl="4">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5pPr>
            <a:lvl6pPr lvl="5">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6pPr>
            <a:lvl7pPr lvl="6">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7pPr>
            <a:lvl8pPr lvl="7">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8pPr>
            <a:lvl9pPr lvl="8">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9pPr>
          </a:lstStyle>
          <a:p/>
        </p:txBody>
      </p:sp>
    </p:spTree>
  </p:cSld>
  <p:clrMapOvr>
    <a:masterClrMapping/>
  </p:clrMapOvr>
  <p:extLst>
    <p:ext uri="{DCECCB84-F9BA-43D5-87BE-67443E8EF086}">
      <p15:sldGuideLst>
        <p15:guide id="1" orient="horz" pos="1620">
          <p15:clr>
            <a:srgbClr val="E46962"/>
          </p15:clr>
        </p15:guide>
        <p15:guide id="2" pos="2880">
          <p15:clr>
            <a:srgbClr val="E46962"/>
          </p15:clr>
        </p15:guide>
        <p15:guide id="3" pos="288">
          <p15:clr>
            <a:srgbClr val="E46962"/>
          </p15:clr>
        </p15:guide>
      </p15:sldGuideLst>
    </p:ext>
  </p:extLst>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yout1">
  <p:cSld name="CUSTOM">
    <p:spTree>
      <p:nvGrpSpPr>
        <p:cNvPr id="384" name="Shape 384"/>
        <p:cNvGrpSpPr/>
        <p:nvPr/>
      </p:nvGrpSpPr>
      <p:grpSpPr>
        <a:xfrm>
          <a:off x="0" y="0"/>
          <a:ext cx="0" cy="0"/>
          <a:chOff x="0" y="0"/>
          <a:chExt cx="0" cy="0"/>
        </a:xfrm>
      </p:grpSpPr>
      <p:sp>
        <p:nvSpPr>
          <p:cNvPr id="385" name="Google Shape;385;p59"/>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386" name="Google Shape;386;p59"/>
          <p:cNvSpPr txBox="1"/>
          <p:nvPr>
            <p:ph idx="1" type="body"/>
          </p:nvPr>
        </p:nvSpPr>
        <p:spPr>
          <a:xfrm>
            <a:off x="457200" y="1140000"/>
            <a:ext cx="4114800" cy="34290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387" name="Google Shape;387;p59"/>
          <p:cNvSpPr/>
          <p:nvPr>
            <p:ph idx="2" type="pic"/>
          </p:nvPr>
        </p:nvSpPr>
        <p:spPr>
          <a:xfrm>
            <a:off x="4774400" y="1368600"/>
            <a:ext cx="3702300" cy="3200400"/>
          </a:xfrm>
          <a:prstGeom prst="rect">
            <a:avLst/>
          </a:prstGeom>
          <a:noFill/>
          <a:ln cap="flat" cmpd="sng" w="9525">
            <a:solidFill>
              <a:srgbClr val="000000"/>
            </a:solidFill>
            <a:prstDash val="solid"/>
            <a:round/>
            <a:headEnd len="sm" w="sm" type="none"/>
            <a:tailEnd len="sm" w="sm" type="none"/>
          </a:ln>
        </p:spPr>
      </p:sp>
    </p:spTree>
  </p:cSld>
  <p:clrMapOvr>
    <a:masterClrMapping/>
  </p:clrMapOvr>
  <p:extLst>
    <p:ext uri="{DCECCB84-F9BA-43D5-87BE-67443E8EF086}">
      <p15:sldGuideLst>
        <p15:guide id="1" orient="horz" pos="1620">
          <p15:clr>
            <a:srgbClr val="E46962"/>
          </p15:clr>
        </p15:guide>
        <p15:guide id="2" pos="3456">
          <p15:clr>
            <a:srgbClr val="E46962"/>
          </p15:clr>
        </p15:guide>
      </p15:sldGuideLst>
    </p:ext>
  </p:extLst>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yout2">
  <p:cSld name="CUSTOM_1">
    <p:spTree>
      <p:nvGrpSpPr>
        <p:cNvPr id="388" name="Shape 388"/>
        <p:cNvGrpSpPr/>
        <p:nvPr/>
      </p:nvGrpSpPr>
      <p:grpSpPr>
        <a:xfrm>
          <a:off x="0" y="0"/>
          <a:ext cx="0" cy="0"/>
          <a:chOff x="0" y="0"/>
          <a:chExt cx="0" cy="0"/>
        </a:xfrm>
      </p:grpSpPr>
      <p:sp>
        <p:nvSpPr>
          <p:cNvPr id="389" name="Google Shape;389;p60"/>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390" name="Google Shape;390;p60"/>
          <p:cNvSpPr txBox="1"/>
          <p:nvPr>
            <p:ph idx="1" type="body"/>
          </p:nvPr>
        </p:nvSpPr>
        <p:spPr>
          <a:xfrm>
            <a:off x="4812625" y="1368600"/>
            <a:ext cx="3874200" cy="32004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391" name="Google Shape;391;p60"/>
          <p:cNvSpPr/>
          <p:nvPr>
            <p:ph idx="2" type="pic"/>
          </p:nvPr>
        </p:nvSpPr>
        <p:spPr>
          <a:xfrm>
            <a:off x="609600" y="1371600"/>
            <a:ext cx="3702300" cy="3200400"/>
          </a:xfrm>
          <a:prstGeom prst="rect">
            <a:avLst/>
          </a:prstGeom>
          <a:noFill/>
          <a:ln cap="flat" cmpd="sng" w="9525">
            <a:solidFill>
              <a:srgbClr val="000000"/>
            </a:solidFill>
            <a:prstDash val="solid"/>
            <a:round/>
            <a:headEnd len="sm" w="sm" type="none"/>
            <a:tailEnd len="sm" w="sm" type="none"/>
          </a:ln>
        </p:spPr>
      </p:sp>
    </p:spTree>
  </p:cSld>
  <p:clrMapOvr>
    <a:masterClrMapping/>
  </p:clrMapOvr>
  <p:extLst>
    <p:ext uri="{DCECCB84-F9BA-43D5-87BE-67443E8EF086}">
      <p15:sldGuideLst>
        <p15:guide id="1" orient="horz" pos="1620">
          <p15:clr>
            <a:srgbClr val="E46962"/>
          </p15:clr>
        </p15:guide>
        <p15:guide id="2" pos="2880">
          <p15:clr>
            <a:srgbClr val="E46962"/>
          </p15:clr>
        </p15:guide>
      </p15:sldGuideLst>
    </p:ext>
  </p:extLst>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yout3">
  <p:cSld name="CUSTOM_1_1">
    <p:spTree>
      <p:nvGrpSpPr>
        <p:cNvPr id="392" name="Shape 392"/>
        <p:cNvGrpSpPr/>
        <p:nvPr/>
      </p:nvGrpSpPr>
      <p:grpSpPr>
        <a:xfrm>
          <a:off x="0" y="0"/>
          <a:ext cx="0" cy="0"/>
          <a:chOff x="0" y="0"/>
          <a:chExt cx="0" cy="0"/>
        </a:xfrm>
      </p:grpSpPr>
      <p:sp>
        <p:nvSpPr>
          <p:cNvPr id="393" name="Google Shape;393;p61"/>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394" name="Google Shape;394;p61"/>
          <p:cNvSpPr txBox="1"/>
          <p:nvPr>
            <p:ph idx="1" type="body"/>
          </p:nvPr>
        </p:nvSpPr>
        <p:spPr>
          <a:xfrm>
            <a:off x="5334000" y="1418500"/>
            <a:ext cx="3352800" cy="2514600"/>
          </a:xfrm>
          <a:prstGeom prst="rect">
            <a:avLst/>
          </a:prstGeom>
        </p:spPr>
        <p:txBody>
          <a:bodyPr anchorCtr="0" anchor="t" bIns="91425" lIns="91425" spcFirstLastPara="1" rIns="91425" wrap="square" tIns="91425">
            <a:normAutofit/>
          </a:bodyPr>
          <a:lstStyle>
            <a:lvl1pPr indent="-317500" lvl="0" marL="457200">
              <a:lnSpc>
                <a:spcPct val="125000"/>
              </a:lnSpc>
              <a:spcBef>
                <a:spcPts val="0"/>
              </a:spcBef>
              <a:spcAft>
                <a:spcPts val="0"/>
              </a:spcAft>
              <a:buClr>
                <a:schemeClr val="dk1"/>
              </a:buClr>
              <a:buSzPts val="1400"/>
              <a:buChar char="•"/>
              <a:defRPr sz="14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395" name="Google Shape;395;p61"/>
          <p:cNvSpPr/>
          <p:nvPr>
            <p:ph idx="2" type="pic"/>
          </p:nvPr>
        </p:nvSpPr>
        <p:spPr>
          <a:xfrm>
            <a:off x="609600" y="1371600"/>
            <a:ext cx="4586100" cy="2561400"/>
          </a:xfrm>
          <a:prstGeom prst="rect">
            <a:avLst/>
          </a:prstGeom>
          <a:noFill/>
          <a:ln cap="flat" cmpd="sng" w="9525">
            <a:solidFill>
              <a:srgbClr val="000000"/>
            </a:solidFill>
            <a:prstDash val="solid"/>
            <a:round/>
            <a:headEnd len="sm" w="sm" type="none"/>
            <a:tailEnd len="sm" w="sm" type="none"/>
          </a:ln>
        </p:spPr>
      </p:sp>
    </p:spTree>
  </p:cSld>
  <p:clrMapOvr>
    <a:masterClrMapping/>
  </p:clrMapOvr>
  <p:extLst>
    <p:ext uri="{DCECCB84-F9BA-43D5-87BE-67443E8EF086}">
      <p15:sldGuideLst>
        <p15:guide id="1" orient="horz" pos="1620">
          <p15:clr>
            <a:srgbClr val="E46962"/>
          </p15:clr>
        </p15:guide>
        <p15:guide id="2" pos="2880">
          <p15:clr>
            <a:srgbClr val="E46962"/>
          </p15:clr>
        </p15:guide>
      </p15:sldGuideLst>
    </p:ext>
  </p:extLst>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1 1">
  <p:cSld name="CUSTOM_3_1_1">
    <p:spTree>
      <p:nvGrpSpPr>
        <p:cNvPr id="396" name="Shape 396"/>
        <p:cNvGrpSpPr/>
        <p:nvPr/>
      </p:nvGrpSpPr>
      <p:grpSpPr>
        <a:xfrm>
          <a:off x="0" y="0"/>
          <a:ext cx="0" cy="0"/>
          <a:chOff x="0" y="0"/>
          <a:chExt cx="0" cy="0"/>
        </a:xfrm>
      </p:grpSpPr>
      <p:sp>
        <p:nvSpPr>
          <p:cNvPr id="397" name="Google Shape;397;p62"/>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398" name="Google Shape;398;p62"/>
          <p:cNvSpPr txBox="1"/>
          <p:nvPr>
            <p:ph idx="1" type="body"/>
          </p:nvPr>
        </p:nvSpPr>
        <p:spPr>
          <a:xfrm>
            <a:off x="457200" y="1834900"/>
            <a:ext cx="3776100" cy="27342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Clr>
                <a:schemeClr val="accent1"/>
              </a:buClr>
              <a:buSzPts val="1400"/>
              <a:buChar char="•"/>
              <a:defRPr sz="1400">
                <a:solidFill>
                  <a:schemeClr val="dk1"/>
                </a:solidFill>
              </a:defRPr>
            </a:lvl1pPr>
            <a:lvl2pPr indent="-304800" lvl="1" marL="914400">
              <a:spcBef>
                <a:spcPts val="1000"/>
              </a:spcBef>
              <a:spcAft>
                <a:spcPts val="0"/>
              </a:spcAft>
              <a:buClr>
                <a:schemeClr val="accent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399" name="Google Shape;399;p62"/>
          <p:cNvSpPr txBox="1"/>
          <p:nvPr>
            <p:ph idx="2" type="body"/>
          </p:nvPr>
        </p:nvSpPr>
        <p:spPr>
          <a:xfrm>
            <a:off x="4800400" y="1834900"/>
            <a:ext cx="3776100" cy="27342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Clr>
                <a:schemeClr val="accent1"/>
              </a:buClr>
              <a:buSzPts val="1400"/>
              <a:buChar char="•"/>
              <a:defRPr sz="1400">
                <a:solidFill>
                  <a:schemeClr val="dk1"/>
                </a:solidFill>
              </a:defRPr>
            </a:lvl1pPr>
            <a:lvl2pPr indent="-304800" lvl="1" marL="914400">
              <a:spcBef>
                <a:spcPts val="1000"/>
              </a:spcBef>
              <a:spcAft>
                <a:spcPts val="0"/>
              </a:spcAft>
              <a:buClr>
                <a:schemeClr val="accent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400" name="Google Shape;400;p62"/>
          <p:cNvSpPr txBox="1"/>
          <p:nvPr>
            <p:ph idx="3" type="subTitle"/>
          </p:nvPr>
        </p:nvSpPr>
        <p:spPr>
          <a:xfrm>
            <a:off x="457200" y="1164900"/>
            <a:ext cx="3776100" cy="572700"/>
          </a:xfrm>
          <a:prstGeom prst="rect">
            <a:avLst/>
          </a:prstGeom>
        </p:spPr>
        <p:txBody>
          <a:bodyPr anchorCtr="0" anchor="b" bIns="91425" lIns="91425" spcFirstLastPara="1" rIns="91425" wrap="square" tIns="91425">
            <a:normAutofit/>
          </a:bodyPr>
          <a:lstStyle>
            <a:lvl1pPr lvl="0">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1pPr>
            <a:lvl2pPr lvl="1">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2pPr>
            <a:lvl3pPr lvl="2">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3pPr>
            <a:lvl4pPr lvl="3">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4pPr>
            <a:lvl5pPr lvl="4">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5pPr>
            <a:lvl6pPr lvl="5">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6pPr>
            <a:lvl7pPr lvl="6">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7pPr>
            <a:lvl8pPr lvl="7">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8pPr>
            <a:lvl9pPr lvl="8">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9pPr>
          </a:lstStyle>
          <a:p/>
        </p:txBody>
      </p:sp>
      <p:sp>
        <p:nvSpPr>
          <p:cNvPr id="401" name="Google Shape;401;p62"/>
          <p:cNvSpPr txBox="1"/>
          <p:nvPr>
            <p:ph idx="4" type="subTitle"/>
          </p:nvPr>
        </p:nvSpPr>
        <p:spPr>
          <a:xfrm>
            <a:off x="4800400" y="1164900"/>
            <a:ext cx="3776100" cy="572700"/>
          </a:xfrm>
          <a:prstGeom prst="rect">
            <a:avLst/>
          </a:prstGeom>
        </p:spPr>
        <p:txBody>
          <a:bodyPr anchorCtr="0" anchor="b" bIns="91425" lIns="91425" spcFirstLastPara="1" rIns="91425" wrap="square" tIns="91425">
            <a:normAutofit/>
          </a:bodyPr>
          <a:lstStyle>
            <a:lvl1pPr lvl="0">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1pPr>
            <a:lvl2pPr lvl="1">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2pPr>
            <a:lvl3pPr lvl="2">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3pPr>
            <a:lvl4pPr lvl="3">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4pPr>
            <a:lvl5pPr lvl="4">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5pPr>
            <a:lvl6pPr lvl="5">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6pPr>
            <a:lvl7pPr lvl="6">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7pPr>
            <a:lvl8pPr lvl="7">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8pPr>
            <a:lvl9pPr lvl="8">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9pPr>
          </a:lstStyle>
          <a:p/>
        </p:txBody>
      </p:sp>
    </p:spTree>
  </p:cSld>
  <p:clrMapOvr>
    <a:masterClrMapping/>
  </p:clrMapOvr>
  <p:extLst>
    <p:ext uri="{DCECCB84-F9BA-43D5-87BE-67443E8EF086}">
      <p15:sldGuideLst>
        <p15:guide id="1" orient="horz" pos="1620">
          <p15:clr>
            <a:srgbClr val="E46962"/>
          </p15:clr>
        </p15:guide>
        <p15:guide id="2" pos="2880">
          <p15:clr>
            <a:srgbClr val="E46962"/>
          </p15:clr>
        </p15:guide>
        <p15:guide id="3" pos="288">
          <p15:clr>
            <a:srgbClr val="E46962"/>
          </p15:clr>
        </p15:guide>
      </p15:sldGuideLst>
    </p:ext>
  </p:extLst>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406" name="Shape 406"/>
        <p:cNvGrpSpPr/>
        <p:nvPr/>
      </p:nvGrpSpPr>
      <p:grpSpPr>
        <a:xfrm>
          <a:off x="0" y="0"/>
          <a:ext cx="0" cy="0"/>
          <a:chOff x="0" y="0"/>
          <a:chExt cx="0" cy="0"/>
        </a:xfrm>
      </p:grpSpPr>
      <p:sp>
        <p:nvSpPr>
          <p:cNvPr id="407" name="Google Shape;407;p64"/>
          <p:cNvSpPr txBox="1"/>
          <p:nvPr>
            <p:ph type="ctrTitle"/>
          </p:nvPr>
        </p:nvSpPr>
        <p:spPr>
          <a:xfrm>
            <a:off x="1029150" y="1563750"/>
            <a:ext cx="5715000" cy="2016000"/>
          </a:xfrm>
          <a:prstGeom prst="rect">
            <a:avLst/>
          </a:prstGeom>
        </p:spPr>
        <p:txBody>
          <a:bodyPr anchorCtr="0" anchor="ctr" bIns="91425" lIns="91425" spcFirstLastPara="1" rIns="91425" wrap="square" tIns="91425">
            <a:normAutofit/>
          </a:bodyPr>
          <a:lstStyle>
            <a:lvl1pPr lvl="0">
              <a:spcBef>
                <a:spcPts val="0"/>
              </a:spcBef>
              <a:spcAft>
                <a:spcPts val="0"/>
              </a:spcAft>
              <a:buSzPts val="4000"/>
              <a:buFont typeface="Hanken Grotesk"/>
              <a:buNone/>
              <a:defRPr b="1" sz="4000">
                <a:latin typeface="Hanken Grotesk"/>
                <a:ea typeface="Hanken Grotesk"/>
                <a:cs typeface="Hanken Grotesk"/>
                <a:sym typeface="Hanken Grotesk"/>
              </a:defRPr>
            </a:lvl1pPr>
            <a:lvl2pPr lvl="1" algn="ctr">
              <a:spcBef>
                <a:spcPts val="0"/>
              </a:spcBef>
              <a:spcAft>
                <a:spcPts val="0"/>
              </a:spcAft>
              <a:buSzPts val="4000"/>
              <a:buFont typeface="Hanken Grotesk"/>
              <a:buNone/>
              <a:defRPr b="1" sz="4000">
                <a:latin typeface="Hanken Grotesk"/>
                <a:ea typeface="Hanken Grotesk"/>
                <a:cs typeface="Hanken Grotesk"/>
                <a:sym typeface="Hanken Grotesk"/>
              </a:defRPr>
            </a:lvl2pPr>
            <a:lvl3pPr lvl="2" algn="ctr">
              <a:spcBef>
                <a:spcPts val="0"/>
              </a:spcBef>
              <a:spcAft>
                <a:spcPts val="0"/>
              </a:spcAft>
              <a:buSzPts val="4000"/>
              <a:buFont typeface="Hanken Grotesk"/>
              <a:buNone/>
              <a:defRPr b="1" sz="4000">
                <a:latin typeface="Hanken Grotesk"/>
                <a:ea typeface="Hanken Grotesk"/>
                <a:cs typeface="Hanken Grotesk"/>
                <a:sym typeface="Hanken Grotesk"/>
              </a:defRPr>
            </a:lvl3pPr>
            <a:lvl4pPr lvl="3" algn="ctr">
              <a:spcBef>
                <a:spcPts val="0"/>
              </a:spcBef>
              <a:spcAft>
                <a:spcPts val="0"/>
              </a:spcAft>
              <a:buSzPts val="4000"/>
              <a:buFont typeface="Hanken Grotesk"/>
              <a:buNone/>
              <a:defRPr b="1" sz="4000">
                <a:latin typeface="Hanken Grotesk"/>
                <a:ea typeface="Hanken Grotesk"/>
                <a:cs typeface="Hanken Grotesk"/>
                <a:sym typeface="Hanken Grotesk"/>
              </a:defRPr>
            </a:lvl4pPr>
            <a:lvl5pPr lvl="4" algn="ctr">
              <a:spcBef>
                <a:spcPts val="0"/>
              </a:spcBef>
              <a:spcAft>
                <a:spcPts val="0"/>
              </a:spcAft>
              <a:buSzPts val="4000"/>
              <a:buFont typeface="Hanken Grotesk"/>
              <a:buNone/>
              <a:defRPr b="1" sz="4000">
                <a:latin typeface="Hanken Grotesk"/>
                <a:ea typeface="Hanken Grotesk"/>
                <a:cs typeface="Hanken Grotesk"/>
                <a:sym typeface="Hanken Grotesk"/>
              </a:defRPr>
            </a:lvl5pPr>
            <a:lvl6pPr lvl="5" algn="ctr">
              <a:spcBef>
                <a:spcPts val="0"/>
              </a:spcBef>
              <a:spcAft>
                <a:spcPts val="0"/>
              </a:spcAft>
              <a:buSzPts val="4000"/>
              <a:buFont typeface="Hanken Grotesk"/>
              <a:buNone/>
              <a:defRPr b="1" sz="4000">
                <a:latin typeface="Hanken Grotesk"/>
                <a:ea typeface="Hanken Grotesk"/>
                <a:cs typeface="Hanken Grotesk"/>
                <a:sym typeface="Hanken Grotesk"/>
              </a:defRPr>
            </a:lvl6pPr>
            <a:lvl7pPr lvl="6" algn="ctr">
              <a:spcBef>
                <a:spcPts val="0"/>
              </a:spcBef>
              <a:spcAft>
                <a:spcPts val="0"/>
              </a:spcAft>
              <a:buSzPts val="4000"/>
              <a:buFont typeface="Hanken Grotesk"/>
              <a:buNone/>
              <a:defRPr b="1" sz="4000">
                <a:latin typeface="Hanken Grotesk"/>
                <a:ea typeface="Hanken Grotesk"/>
                <a:cs typeface="Hanken Grotesk"/>
                <a:sym typeface="Hanken Grotesk"/>
              </a:defRPr>
            </a:lvl7pPr>
            <a:lvl8pPr lvl="7" algn="ctr">
              <a:spcBef>
                <a:spcPts val="0"/>
              </a:spcBef>
              <a:spcAft>
                <a:spcPts val="0"/>
              </a:spcAft>
              <a:buSzPts val="4000"/>
              <a:buFont typeface="Hanken Grotesk"/>
              <a:buNone/>
              <a:defRPr b="1" sz="4000">
                <a:latin typeface="Hanken Grotesk"/>
                <a:ea typeface="Hanken Grotesk"/>
                <a:cs typeface="Hanken Grotesk"/>
                <a:sym typeface="Hanken Grotesk"/>
              </a:defRPr>
            </a:lvl8pPr>
            <a:lvl9pPr lvl="8" algn="ctr">
              <a:spcBef>
                <a:spcPts val="0"/>
              </a:spcBef>
              <a:spcAft>
                <a:spcPts val="0"/>
              </a:spcAft>
              <a:buSzPts val="4000"/>
              <a:buFont typeface="Hanken Grotesk"/>
              <a:buNone/>
              <a:defRPr b="1" sz="4000">
                <a:latin typeface="Hanken Grotesk"/>
                <a:ea typeface="Hanken Grotesk"/>
                <a:cs typeface="Hanken Grotesk"/>
                <a:sym typeface="Hanken Grotesk"/>
              </a:defRPr>
            </a:lvl9pPr>
          </a:lstStyle>
          <a:p/>
        </p:txBody>
      </p:sp>
      <p:sp>
        <p:nvSpPr>
          <p:cNvPr id="408" name="Google Shape;408;p6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p15:guide id="1" orient="horz" pos="1620">
          <p15:clr>
            <a:srgbClr val="E46962"/>
          </p15:clr>
        </p15:guide>
        <p15:guide id="2" pos="432">
          <p15:clr>
            <a:srgbClr val="E46962"/>
          </p15:clr>
        </p15:guide>
      </p15:sldGuideLst>
    </p:ext>
  </p:extLst>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p:cSld name="CUSTOM_2">
    <p:spTree>
      <p:nvGrpSpPr>
        <p:cNvPr id="409" name="Shape 409"/>
        <p:cNvGrpSpPr/>
        <p:nvPr/>
      </p:nvGrpSpPr>
      <p:grpSpPr>
        <a:xfrm>
          <a:off x="0" y="0"/>
          <a:ext cx="0" cy="0"/>
          <a:chOff x="0" y="0"/>
          <a:chExt cx="0" cy="0"/>
        </a:xfrm>
      </p:grpSpPr>
      <p:sp>
        <p:nvSpPr>
          <p:cNvPr id="410" name="Google Shape;410;p65"/>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411" name="Google Shape;411;p65"/>
          <p:cNvSpPr txBox="1"/>
          <p:nvPr>
            <p:ph idx="1" type="body"/>
          </p:nvPr>
        </p:nvSpPr>
        <p:spPr>
          <a:xfrm>
            <a:off x="457200" y="1140000"/>
            <a:ext cx="4114800" cy="34290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Clr>
                <a:schemeClr val="dk1"/>
              </a:buClr>
              <a:buSzPts val="1800"/>
              <a:buChar char="•"/>
              <a:defRPr>
                <a:solidFill>
                  <a:schemeClr val="dk1"/>
                </a:solidFill>
              </a:defRPr>
            </a:lvl1pPr>
            <a:lvl2pPr indent="-330200" lvl="1" marL="914400">
              <a:spcBef>
                <a:spcPts val="1000"/>
              </a:spcBef>
              <a:spcAft>
                <a:spcPts val="0"/>
              </a:spcAft>
              <a:buClr>
                <a:schemeClr val="dk1"/>
              </a:buClr>
              <a:buSzPts val="1600"/>
              <a:buChar char="○"/>
              <a:defRPr sz="1600">
                <a:solidFill>
                  <a:schemeClr val="dk1"/>
                </a:solidFill>
              </a:defRPr>
            </a:lvl2pPr>
            <a:lvl3pPr indent="-330200" lvl="2" marL="1371600">
              <a:spcBef>
                <a:spcPts val="1000"/>
              </a:spcBef>
              <a:spcAft>
                <a:spcPts val="0"/>
              </a:spcAft>
              <a:buClr>
                <a:schemeClr val="dk1"/>
              </a:buClr>
              <a:buSzPts val="1600"/>
              <a:buChar char="■"/>
              <a:defRPr sz="1600">
                <a:solidFill>
                  <a:schemeClr val="dk1"/>
                </a:solidFill>
              </a:defRPr>
            </a:lvl3pPr>
            <a:lvl4pPr indent="-330200" lvl="3" marL="1828800">
              <a:spcBef>
                <a:spcPts val="1000"/>
              </a:spcBef>
              <a:spcAft>
                <a:spcPts val="0"/>
              </a:spcAft>
              <a:buClr>
                <a:schemeClr val="dk1"/>
              </a:buClr>
              <a:buSzPts val="1600"/>
              <a:buChar char="●"/>
              <a:defRPr sz="1600">
                <a:solidFill>
                  <a:schemeClr val="dk1"/>
                </a:solidFill>
              </a:defRPr>
            </a:lvl4pPr>
            <a:lvl5pPr indent="-330200" lvl="4" marL="2286000">
              <a:spcBef>
                <a:spcPts val="1000"/>
              </a:spcBef>
              <a:spcAft>
                <a:spcPts val="0"/>
              </a:spcAft>
              <a:buClr>
                <a:schemeClr val="dk1"/>
              </a:buClr>
              <a:buSzPts val="1600"/>
              <a:buChar char="○"/>
              <a:defRPr sz="1600">
                <a:solidFill>
                  <a:schemeClr val="dk1"/>
                </a:solidFill>
              </a:defRPr>
            </a:lvl5pPr>
            <a:lvl6pPr indent="-330200" lvl="5" marL="2743200">
              <a:spcBef>
                <a:spcPts val="1000"/>
              </a:spcBef>
              <a:spcAft>
                <a:spcPts val="0"/>
              </a:spcAft>
              <a:buClr>
                <a:schemeClr val="dk1"/>
              </a:buClr>
              <a:buSzPts val="1600"/>
              <a:buChar char="■"/>
              <a:defRPr sz="1600">
                <a:solidFill>
                  <a:schemeClr val="dk1"/>
                </a:solidFill>
              </a:defRPr>
            </a:lvl6pPr>
            <a:lvl7pPr indent="-330200" lvl="6" marL="3200400">
              <a:spcBef>
                <a:spcPts val="1000"/>
              </a:spcBef>
              <a:spcAft>
                <a:spcPts val="0"/>
              </a:spcAft>
              <a:buClr>
                <a:schemeClr val="dk1"/>
              </a:buClr>
              <a:buSzPts val="1600"/>
              <a:buChar char="●"/>
              <a:defRPr sz="1600">
                <a:solidFill>
                  <a:schemeClr val="dk1"/>
                </a:solidFill>
              </a:defRPr>
            </a:lvl7pPr>
            <a:lvl8pPr indent="-330200" lvl="7" marL="3657600">
              <a:spcBef>
                <a:spcPts val="1000"/>
              </a:spcBef>
              <a:spcAft>
                <a:spcPts val="0"/>
              </a:spcAft>
              <a:buClr>
                <a:schemeClr val="dk1"/>
              </a:buClr>
              <a:buSzPts val="1600"/>
              <a:buChar char="○"/>
              <a:defRPr sz="1600">
                <a:solidFill>
                  <a:schemeClr val="dk1"/>
                </a:solidFill>
              </a:defRPr>
            </a:lvl8pPr>
            <a:lvl9pPr indent="-330200" lvl="8" marL="4114800">
              <a:spcBef>
                <a:spcPts val="1000"/>
              </a:spcBef>
              <a:spcAft>
                <a:spcPts val="1000"/>
              </a:spcAft>
              <a:buClr>
                <a:schemeClr val="dk1"/>
              </a:buClr>
              <a:buSzPts val="1600"/>
              <a:buChar char="■"/>
              <a:defRPr sz="1600">
                <a:solidFill>
                  <a:schemeClr val="dk1"/>
                </a:solidFill>
              </a:defRPr>
            </a:lvl9pPr>
          </a:lstStyle>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lus Light">
  <p:cSld name="CUSTOM_2_1">
    <p:spTree>
      <p:nvGrpSpPr>
        <p:cNvPr id="412" name="Shape 412"/>
        <p:cNvGrpSpPr/>
        <p:nvPr/>
      </p:nvGrpSpPr>
      <p:grpSpPr>
        <a:xfrm>
          <a:off x="0" y="0"/>
          <a:ext cx="0" cy="0"/>
          <a:chOff x="0" y="0"/>
          <a:chExt cx="0" cy="0"/>
        </a:xfrm>
      </p:grpSpPr>
      <p:sp>
        <p:nvSpPr>
          <p:cNvPr id="413" name="Google Shape;413;p66"/>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414" name="Google Shape;414;p66"/>
          <p:cNvSpPr txBox="1"/>
          <p:nvPr>
            <p:ph idx="1" type="subTitle"/>
          </p:nvPr>
        </p:nvSpPr>
        <p:spPr>
          <a:xfrm>
            <a:off x="457200" y="1142050"/>
            <a:ext cx="5519400" cy="441600"/>
          </a:xfrm>
          <a:prstGeom prst="rect">
            <a:avLst/>
          </a:prstGeom>
        </p:spPr>
        <p:txBody>
          <a:bodyPr anchorCtr="0" anchor="b" bIns="91425" lIns="91425" spcFirstLastPara="1" rIns="91425" wrap="square" tIns="91425">
            <a:normAutofit/>
          </a:bodyPr>
          <a:lstStyle>
            <a:lvl1pPr lvl="0">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1pPr>
            <a:lvl2pPr lvl="1">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2pPr>
            <a:lvl3pPr lvl="2">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3pPr>
            <a:lvl4pPr lvl="3">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4pPr>
            <a:lvl5pPr lvl="4">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5pPr>
            <a:lvl6pPr lvl="5">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6pPr>
            <a:lvl7pPr lvl="6">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7pPr>
            <a:lvl8pPr lvl="7">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8pPr>
            <a:lvl9pPr lvl="8">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9pPr>
          </a:lstStyle>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p:cSld name="CUSTOM_3">
    <p:spTree>
      <p:nvGrpSpPr>
        <p:cNvPr id="415" name="Shape 415"/>
        <p:cNvGrpSpPr/>
        <p:nvPr/>
      </p:nvGrpSpPr>
      <p:grpSpPr>
        <a:xfrm>
          <a:off x="0" y="0"/>
          <a:ext cx="0" cy="0"/>
          <a:chOff x="0" y="0"/>
          <a:chExt cx="0" cy="0"/>
        </a:xfrm>
      </p:grpSpPr>
      <p:sp>
        <p:nvSpPr>
          <p:cNvPr id="416" name="Google Shape;416;p67"/>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417" name="Google Shape;417;p67"/>
          <p:cNvSpPr txBox="1"/>
          <p:nvPr>
            <p:ph idx="1" type="body"/>
          </p:nvPr>
        </p:nvSpPr>
        <p:spPr>
          <a:xfrm>
            <a:off x="457200" y="1140000"/>
            <a:ext cx="8229600" cy="34290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Clr>
                <a:schemeClr val="dk1"/>
              </a:buClr>
              <a:buSzPts val="1800"/>
              <a:buChar char="•"/>
              <a:defRPr>
                <a:solidFill>
                  <a:schemeClr val="dk1"/>
                </a:solidFill>
              </a:defRPr>
            </a:lvl1pPr>
            <a:lvl2pPr indent="-330200" lvl="1" marL="914400">
              <a:spcBef>
                <a:spcPts val="1000"/>
              </a:spcBef>
              <a:spcAft>
                <a:spcPts val="0"/>
              </a:spcAft>
              <a:buClr>
                <a:schemeClr val="dk1"/>
              </a:buClr>
              <a:buSzPts val="1600"/>
              <a:buChar char="○"/>
              <a:defRPr sz="1600">
                <a:solidFill>
                  <a:schemeClr val="dk1"/>
                </a:solidFill>
              </a:defRPr>
            </a:lvl2pPr>
            <a:lvl3pPr indent="-330200" lvl="2" marL="1371600">
              <a:spcBef>
                <a:spcPts val="1000"/>
              </a:spcBef>
              <a:spcAft>
                <a:spcPts val="0"/>
              </a:spcAft>
              <a:buClr>
                <a:schemeClr val="dk1"/>
              </a:buClr>
              <a:buSzPts val="1600"/>
              <a:buChar char="■"/>
              <a:defRPr sz="1600">
                <a:solidFill>
                  <a:schemeClr val="dk1"/>
                </a:solidFill>
              </a:defRPr>
            </a:lvl3pPr>
            <a:lvl4pPr indent="-330200" lvl="3" marL="1828800">
              <a:spcBef>
                <a:spcPts val="1000"/>
              </a:spcBef>
              <a:spcAft>
                <a:spcPts val="0"/>
              </a:spcAft>
              <a:buClr>
                <a:schemeClr val="dk1"/>
              </a:buClr>
              <a:buSzPts val="1600"/>
              <a:buChar char="●"/>
              <a:defRPr sz="1600">
                <a:solidFill>
                  <a:schemeClr val="dk1"/>
                </a:solidFill>
              </a:defRPr>
            </a:lvl4pPr>
            <a:lvl5pPr indent="-330200" lvl="4" marL="2286000">
              <a:spcBef>
                <a:spcPts val="1000"/>
              </a:spcBef>
              <a:spcAft>
                <a:spcPts val="0"/>
              </a:spcAft>
              <a:buClr>
                <a:schemeClr val="dk1"/>
              </a:buClr>
              <a:buSzPts val="1600"/>
              <a:buChar char="○"/>
              <a:defRPr sz="1600">
                <a:solidFill>
                  <a:schemeClr val="dk1"/>
                </a:solidFill>
              </a:defRPr>
            </a:lvl5pPr>
            <a:lvl6pPr indent="-330200" lvl="5" marL="2743200">
              <a:spcBef>
                <a:spcPts val="1000"/>
              </a:spcBef>
              <a:spcAft>
                <a:spcPts val="0"/>
              </a:spcAft>
              <a:buClr>
                <a:schemeClr val="dk1"/>
              </a:buClr>
              <a:buSzPts val="1600"/>
              <a:buChar char="■"/>
              <a:defRPr sz="1600">
                <a:solidFill>
                  <a:schemeClr val="dk1"/>
                </a:solidFill>
              </a:defRPr>
            </a:lvl6pPr>
            <a:lvl7pPr indent="-330200" lvl="6" marL="3200400">
              <a:spcBef>
                <a:spcPts val="1000"/>
              </a:spcBef>
              <a:spcAft>
                <a:spcPts val="0"/>
              </a:spcAft>
              <a:buClr>
                <a:schemeClr val="dk1"/>
              </a:buClr>
              <a:buSzPts val="1600"/>
              <a:buChar char="●"/>
              <a:defRPr sz="1600">
                <a:solidFill>
                  <a:schemeClr val="dk1"/>
                </a:solidFill>
              </a:defRPr>
            </a:lvl7pPr>
            <a:lvl8pPr indent="-330200" lvl="7" marL="3657600">
              <a:spcBef>
                <a:spcPts val="1000"/>
              </a:spcBef>
              <a:spcAft>
                <a:spcPts val="0"/>
              </a:spcAft>
              <a:buClr>
                <a:schemeClr val="dk1"/>
              </a:buClr>
              <a:buSzPts val="1600"/>
              <a:buChar char="○"/>
              <a:defRPr sz="1600">
                <a:solidFill>
                  <a:schemeClr val="dk1"/>
                </a:solidFill>
              </a:defRPr>
            </a:lvl8pPr>
            <a:lvl9pPr indent="-330200" lvl="8" marL="4114800">
              <a:spcBef>
                <a:spcPts val="1000"/>
              </a:spcBef>
              <a:spcAft>
                <a:spcPts val="1000"/>
              </a:spcAft>
              <a:buClr>
                <a:schemeClr val="dk1"/>
              </a:buClr>
              <a:buSzPts val="1600"/>
              <a:buChar char="■"/>
              <a:defRPr sz="1600">
                <a:solidFill>
                  <a:schemeClr val="dk1"/>
                </a:solidFill>
              </a:defRPr>
            </a:lvl9pPr>
          </a:lstStyle>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bullet-1">
  <p:cSld name="CUSTOM_3_2">
    <p:spTree>
      <p:nvGrpSpPr>
        <p:cNvPr id="418" name="Shape 418"/>
        <p:cNvGrpSpPr/>
        <p:nvPr/>
      </p:nvGrpSpPr>
      <p:grpSpPr>
        <a:xfrm>
          <a:off x="0" y="0"/>
          <a:ext cx="0" cy="0"/>
          <a:chOff x="0" y="0"/>
          <a:chExt cx="0" cy="0"/>
        </a:xfrm>
      </p:grpSpPr>
      <p:sp>
        <p:nvSpPr>
          <p:cNvPr id="419" name="Google Shape;419;p68"/>
          <p:cNvSpPr txBox="1"/>
          <p:nvPr>
            <p:ph idx="1" type="body"/>
          </p:nvPr>
        </p:nvSpPr>
        <p:spPr>
          <a:xfrm>
            <a:off x="1373975" y="2361292"/>
            <a:ext cx="5945700" cy="9861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420" name="Google Shape;420;p68"/>
          <p:cNvSpPr txBox="1"/>
          <p:nvPr>
            <p:ph idx="2" type="body"/>
          </p:nvPr>
        </p:nvSpPr>
        <p:spPr>
          <a:xfrm>
            <a:off x="1373975" y="3582596"/>
            <a:ext cx="5945700" cy="9861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421" name="Google Shape;421;p68"/>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422" name="Google Shape;422;p68"/>
          <p:cNvSpPr txBox="1"/>
          <p:nvPr>
            <p:ph idx="3" type="body"/>
          </p:nvPr>
        </p:nvSpPr>
        <p:spPr>
          <a:xfrm>
            <a:off x="1373975" y="1140000"/>
            <a:ext cx="5945700" cy="9861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423" name="Google Shape;423;p68"/>
          <p:cNvSpPr/>
          <p:nvPr/>
        </p:nvSpPr>
        <p:spPr>
          <a:xfrm>
            <a:off x="740588" y="1452150"/>
            <a:ext cx="350044" cy="350044"/>
          </a:xfrm>
          <a:custGeom>
            <a:rect b="b" l="l" r="r" t="t"/>
            <a:pathLst>
              <a:path extrusionOk="0" h="190500" w="190500">
                <a:moveTo>
                  <a:pt x="182880" y="95250"/>
                </a:moveTo>
                <a:cubicBezTo>
                  <a:pt x="182880" y="143510"/>
                  <a:pt x="143510" y="182880"/>
                  <a:pt x="95250" y="182880"/>
                </a:cubicBezTo>
                <a:cubicBezTo>
                  <a:pt x="46990" y="182880"/>
                  <a:pt x="8255" y="143510"/>
                  <a:pt x="8255" y="95250"/>
                </a:cubicBezTo>
                <a:cubicBezTo>
                  <a:pt x="8255" y="46990"/>
                  <a:pt x="46990" y="8255"/>
                  <a:pt x="95250" y="8255"/>
                </a:cubicBezTo>
                <a:cubicBezTo>
                  <a:pt x="143510" y="8255"/>
                  <a:pt x="182880" y="46990"/>
                  <a:pt x="182880" y="95250"/>
                </a:cubicBezTo>
                <a:close/>
                <a:moveTo>
                  <a:pt x="95250" y="190500"/>
                </a:moveTo>
                <a:cubicBezTo>
                  <a:pt x="147955" y="190500"/>
                  <a:pt x="190500" y="147955"/>
                  <a:pt x="190500" y="95250"/>
                </a:cubicBezTo>
                <a:cubicBezTo>
                  <a:pt x="190500" y="42545"/>
                  <a:pt x="147955" y="0"/>
                  <a:pt x="95250" y="0"/>
                </a:cubicBezTo>
                <a:cubicBezTo>
                  <a:pt x="42545" y="0"/>
                  <a:pt x="0" y="42545"/>
                  <a:pt x="0" y="95250"/>
                </a:cubicBezTo>
                <a:cubicBezTo>
                  <a:pt x="0" y="147955"/>
                  <a:pt x="42545" y="190500"/>
                  <a:pt x="95250" y="190500"/>
                </a:cubicBezTo>
                <a:close/>
                <a:moveTo>
                  <a:pt x="137160" y="98425"/>
                </a:moveTo>
                <a:lnTo>
                  <a:pt x="141605" y="95250"/>
                </a:lnTo>
                <a:lnTo>
                  <a:pt x="137160" y="92075"/>
                </a:lnTo>
                <a:lnTo>
                  <a:pt x="73660" y="44450"/>
                </a:lnTo>
                <a:cubicBezTo>
                  <a:pt x="71755" y="43180"/>
                  <a:pt x="69850" y="43180"/>
                  <a:pt x="68580" y="45085"/>
                </a:cubicBezTo>
                <a:cubicBezTo>
                  <a:pt x="66675" y="46990"/>
                  <a:pt x="67310" y="49530"/>
                  <a:pt x="69215" y="50800"/>
                </a:cubicBezTo>
                <a:lnTo>
                  <a:pt x="128270" y="95250"/>
                </a:lnTo>
                <a:lnTo>
                  <a:pt x="69215" y="139700"/>
                </a:lnTo>
                <a:cubicBezTo>
                  <a:pt x="67310" y="140970"/>
                  <a:pt x="66675" y="143510"/>
                  <a:pt x="68580" y="145415"/>
                </a:cubicBezTo>
                <a:cubicBezTo>
                  <a:pt x="69850" y="147320"/>
                  <a:pt x="71755" y="147320"/>
                  <a:pt x="73660" y="14605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4" name="Google Shape;424;p68"/>
          <p:cNvSpPr/>
          <p:nvPr/>
        </p:nvSpPr>
        <p:spPr>
          <a:xfrm>
            <a:off x="740588" y="2679300"/>
            <a:ext cx="350044" cy="350044"/>
          </a:xfrm>
          <a:custGeom>
            <a:rect b="b" l="l" r="r" t="t"/>
            <a:pathLst>
              <a:path extrusionOk="0" h="190500" w="190500">
                <a:moveTo>
                  <a:pt x="182880" y="95250"/>
                </a:moveTo>
                <a:cubicBezTo>
                  <a:pt x="182880" y="143510"/>
                  <a:pt x="143510" y="182880"/>
                  <a:pt x="95250" y="182880"/>
                </a:cubicBezTo>
                <a:cubicBezTo>
                  <a:pt x="46990" y="182880"/>
                  <a:pt x="8255" y="143510"/>
                  <a:pt x="8255" y="95250"/>
                </a:cubicBezTo>
                <a:cubicBezTo>
                  <a:pt x="8255" y="46990"/>
                  <a:pt x="46990" y="8255"/>
                  <a:pt x="95250" y="8255"/>
                </a:cubicBezTo>
                <a:cubicBezTo>
                  <a:pt x="143510" y="8255"/>
                  <a:pt x="182880" y="46990"/>
                  <a:pt x="182880" y="95250"/>
                </a:cubicBezTo>
                <a:close/>
                <a:moveTo>
                  <a:pt x="95250" y="190500"/>
                </a:moveTo>
                <a:cubicBezTo>
                  <a:pt x="147955" y="190500"/>
                  <a:pt x="190500" y="147955"/>
                  <a:pt x="190500" y="95250"/>
                </a:cubicBezTo>
                <a:cubicBezTo>
                  <a:pt x="190500" y="42545"/>
                  <a:pt x="147955" y="0"/>
                  <a:pt x="95250" y="0"/>
                </a:cubicBezTo>
                <a:cubicBezTo>
                  <a:pt x="42545" y="0"/>
                  <a:pt x="0" y="42545"/>
                  <a:pt x="0" y="95250"/>
                </a:cubicBezTo>
                <a:cubicBezTo>
                  <a:pt x="0" y="147955"/>
                  <a:pt x="42545" y="190500"/>
                  <a:pt x="95250" y="190500"/>
                </a:cubicBezTo>
                <a:close/>
                <a:moveTo>
                  <a:pt x="137160" y="98425"/>
                </a:moveTo>
                <a:lnTo>
                  <a:pt x="141605" y="95250"/>
                </a:lnTo>
                <a:lnTo>
                  <a:pt x="137160" y="92075"/>
                </a:lnTo>
                <a:lnTo>
                  <a:pt x="73660" y="44450"/>
                </a:lnTo>
                <a:cubicBezTo>
                  <a:pt x="71755" y="43180"/>
                  <a:pt x="69850" y="43180"/>
                  <a:pt x="68580" y="45085"/>
                </a:cubicBezTo>
                <a:cubicBezTo>
                  <a:pt x="66675" y="46990"/>
                  <a:pt x="67310" y="49530"/>
                  <a:pt x="69215" y="50800"/>
                </a:cubicBezTo>
                <a:lnTo>
                  <a:pt x="128270" y="95250"/>
                </a:lnTo>
                <a:lnTo>
                  <a:pt x="69215" y="139700"/>
                </a:lnTo>
                <a:cubicBezTo>
                  <a:pt x="67310" y="140970"/>
                  <a:pt x="66675" y="143510"/>
                  <a:pt x="68580" y="145415"/>
                </a:cubicBezTo>
                <a:cubicBezTo>
                  <a:pt x="69850" y="147320"/>
                  <a:pt x="71755" y="147320"/>
                  <a:pt x="73660" y="14605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5" name="Google Shape;425;p68"/>
          <p:cNvSpPr/>
          <p:nvPr/>
        </p:nvSpPr>
        <p:spPr>
          <a:xfrm>
            <a:off x="740588" y="3894700"/>
            <a:ext cx="350044" cy="350044"/>
          </a:xfrm>
          <a:custGeom>
            <a:rect b="b" l="l" r="r" t="t"/>
            <a:pathLst>
              <a:path extrusionOk="0" h="190500" w="190500">
                <a:moveTo>
                  <a:pt x="182880" y="95250"/>
                </a:moveTo>
                <a:cubicBezTo>
                  <a:pt x="182880" y="143510"/>
                  <a:pt x="143510" y="182880"/>
                  <a:pt x="95250" y="182880"/>
                </a:cubicBezTo>
                <a:cubicBezTo>
                  <a:pt x="46990" y="182880"/>
                  <a:pt x="8255" y="143510"/>
                  <a:pt x="8255" y="95250"/>
                </a:cubicBezTo>
                <a:cubicBezTo>
                  <a:pt x="8255" y="46990"/>
                  <a:pt x="46990" y="8255"/>
                  <a:pt x="95250" y="8255"/>
                </a:cubicBezTo>
                <a:cubicBezTo>
                  <a:pt x="143510" y="8255"/>
                  <a:pt x="182880" y="46990"/>
                  <a:pt x="182880" y="95250"/>
                </a:cubicBezTo>
                <a:close/>
                <a:moveTo>
                  <a:pt x="95250" y="190500"/>
                </a:moveTo>
                <a:cubicBezTo>
                  <a:pt x="147955" y="190500"/>
                  <a:pt x="190500" y="147955"/>
                  <a:pt x="190500" y="95250"/>
                </a:cubicBezTo>
                <a:cubicBezTo>
                  <a:pt x="190500" y="42545"/>
                  <a:pt x="147955" y="0"/>
                  <a:pt x="95250" y="0"/>
                </a:cubicBezTo>
                <a:cubicBezTo>
                  <a:pt x="42545" y="0"/>
                  <a:pt x="0" y="42545"/>
                  <a:pt x="0" y="95250"/>
                </a:cubicBezTo>
                <a:cubicBezTo>
                  <a:pt x="0" y="147955"/>
                  <a:pt x="42545" y="190500"/>
                  <a:pt x="95250" y="190500"/>
                </a:cubicBezTo>
                <a:close/>
                <a:moveTo>
                  <a:pt x="137160" y="98425"/>
                </a:moveTo>
                <a:lnTo>
                  <a:pt x="141605" y="95250"/>
                </a:lnTo>
                <a:lnTo>
                  <a:pt x="137160" y="92075"/>
                </a:lnTo>
                <a:lnTo>
                  <a:pt x="73660" y="44450"/>
                </a:lnTo>
                <a:cubicBezTo>
                  <a:pt x="71755" y="43180"/>
                  <a:pt x="69850" y="43180"/>
                  <a:pt x="68580" y="45085"/>
                </a:cubicBezTo>
                <a:cubicBezTo>
                  <a:pt x="66675" y="46990"/>
                  <a:pt x="67310" y="49530"/>
                  <a:pt x="69215" y="50800"/>
                </a:cubicBezTo>
                <a:lnTo>
                  <a:pt x="128270" y="95250"/>
                </a:lnTo>
                <a:lnTo>
                  <a:pt x="69215" y="139700"/>
                </a:lnTo>
                <a:cubicBezTo>
                  <a:pt x="67310" y="140970"/>
                  <a:pt x="66675" y="143510"/>
                  <a:pt x="68580" y="145415"/>
                </a:cubicBezTo>
                <a:cubicBezTo>
                  <a:pt x="69850" y="147320"/>
                  <a:pt x="71755" y="147320"/>
                  <a:pt x="73660" y="14605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bullet-1 1">
  <p:cSld name="CUSTOM_3_2_3">
    <p:spTree>
      <p:nvGrpSpPr>
        <p:cNvPr id="426" name="Shape 426"/>
        <p:cNvGrpSpPr/>
        <p:nvPr/>
      </p:nvGrpSpPr>
      <p:grpSpPr>
        <a:xfrm>
          <a:off x="0" y="0"/>
          <a:ext cx="0" cy="0"/>
          <a:chOff x="0" y="0"/>
          <a:chExt cx="0" cy="0"/>
        </a:xfrm>
      </p:grpSpPr>
      <p:sp>
        <p:nvSpPr>
          <p:cNvPr id="427" name="Google Shape;427;p69"/>
          <p:cNvSpPr txBox="1"/>
          <p:nvPr>
            <p:ph idx="1" type="body"/>
          </p:nvPr>
        </p:nvSpPr>
        <p:spPr>
          <a:xfrm>
            <a:off x="457200" y="2361293"/>
            <a:ext cx="6862500" cy="9861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428" name="Google Shape;428;p69"/>
          <p:cNvSpPr txBox="1"/>
          <p:nvPr>
            <p:ph idx="2" type="body"/>
          </p:nvPr>
        </p:nvSpPr>
        <p:spPr>
          <a:xfrm>
            <a:off x="457200" y="3582599"/>
            <a:ext cx="6862500" cy="9861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429" name="Google Shape;429;p69"/>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430" name="Google Shape;430;p69"/>
          <p:cNvSpPr txBox="1"/>
          <p:nvPr>
            <p:ph idx="3" type="body"/>
          </p:nvPr>
        </p:nvSpPr>
        <p:spPr>
          <a:xfrm>
            <a:off x="457200" y="1140000"/>
            <a:ext cx="6862500" cy="9861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bullet-3">
  <p:cSld name="CUSTOM_3_2_2">
    <p:spTree>
      <p:nvGrpSpPr>
        <p:cNvPr id="431" name="Shape 431"/>
        <p:cNvGrpSpPr/>
        <p:nvPr/>
      </p:nvGrpSpPr>
      <p:grpSpPr>
        <a:xfrm>
          <a:off x="0" y="0"/>
          <a:ext cx="0" cy="0"/>
          <a:chOff x="0" y="0"/>
          <a:chExt cx="0" cy="0"/>
        </a:xfrm>
      </p:grpSpPr>
      <p:sp>
        <p:nvSpPr>
          <p:cNvPr id="432" name="Google Shape;432;p70"/>
          <p:cNvSpPr txBox="1"/>
          <p:nvPr>
            <p:ph idx="1" type="body"/>
          </p:nvPr>
        </p:nvSpPr>
        <p:spPr>
          <a:xfrm>
            <a:off x="1373975" y="2361292"/>
            <a:ext cx="5945700" cy="9861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433" name="Google Shape;433;p70"/>
          <p:cNvSpPr txBox="1"/>
          <p:nvPr>
            <p:ph idx="2" type="body"/>
          </p:nvPr>
        </p:nvSpPr>
        <p:spPr>
          <a:xfrm>
            <a:off x="1373975" y="3582596"/>
            <a:ext cx="5945700" cy="9861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434" name="Google Shape;434;p70"/>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435" name="Google Shape;435;p70"/>
          <p:cNvSpPr txBox="1"/>
          <p:nvPr>
            <p:ph idx="3" type="body"/>
          </p:nvPr>
        </p:nvSpPr>
        <p:spPr>
          <a:xfrm>
            <a:off x="1373975" y="1140000"/>
            <a:ext cx="5945700" cy="9861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436" name="Google Shape;436;p70"/>
          <p:cNvSpPr/>
          <p:nvPr/>
        </p:nvSpPr>
        <p:spPr>
          <a:xfrm>
            <a:off x="734713" y="1452100"/>
            <a:ext cx="361800" cy="361800"/>
          </a:xfrm>
          <a:prstGeom prst="ellipse">
            <a:avLst/>
          </a:prstGeom>
          <a:solidFill>
            <a:schemeClr val="lt1"/>
          </a:solidFill>
          <a:ln cap="flat" cmpd="sng" w="19050">
            <a:solidFill>
              <a:schemeClr val="accent1"/>
            </a:solidFill>
            <a:prstDash val="solid"/>
            <a:round/>
            <a:headEnd len="sm" w="sm" type="none"/>
            <a:tailEnd len="sm" w="sm" type="none"/>
          </a:ln>
        </p:spPr>
        <p:txBody>
          <a:bodyPr anchorCtr="0" anchor="ctr" bIns="91425" lIns="0" spcFirstLastPara="1" rIns="0" wrap="square" tIns="91425">
            <a:noAutofit/>
          </a:bodyPr>
          <a:lstStyle/>
          <a:p>
            <a:pPr indent="0" lvl="0" marL="0" rtl="0" algn="ctr">
              <a:spcBef>
                <a:spcPts val="0"/>
              </a:spcBef>
              <a:spcAft>
                <a:spcPts val="0"/>
              </a:spcAft>
              <a:buNone/>
            </a:pPr>
            <a:r>
              <a:rPr b="1" lang="en-GB" sz="1800">
                <a:solidFill>
                  <a:schemeClr val="accent1"/>
                </a:solidFill>
                <a:latin typeface="Hanken Grotesk"/>
                <a:ea typeface="Hanken Grotesk"/>
                <a:cs typeface="Hanken Grotesk"/>
                <a:sym typeface="Hanken Grotesk"/>
              </a:rPr>
              <a:t>1</a:t>
            </a:r>
            <a:endParaRPr b="1" sz="1800">
              <a:solidFill>
                <a:schemeClr val="accent1"/>
              </a:solidFill>
              <a:latin typeface="Hanken Grotesk"/>
              <a:ea typeface="Hanken Grotesk"/>
              <a:cs typeface="Hanken Grotesk"/>
              <a:sym typeface="Hanken Grotesk"/>
            </a:endParaRPr>
          </a:p>
        </p:txBody>
      </p:sp>
      <p:sp>
        <p:nvSpPr>
          <p:cNvPr id="437" name="Google Shape;437;p70"/>
          <p:cNvSpPr/>
          <p:nvPr/>
        </p:nvSpPr>
        <p:spPr>
          <a:xfrm>
            <a:off x="734700" y="2673413"/>
            <a:ext cx="361800" cy="361800"/>
          </a:xfrm>
          <a:prstGeom prst="ellipse">
            <a:avLst/>
          </a:prstGeom>
          <a:solidFill>
            <a:schemeClr val="lt1"/>
          </a:solidFill>
          <a:ln cap="flat" cmpd="sng" w="19050">
            <a:solidFill>
              <a:schemeClr val="accent1"/>
            </a:solidFill>
            <a:prstDash val="solid"/>
            <a:round/>
            <a:headEnd len="sm" w="sm" type="none"/>
            <a:tailEnd len="sm" w="sm" type="none"/>
          </a:ln>
        </p:spPr>
        <p:txBody>
          <a:bodyPr anchorCtr="0" anchor="ctr" bIns="91425" lIns="0" spcFirstLastPara="1" rIns="0" wrap="square" tIns="91425">
            <a:noAutofit/>
          </a:bodyPr>
          <a:lstStyle/>
          <a:p>
            <a:pPr indent="0" lvl="0" marL="0" rtl="0" algn="ctr">
              <a:spcBef>
                <a:spcPts val="0"/>
              </a:spcBef>
              <a:spcAft>
                <a:spcPts val="0"/>
              </a:spcAft>
              <a:buNone/>
            </a:pPr>
            <a:r>
              <a:rPr b="1" lang="en-GB" sz="1800">
                <a:solidFill>
                  <a:schemeClr val="accent1"/>
                </a:solidFill>
                <a:latin typeface="Hanken Grotesk"/>
                <a:ea typeface="Hanken Grotesk"/>
                <a:cs typeface="Hanken Grotesk"/>
                <a:sym typeface="Hanken Grotesk"/>
              </a:rPr>
              <a:t>2</a:t>
            </a:r>
            <a:endParaRPr b="1" sz="1800">
              <a:solidFill>
                <a:schemeClr val="accent1"/>
              </a:solidFill>
              <a:latin typeface="Hanken Grotesk"/>
              <a:ea typeface="Hanken Grotesk"/>
              <a:cs typeface="Hanken Grotesk"/>
              <a:sym typeface="Hanken Grotesk"/>
            </a:endParaRPr>
          </a:p>
        </p:txBody>
      </p:sp>
      <p:sp>
        <p:nvSpPr>
          <p:cNvPr id="438" name="Google Shape;438;p70"/>
          <p:cNvSpPr/>
          <p:nvPr/>
        </p:nvSpPr>
        <p:spPr>
          <a:xfrm>
            <a:off x="734725" y="3894738"/>
            <a:ext cx="361800" cy="361800"/>
          </a:xfrm>
          <a:prstGeom prst="ellipse">
            <a:avLst/>
          </a:prstGeom>
          <a:solidFill>
            <a:schemeClr val="lt1"/>
          </a:solidFill>
          <a:ln cap="flat" cmpd="sng" w="19050">
            <a:solidFill>
              <a:schemeClr val="accent1"/>
            </a:solidFill>
            <a:prstDash val="solid"/>
            <a:round/>
            <a:headEnd len="sm" w="sm" type="none"/>
            <a:tailEnd len="sm" w="sm" type="none"/>
          </a:ln>
        </p:spPr>
        <p:txBody>
          <a:bodyPr anchorCtr="0" anchor="ctr" bIns="91425" lIns="0" spcFirstLastPara="1" rIns="0" wrap="square" tIns="91425">
            <a:noAutofit/>
          </a:bodyPr>
          <a:lstStyle/>
          <a:p>
            <a:pPr indent="0" lvl="0" marL="0" rtl="0" algn="ctr">
              <a:spcBef>
                <a:spcPts val="0"/>
              </a:spcBef>
              <a:spcAft>
                <a:spcPts val="0"/>
              </a:spcAft>
              <a:buNone/>
            </a:pPr>
            <a:r>
              <a:rPr b="1" lang="en-GB" sz="1800">
                <a:solidFill>
                  <a:schemeClr val="accent1"/>
                </a:solidFill>
                <a:latin typeface="Hanken Grotesk"/>
                <a:ea typeface="Hanken Grotesk"/>
                <a:cs typeface="Hanken Grotesk"/>
                <a:sym typeface="Hanken Grotesk"/>
              </a:rPr>
              <a:t>3</a:t>
            </a:r>
            <a:endParaRPr b="1" sz="1800">
              <a:solidFill>
                <a:schemeClr val="accent1"/>
              </a:solidFill>
              <a:latin typeface="Hanken Grotesk"/>
              <a:ea typeface="Hanken Grotesk"/>
              <a:cs typeface="Hanken Grotesk"/>
              <a:sym typeface="Hanken Grotesk"/>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bullet-2">
  <p:cSld name="CUSTOM_3_2_1">
    <p:spTree>
      <p:nvGrpSpPr>
        <p:cNvPr id="439" name="Shape 439"/>
        <p:cNvGrpSpPr/>
        <p:nvPr/>
      </p:nvGrpSpPr>
      <p:grpSpPr>
        <a:xfrm>
          <a:off x="0" y="0"/>
          <a:ext cx="0" cy="0"/>
          <a:chOff x="0" y="0"/>
          <a:chExt cx="0" cy="0"/>
        </a:xfrm>
      </p:grpSpPr>
      <p:sp>
        <p:nvSpPr>
          <p:cNvPr id="440" name="Google Shape;440;p71"/>
          <p:cNvSpPr txBox="1"/>
          <p:nvPr>
            <p:ph idx="1" type="body"/>
          </p:nvPr>
        </p:nvSpPr>
        <p:spPr>
          <a:xfrm>
            <a:off x="457200" y="1607925"/>
            <a:ext cx="2606100" cy="2182200"/>
          </a:xfrm>
          <a:prstGeom prst="rect">
            <a:avLst/>
          </a:prstGeom>
          <a:noFill/>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441" name="Google Shape;441;p71"/>
          <p:cNvSpPr txBox="1"/>
          <p:nvPr>
            <p:ph idx="2" type="body"/>
          </p:nvPr>
        </p:nvSpPr>
        <p:spPr>
          <a:xfrm>
            <a:off x="3237000" y="1607925"/>
            <a:ext cx="2606100" cy="2182200"/>
          </a:xfrm>
          <a:prstGeom prst="rect">
            <a:avLst/>
          </a:prstGeom>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442" name="Google Shape;442;p71"/>
          <p:cNvSpPr txBox="1"/>
          <p:nvPr>
            <p:ph idx="3" type="body"/>
          </p:nvPr>
        </p:nvSpPr>
        <p:spPr>
          <a:xfrm>
            <a:off x="6016800" y="1607925"/>
            <a:ext cx="2606100" cy="2182200"/>
          </a:xfrm>
          <a:prstGeom prst="rect">
            <a:avLst/>
          </a:prstGeom>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443" name="Google Shape;443;p71"/>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cxnSp>
        <p:nvCxnSpPr>
          <p:cNvPr id="444" name="Google Shape;444;p71"/>
          <p:cNvCxnSpPr/>
          <p:nvPr/>
        </p:nvCxnSpPr>
        <p:spPr>
          <a:xfrm>
            <a:off x="457200" y="1599075"/>
            <a:ext cx="0" cy="2199900"/>
          </a:xfrm>
          <a:prstGeom prst="straightConnector1">
            <a:avLst/>
          </a:prstGeom>
          <a:noFill/>
          <a:ln cap="flat" cmpd="sng" w="19050">
            <a:solidFill>
              <a:schemeClr val="accent1"/>
            </a:solidFill>
            <a:prstDash val="solid"/>
            <a:round/>
            <a:headEnd len="med" w="med" type="none"/>
            <a:tailEnd len="med" w="med" type="none"/>
          </a:ln>
        </p:spPr>
      </p:cxnSp>
      <p:cxnSp>
        <p:nvCxnSpPr>
          <p:cNvPr id="445" name="Google Shape;445;p71"/>
          <p:cNvCxnSpPr/>
          <p:nvPr/>
        </p:nvCxnSpPr>
        <p:spPr>
          <a:xfrm>
            <a:off x="3237000" y="1599075"/>
            <a:ext cx="0" cy="2199900"/>
          </a:xfrm>
          <a:prstGeom prst="straightConnector1">
            <a:avLst/>
          </a:prstGeom>
          <a:noFill/>
          <a:ln cap="flat" cmpd="sng" w="19050">
            <a:solidFill>
              <a:schemeClr val="accent1"/>
            </a:solidFill>
            <a:prstDash val="solid"/>
            <a:round/>
            <a:headEnd len="med" w="med" type="none"/>
            <a:tailEnd len="med" w="med" type="none"/>
          </a:ln>
        </p:spPr>
      </p:cxnSp>
      <p:cxnSp>
        <p:nvCxnSpPr>
          <p:cNvPr id="446" name="Google Shape;446;p71"/>
          <p:cNvCxnSpPr/>
          <p:nvPr/>
        </p:nvCxnSpPr>
        <p:spPr>
          <a:xfrm>
            <a:off x="6016800" y="1599075"/>
            <a:ext cx="0" cy="2199900"/>
          </a:xfrm>
          <a:prstGeom prst="straightConnector1">
            <a:avLst/>
          </a:prstGeom>
          <a:noFill/>
          <a:ln cap="flat" cmpd="sng" w="19050">
            <a:solidFill>
              <a:schemeClr val="accent1"/>
            </a:solidFill>
            <a:prstDash val="solid"/>
            <a:round/>
            <a:headEnd len="med" w="med" type="none"/>
            <a:tailEnd len="med" w="med" type="none"/>
          </a:ln>
        </p:spPr>
      </p:cxnSp>
    </p:spTree>
  </p:cSld>
  <p:clrMapOvr>
    <a:masterClrMapping/>
  </p:clrMapOvr>
</p:sldLayout>
</file>

<file path=ppt/slideLayouts/slideLayout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p:cSld name="CUSTOM_4">
    <p:bg>
      <p:bgPr>
        <a:solidFill>
          <a:schemeClr val="lt2"/>
        </a:solidFill>
      </p:bgPr>
    </p:bg>
    <p:spTree>
      <p:nvGrpSpPr>
        <p:cNvPr id="447" name="Shape 447"/>
        <p:cNvGrpSpPr/>
        <p:nvPr/>
      </p:nvGrpSpPr>
      <p:grpSpPr>
        <a:xfrm>
          <a:off x="0" y="0"/>
          <a:ext cx="0" cy="0"/>
          <a:chOff x="0" y="0"/>
          <a:chExt cx="0" cy="0"/>
        </a:xfrm>
      </p:grpSpPr>
      <p:sp>
        <p:nvSpPr>
          <p:cNvPr id="448" name="Google Shape;448;p72"/>
          <p:cNvSpPr txBox="1"/>
          <p:nvPr>
            <p:ph type="title"/>
          </p:nvPr>
        </p:nvSpPr>
        <p:spPr>
          <a:xfrm>
            <a:off x="457200" y="448056"/>
            <a:ext cx="8229600" cy="5760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449" name="Google Shape;449;p72"/>
          <p:cNvSpPr/>
          <p:nvPr/>
        </p:nvSpPr>
        <p:spPr>
          <a:xfrm>
            <a:off x="457200" y="1473675"/>
            <a:ext cx="2606100" cy="2882100"/>
          </a:xfrm>
          <a:prstGeom prst="rect">
            <a:avLst/>
          </a:prstGeom>
          <a:solidFill>
            <a:schemeClr val="lt1"/>
          </a:solidFill>
          <a:ln cap="flat" cmpd="sng" w="12700">
            <a:solidFill>
              <a:srgbClr val="FFFFFF">
                <a:alpha val="49800"/>
              </a:srgbClr>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rgbClr val="FFFFFF"/>
              </a:solidFill>
              <a:latin typeface="Calibri"/>
              <a:ea typeface="Calibri"/>
              <a:cs typeface="Calibri"/>
              <a:sym typeface="Calibri"/>
            </a:endParaRPr>
          </a:p>
        </p:txBody>
      </p:sp>
      <p:sp>
        <p:nvSpPr>
          <p:cNvPr id="450" name="Google Shape;450;p72"/>
          <p:cNvSpPr/>
          <p:nvPr/>
        </p:nvSpPr>
        <p:spPr>
          <a:xfrm>
            <a:off x="3237000" y="1473675"/>
            <a:ext cx="2606100" cy="2882100"/>
          </a:xfrm>
          <a:prstGeom prst="rect">
            <a:avLst/>
          </a:prstGeom>
          <a:solidFill>
            <a:schemeClr val="lt1"/>
          </a:solidFill>
          <a:ln cap="flat" cmpd="sng" w="12700">
            <a:solidFill>
              <a:srgbClr val="FFFFFF">
                <a:alpha val="49800"/>
              </a:srgbClr>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rgbClr val="FFFFFF"/>
              </a:solidFill>
              <a:latin typeface="Calibri"/>
              <a:ea typeface="Calibri"/>
              <a:cs typeface="Calibri"/>
              <a:sym typeface="Calibri"/>
            </a:endParaRPr>
          </a:p>
        </p:txBody>
      </p:sp>
      <p:sp>
        <p:nvSpPr>
          <p:cNvPr id="451" name="Google Shape;451;p72"/>
          <p:cNvSpPr/>
          <p:nvPr/>
        </p:nvSpPr>
        <p:spPr>
          <a:xfrm>
            <a:off x="6016800" y="1473675"/>
            <a:ext cx="2606100" cy="2882100"/>
          </a:xfrm>
          <a:prstGeom prst="rect">
            <a:avLst/>
          </a:prstGeom>
          <a:solidFill>
            <a:schemeClr val="lt1"/>
          </a:solidFill>
          <a:ln cap="flat" cmpd="sng" w="12700">
            <a:solidFill>
              <a:srgbClr val="FFFFFF">
                <a:alpha val="49800"/>
              </a:srgbClr>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rgbClr val="FFFFFF"/>
              </a:solidFill>
              <a:latin typeface="Calibri"/>
              <a:ea typeface="Calibri"/>
              <a:cs typeface="Calibri"/>
              <a:sym typeface="Calibri"/>
            </a:endParaRPr>
          </a:p>
        </p:txBody>
      </p:sp>
      <p:cxnSp>
        <p:nvCxnSpPr>
          <p:cNvPr id="452" name="Google Shape;452;p72"/>
          <p:cNvCxnSpPr/>
          <p:nvPr/>
        </p:nvCxnSpPr>
        <p:spPr>
          <a:xfrm flipH="1" rot="10800000">
            <a:off x="457200" y="4343400"/>
            <a:ext cx="2606100" cy="2100"/>
          </a:xfrm>
          <a:prstGeom prst="straightConnector1">
            <a:avLst/>
          </a:prstGeom>
          <a:noFill/>
          <a:ln cap="flat" cmpd="sng" w="38100">
            <a:solidFill>
              <a:schemeClr val="accent1"/>
            </a:solidFill>
            <a:prstDash val="solid"/>
            <a:round/>
            <a:headEnd len="med" w="med" type="none"/>
            <a:tailEnd len="med" w="med" type="none"/>
          </a:ln>
        </p:spPr>
      </p:cxnSp>
      <p:cxnSp>
        <p:nvCxnSpPr>
          <p:cNvPr id="453" name="Google Shape;453;p72"/>
          <p:cNvCxnSpPr/>
          <p:nvPr/>
        </p:nvCxnSpPr>
        <p:spPr>
          <a:xfrm flipH="1" rot="10800000">
            <a:off x="3237000" y="4343400"/>
            <a:ext cx="2606100" cy="2100"/>
          </a:xfrm>
          <a:prstGeom prst="straightConnector1">
            <a:avLst/>
          </a:prstGeom>
          <a:noFill/>
          <a:ln cap="flat" cmpd="sng" w="38100">
            <a:solidFill>
              <a:schemeClr val="accent3"/>
            </a:solidFill>
            <a:prstDash val="solid"/>
            <a:round/>
            <a:headEnd len="med" w="med" type="none"/>
            <a:tailEnd len="med" w="med" type="none"/>
          </a:ln>
        </p:spPr>
      </p:cxnSp>
      <p:cxnSp>
        <p:nvCxnSpPr>
          <p:cNvPr id="454" name="Google Shape;454;p72"/>
          <p:cNvCxnSpPr/>
          <p:nvPr/>
        </p:nvCxnSpPr>
        <p:spPr>
          <a:xfrm flipH="1" rot="10800000">
            <a:off x="6016800" y="4343400"/>
            <a:ext cx="2606100" cy="2100"/>
          </a:xfrm>
          <a:prstGeom prst="straightConnector1">
            <a:avLst/>
          </a:prstGeom>
          <a:noFill/>
          <a:ln cap="flat" cmpd="sng" w="38100">
            <a:solidFill>
              <a:schemeClr val="accent2"/>
            </a:solidFill>
            <a:prstDash val="solid"/>
            <a:round/>
            <a:headEnd len="med" w="med" type="none"/>
            <a:tailEnd len="med" w="med" type="none"/>
          </a:ln>
        </p:spPr>
      </p:cxnSp>
      <p:sp>
        <p:nvSpPr>
          <p:cNvPr id="455" name="Google Shape;455;p72"/>
          <p:cNvSpPr txBox="1"/>
          <p:nvPr>
            <p:ph idx="1" type="body"/>
          </p:nvPr>
        </p:nvSpPr>
        <p:spPr>
          <a:xfrm>
            <a:off x="457200" y="1472184"/>
            <a:ext cx="2606100" cy="2868000"/>
          </a:xfrm>
          <a:prstGeom prst="rect">
            <a:avLst/>
          </a:prstGeom>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456" name="Google Shape;456;p72"/>
          <p:cNvSpPr txBox="1"/>
          <p:nvPr>
            <p:ph idx="2" type="body"/>
          </p:nvPr>
        </p:nvSpPr>
        <p:spPr>
          <a:xfrm>
            <a:off x="3237000" y="1472184"/>
            <a:ext cx="2606100" cy="2868000"/>
          </a:xfrm>
          <a:prstGeom prst="rect">
            <a:avLst/>
          </a:prstGeom>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457" name="Google Shape;457;p72"/>
          <p:cNvSpPr txBox="1"/>
          <p:nvPr>
            <p:ph idx="3" type="body"/>
          </p:nvPr>
        </p:nvSpPr>
        <p:spPr>
          <a:xfrm>
            <a:off x="6016800" y="1484573"/>
            <a:ext cx="2606100" cy="2868000"/>
          </a:xfrm>
          <a:prstGeom prst="rect">
            <a:avLst/>
          </a:prstGeom>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bullet-6">
  <p:cSld name="CUSTOM_3_2_1_2">
    <p:spTree>
      <p:nvGrpSpPr>
        <p:cNvPr id="458" name="Shape 458"/>
        <p:cNvGrpSpPr/>
        <p:nvPr/>
      </p:nvGrpSpPr>
      <p:grpSpPr>
        <a:xfrm>
          <a:off x="0" y="0"/>
          <a:ext cx="0" cy="0"/>
          <a:chOff x="0" y="0"/>
          <a:chExt cx="0" cy="0"/>
        </a:xfrm>
      </p:grpSpPr>
      <p:sp>
        <p:nvSpPr>
          <p:cNvPr id="459" name="Google Shape;459;p73"/>
          <p:cNvSpPr txBox="1"/>
          <p:nvPr>
            <p:ph idx="1" type="body"/>
          </p:nvPr>
        </p:nvSpPr>
        <p:spPr>
          <a:xfrm>
            <a:off x="457200" y="1607925"/>
            <a:ext cx="2606100" cy="2182200"/>
          </a:xfrm>
          <a:prstGeom prst="rect">
            <a:avLst/>
          </a:prstGeom>
          <a:noFill/>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460" name="Google Shape;460;p73"/>
          <p:cNvSpPr txBox="1"/>
          <p:nvPr>
            <p:ph idx="2" type="body"/>
          </p:nvPr>
        </p:nvSpPr>
        <p:spPr>
          <a:xfrm>
            <a:off x="3237000" y="1607925"/>
            <a:ext cx="2606100" cy="2182200"/>
          </a:xfrm>
          <a:prstGeom prst="rect">
            <a:avLst/>
          </a:prstGeom>
          <a:noFill/>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461" name="Google Shape;461;p73"/>
          <p:cNvSpPr txBox="1"/>
          <p:nvPr>
            <p:ph idx="3" type="body"/>
          </p:nvPr>
        </p:nvSpPr>
        <p:spPr>
          <a:xfrm>
            <a:off x="6016800" y="1607925"/>
            <a:ext cx="2606100" cy="2182200"/>
          </a:xfrm>
          <a:prstGeom prst="rect">
            <a:avLst/>
          </a:prstGeom>
          <a:noFill/>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462" name="Google Shape;462;p73"/>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bullet-4">
  <p:cSld name="CUSTOM_3_2_1_1">
    <p:spTree>
      <p:nvGrpSpPr>
        <p:cNvPr id="463" name="Shape 463"/>
        <p:cNvGrpSpPr/>
        <p:nvPr/>
      </p:nvGrpSpPr>
      <p:grpSpPr>
        <a:xfrm>
          <a:off x="0" y="0"/>
          <a:ext cx="0" cy="0"/>
          <a:chOff x="0" y="0"/>
          <a:chExt cx="0" cy="0"/>
        </a:xfrm>
      </p:grpSpPr>
      <p:sp>
        <p:nvSpPr>
          <p:cNvPr id="464" name="Google Shape;464;p74"/>
          <p:cNvSpPr txBox="1"/>
          <p:nvPr>
            <p:ph idx="1" type="body"/>
          </p:nvPr>
        </p:nvSpPr>
        <p:spPr>
          <a:xfrm>
            <a:off x="489150" y="2727525"/>
            <a:ext cx="2606100" cy="1848000"/>
          </a:xfrm>
          <a:prstGeom prst="rect">
            <a:avLst/>
          </a:prstGeom>
        </p:spPr>
        <p:txBody>
          <a:bodyPr anchorCtr="0" anchor="t" bIns="91425" lIns="137150" spcFirstLastPara="1" rIns="137150" wrap="square" tIns="91425">
            <a:normAutofit/>
          </a:bodyPr>
          <a:lstStyle>
            <a:lvl1pPr indent="-304800" lvl="0" marL="457200" algn="ctr">
              <a:spcBef>
                <a:spcPts val="0"/>
              </a:spcBef>
              <a:spcAft>
                <a:spcPts val="0"/>
              </a:spcAft>
              <a:buClr>
                <a:schemeClr val="dk1"/>
              </a:buClr>
              <a:buSzPts val="1200"/>
              <a:buChar char="•"/>
              <a:defRPr sz="1200">
                <a:solidFill>
                  <a:schemeClr val="dk1"/>
                </a:solidFill>
              </a:defRPr>
            </a:lvl1pPr>
            <a:lvl2pPr indent="-304800" lvl="1" marL="914400" algn="ctr">
              <a:spcBef>
                <a:spcPts val="1000"/>
              </a:spcBef>
              <a:spcAft>
                <a:spcPts val="0"/>
              </a:spcAft>
              <a:buClr>
                <a:schemeClr val="dk1"/>
              </a:buClr>
              <a:buSzPts val="1200"/>
              <a:buChar char="○"/>
              <a:defRPr sz="1200">
                <a:solidFill>
                  <a:schemeClr val="dk1"/>
                </a:solidFill>
              </a:defRPr>
            </a:lvl2pPr>
            <a:lvl3pPr indent="-304800" lvl="2" marL="1371600" algn="ctr">
              <a:spcBef>
                <a:spcPts val="1000"/>
              </a:spcBef>
              <a:spcAft>
                <a:spcPts val="0"/>
              </a:spcAft>
              <a:buClr>
                <a:schemeClr val="dk1"/>
              </a:buClr>
              <a:buSzPts val="1200"/>
              <a:buChar char="■"/>
              <a:defRPr sz="1200">
                <a:solidFill>
                  <a:schemeClr val="dk1"/>
                </a:solidFill>
              </a:defRPr>
            </a:lvl3pPr>
            <a:lvl4pPr indent="-304800" lvl="3" marL="1828800" algn="ctr">
              <a:spcBef>
                <a:spcPts val="1000"/>
              </a:spcBef>
              <a:spcAft>
                <a:spcPts val="0"/>
              </a:spcAft>
              <a:buClr>
                <a:schemeClr val="dk1"/>
              </a:buClr>
              <a:buSzPts val="1200"/>
              <a:buChar char="●"/>
              <a:defRPr sz="1200">
                <a:solidFill>
                  <a:schemeClr val="dk1"/>
                </a:solidFill>
              </a:defRPr>
            </a:lvl4pPr>
            <a:lvl5pPr indent="-304800" lvl="4" marL="2286000" algn="ctr">
              <a:spcBef>
                <a:spcPts val="1000"/>
              </a:spcBef>
              <a:spcAft>
                <a:spcPts val="0"/>
              </a:spcAft>
              <a:buClr>
                <a:schemeClr val="dk1"/>
              </a:buClr>
              <a:buSzPts val="1200"/>
              <a:buChar char="○"/>
              <a:defRPr sz="1200">
                <a:solidFill>
                  <a:schemeClr val="dk1"/>
                </a:solidFill>
              </a:defRPr>
            </a:lvl5pPr>
            <a:lvl6pPr indent="-304800" lvl="5" marL="2743200" algn="ctr">
              <a:spcBef>
                <a:spcPts val="1000"/>
              </a:spcBef>
              <a:spcAft>
                <a:spcPts val="0"/>
              </a:spcAft>
              <a:buClr>
                <a:schemeClr val="dk1"/>
              </a:buClr>
              <a:buSzPts val="1200"/>
              <a:buChar char="■"/>
              <a:defRPr sz="1200">
                <a:solidFill>
                  <a:schemeClr val="dk1"/>
                </a:solidFill>
              </a:defRPr>
            </a:lvl6pPr>
            <a:lvl7pPr indent="-304800" lvl="6" marL="3200400" algn="ctr">
              <a:spcBef>
                <a:spcPts val="1000"/>
              </a:spcBef>
              <a:spcAft>
                <a:spcPts val="0"/>
              </a:spcAft>
              <a:buClr>
                <a:schemeClr val="dk1"/>
              </a:buClr>
              <a:buSzPts val="1200"/>
              <a:buChar char="●"/>
              <a:defRPr sz="1200">
                <a:solidFill>
                  <a:schemeClr val="dk1"/>
                </a:solidFill>
              </a:defRPr>
            </a:lvl7pPr>
            <a:lvl8pPr indent="-304800" lvl="7" marL="3657600" algn="ctr">
              <a:spcBef>
                <a:spcPts val="1000"/>
              </a:spcBef>
              <a:spcAft>
                <a:spcPts val="0"/>
              </a:spcAft>
              <a:buClr>
                <a:schemeClr val="dk1"/>
              </a:buClr>
              <a:buSzPts val="1200"/>
              <a:buChar char="○"/>
              <a:defRPr sz="1200">
                <a:solidFill>
                  <a:schemeClr val="dk1"/>
                </a:solidFill>
              </a:defRPr>
            </a:lvl8pPr>
            <a:lvl9pPr indent="-304800" lvl="8" marL="4114800" algn="ctr">
              <a:spcBef>
                <a:spcPts val="1000"/>
              </a:spcBef>
              <a:spcAft>
                <a:spcPts val="1000"/>
              </a:spcAft>
              <a:buClr>
                <a:schemeClr val="dk1"/>
              </a:buClr>
              <a:buSzPts val="1200"/>
              <a:buChar char="■"/>
              <a:defRPr sz="1200">
                <a:solidFill>
                  <a:schemeClr val="dk1"/>
                </a:solidFill>
              </a:defRPr>
            </a:lvl9pPr>
          </a:lstStyle>
          <a:p/>
        </p:txBody>
      </p:sp>
      <p:sp>
        <p:nvSpPr>
          <p:cNvPr id="465" name="Google Shape;465;p74"/>
          <p:cNvSpPr txBox="1"/>
          <p:nvPr>
            <p:ph idx="2" type="body"/>
          </p:nvPr>
        </p:nvSpPr>
        <p:spPr>
          <a:xfrm>
            <a:off x="3268950" y="2727525"/>
            <a:ext cx="2606100" cy="1848000"/>
          </a:xfrm>
          <a:prstGeom prst="rect">
            <a:avLst/>
          </a:prstGeom>
        </p:spPr>
        <p:txBody>
          <a:bodyPr anchorCtr="0" anchor="t" bIns="91425" lIns="137150" spcFirstLastPara="1" rIns="137150" wrap="square" tIns="91425">
            <a:normAutofit/>
          </a:bodyPr>
          <a:lstStyle>
            <a:lvl1pPr indent="-304800" lvl="0" marL="457200" algn="ctr">
              <a:spcBef>
                <a:spcPts val="0"/>
              </a:spcBef>
              <a:spcAft>
                <a:spcPts val="0"/>
              </a:spcAft>
              <a:buClr>
                <a:schemeClr val="dk1"/>
              </a:buClr>
              <a:buSzPts val="1200"/>
              <a:buChar char="•"/>
              <a:defRPr sz="1200">
                <a:solidFill>
                  <a:schemeClr val="dk1"/>
                </a:solidFill>
              </a:defRPr>
            </a:lvl1pPr>
            <a:lvl2pPr indent="-304800" lvl="1" marL="914400" algn="ctr">
              <a:spcBef>
                <a:spcPts val="1000"/>
              </a:spcBef>
              <a:spcAft>
                <a:spcPts val="0"/>
              </a:spcAft>
              <a:buClr>
                <a:schemeClr val="dk1"/>
              </a:buClr>
              <a:buSzPts val="1200"/>
              <a:buChar char="○"/>
              <a:defRPr sz="1200">
                <a:solidFill>
                  <a:schemeClr val="dk1"/>
                </a:solidFill>
              </a:defRPr>
            </a:lvl2pPr>
            <a:lvl3pPr indent="-304800" lvl="2" marL="1371600" algn="ctr">
              <a:spcBef>
                <a:spcPts val="1000"/>
              </a:spcBef>
              <a:spcAft>
                <a:spcPts val="0"/>
              </a:spcAft>
              <a:buClr>
                <a:schemeClr val="dk1"/>
              </a:buClr>
              <a:buSzPts val="1200"/>
              <a:buChar char="■"/>
              <a:defRPr sz="1200">
                <a:solidFill>
                  <a:schemeClr val="dk1"/>
                </a:solidFill>
              </a:defRPr>
            </a:lvl3pPr>
            <a:lvl4pPr indent="-304800" lvl="3" marL="1828800" algn="ctr">
              <a:spcBef>
                <a:spcPts val="1000"/>
              </a:spcBef>
              <a:spcAft>
                <a:spcPts val="0"/>
              </a:spcAft>
              <a:buClr>
                <a:schemeClr val="dk1"/>
              </a:buClr>
              <a:buSzPts val="1200"/>
              <a:buChar char="●"/>
              <a:defRPr sz="1200">
                <a:solidFill>
                  <a:schemeClr val="dk1"/>
                </a:solidFill>
              </a:defRPr>
            </a:lvl4pPr>
            <a:lvl5pPr indent="-304800" lvl="4" marL="2286000" algn="ctr">
              <a:spcBef>
                <a:spcPts val="1000"/>
              </a:spcBef>
              <a:spcAft>
                <a:spcPts val="0"/>
              </a:spcAft>
              <a:buClr>
                <a:schemeClr val="dk1"/>
              </a:buClr>
              <a:buSzPts val="1200"/>
              <a:buChar char="○"/>
              <a:defRPr sz="1200">
                <a:solidFill>
                  <a:schemeClr val="dk1"/>
                </a:solidFill>
              </a:defRPr>
            </a:lvl5pPr>
            <a:lvl6pPr indent="-304800" lvl="5" marL="2743200" algn="ctr">
              <a:spcBef>
                <a:spcPts val="1000"/>
              </a:spcBef>
              <a:spcAft>
                <a:spcPts val="0"/>
              </a:spcAft>
              <a:buClr>
                <a:schemeClr val="dk1"/>
              </a:buClr>
              <a:buSzPts val="1200"/>
              <a:buChar char="■"/>
              <a:defRPr sz="1200">
                <a:solidFill>
                  <a:schemeClr val="dk1"/>
                </a:solidFill>
              </a:defRPr>
            </a:lvl6pPr>
            <a:lvl7pPr indent="-304800" lvl="6" marL="3200400" algn="ctr">
              <a:spcBef>
                <a:spcPts val="1000"/>
              </a:spcBef>
              <a:spcAft>
                <a:spcPts val="0"/>
              </a:spcAft>
              <a:buClr>
                <a:schemeClr val="dk1"/>
              </a:buClr>
              <a:buSzPts val="1200"/>
              <a:buChar char="●"/>
              <a:defRPr sz="1200">
                <a:solidFill>
                  <a:schemeClr val="dk1"/>
                </a:solidFill>
              </a:defRPr>
            </a:lvl7pPr>
            <a:lvl8pPr indent="-304800" lvl="7" marL="3657600" algn="ctr">
              <a:spcBef>
                <a:spcPts val="1000"/>
              </a:spcBef>
              <a:spcAft>
                <a:spcPts val="0"/>
              </a:spcAft>
              <a:buClr>
                <a:schemeClr val="dk1"/>
              </a:buClr>
              <a:buSzPts val="1200"/>
              <a:buChar char="○"/>
              <a:defRPr sz="1200">
                <a:solidFill>
                  <a:schemeClr val="dk1"/>
                </a:solidFill>
              </a:defRPr>
            </a:lvl8pPr>
            <a:lvl9pPr indent="-304800" lvl="8" marL="4114800" algn="ctr">
              <a:spcBef>
                <a:spcPts val="1000"/>
              </a:spcBef>
              <a:spcAft>
                <a:spcPts val="1000"/>
              </a:spcAft>
              <a:buClr>
                <a:schemeClr val="dk1"/>
              </a:buClr>
              <a:buSzPts val="1200"/>
              <a:buChar char="■"/>
              <a:defRPr sz="1200">
                <a:solidFill>
                  <a:schemeClr val="dk1"/>
                </a:solidFill>
              </a:defRPr>
            </a:lvl9pPr>
          </a:lstStyle>
          <a:p/>
        </p:txBody>
      </p:sp>
      <p:sp>
        <p:nvSpPr>
          <p:cNvPr id="466" name="Google Shape;466;p74"/>
          <p:cNvSpPr txBox="1"/>
          <p:nvPr>
            <p:ph idx="3" type="body"/>
          </p:nvPr>
        </p:nvSpPr>
        <p:spPr>
          <a:xfrm>
            <a:off x="6048750" y="2727525"/>
            <a:ext cx="2606100" cy="1848000"/>
          </a:xfrm>
          <a:prstGeom prst="rect">
            <a:avLst/>
          </a:prstGeom>
        </p:spPr>
        <p:txBody>
          <a:bodyPr anchorCtr="0" anchor="t" bIns="91425" lIns="137150" spcFirstLastPara="1" rIns="137150" wrap="square" tIns="91425">
            <a:normAutofit/>
          </a:bodyPr>
          <a:lstStyle>
            <a:lvl1pPr indent="-304800" lvl="0" marL="457200" algn="ctr">
              <a:spcBef>
                <a:spcPts val="0"/>
              </a:spcBef>
              <a:spcAft>
                <a:spcPts val="0"/>
              </a:spcAft>
              <a:buClr>
                <a:schemeClr val="dk1"/>
              </a:buClr>
              <a:buSzPts val="1200"/>
              <a:buChar char="•"/>
              <a:defRPr sz="1200">
                <a:solidFill>
                  <a:schemeClr val="dk1"/>
                </a:solidFill>
              </a:defRPr>
            </a:lvl1pPr>
            <a:lvl2pPr indent="-304800" lvl="1" marL="914400" algn="ctr">
              <a:spcBef>
                <a:spcPts val="1000"/>
              </a:spcBef>
              <a:spcAft>
                <a:spcPts val="0"/>
              </a:spcAft>
              <a:buClr>
                <a:schemeClr val="dk1"/>
              </a:buClr>
              <a:buSzPts val="1200"/>
              <a:buChar char="○"/>
              <a:defRPr sz="1200">
                <a:solidFill>
                  <a:schemeClr val="dk1"/>
                </a:solidFill>
              </a:defRPr>
            </a:lvl2pPr>
            <a:lvl3pPr indent="-304800" lvl="2" marL="1371600" algn="ctr">
              <a:spcBef>
                <a:spcPts val="1000"/>
              </a:spcBef>
              <a:spcAft>
                <a:spcPts val="0"/>
              </a:spcAft>
              <a:buClr>
                <a:schemeClr val="dk1"/>
              </a:buClr>
              <a:buSzPts val="1200"/>
              <a:buChar char="■"/>
              <a:defRPr sz="1200">
                <a:solidFill>
                  <a:schemeClr val="dk1"/>
                </a:solidFill>
              </a:defRPr>
            </a:lvl3pPr>
            <a:lvl4pPr indent="-304800" lvl="3" marL="1828800" algn="ctr">
              <a:spcBef>
                <a:spcPts val="1000"/>
              </a:spcBef>
              <a:spcAft>
                <a:spcPts val="0"/>
              </a:spcAft>
              <a:buClr>
                <a:schemeClr val="dk1"/>
              </a:buClr>
              <a:buSzPts val="1200"/>
              <a:buChar char="●"/>
              <a:defRPr sz="1200">
                <a:solidFill>
                  <a:schemeClr val="dk1"/>
                </a:solidFill>
              </a:defRPr>
            </a:lvl4pPr>
            <a:lvl5pPr indent="-304800" lvl="4" marL="2286000" algn="ctr">
              <a:spcBef>
                <a:spcPts val="1000"/>
              </a:spcBef>
              <a:spcAft>
                <a:spcPts val="0"/>
              </a:spcAft>
              <a:buClr>
                <a:schemeClr val="dk1"/>
              </a:buClr>
              <a:buSzPts val="1200"/>
              <a:buChar char="○"/>
              <a:defRPr sz="1200">
                <a:solidFill>
                  <a:schemeClr val="dk1"/>
                </a:solidFill>
              </a:defRPr>
            </a:lvl5pPr>
            <a:lvl6pPr indent="-304800" lvl="5" marL="2743200" algn="ctr">
              <a:spcBef>
                <a:spcPts val="1000"/>
              </a:spcBef>
              <a:spcAft>
                <a:spcPts val="0"/>
              </a:spcAft>
              <a:buClr>
                <a:schemeClr val="dk1"/>
              </a:buClr>
              <a:buSzPts val="1200"/>
              <a:buChar char="■"/>
              <a:defRPr sz="1200">
                <a:solidFill>
                  <a:schemeClr val="dk1"/>
                </a:solidFill>
              </a:defRPr>
            </a:lvl6pPr>
            <a:lvl7pPr indent="-304800" lvl="6" marL="3200400" algn="ctr">
              <a:spcBef>
                <a:spcPts val="1000"/>
              </a:spcBef>
              <a:spcAft>
                <a:spcPts val="0"/>
              </a:spcAft>
              <a:buClr>
                <a:schemeClr val="dk1"/>
              </a:buClr>
              <a:buSzPts val="1200"/>
              <a:buChar char="●"/>
              <a:defRPr sz="1200">
                <a:solidFill>
                  <a:schemeClr val="dk1"/>
                </a:solidFill>
              </a:defRPr>
            </a:lvl7pPr>
            <a:lvl8pPr indent="-304800" lvl="7" marL="3657600" algn="ctr">
              <a:spcBef>
                <a:spcPts val="1000"/>
              </a:spcBef>
              <a:spcAft>
                <a:spcPts val="0"/>
              </a:spcAft>
              <a:buClr>
                <a:schemeClr val="dk1"/>
              </a:buClr>
              <a:buSzPts val="1200"/>
              <a:buChar char="○"/>
              <a:defRPr sz="1200">
                <a:solidFill>
                  <a:schemeClr val="dk1"/>
                </a:solidFill>
              </a:defRPr>
            </a:lvl8pPr>
            <a:lvl9pPr indent="-304800" lvl="8" marL="4114800" algn="ctr">
              <a:spcBef>
                <a:spcPts val="1000"/>
              </a:spcBef>
              <a:spcAft>
                <a:spcPts val="1000"/>
              </a:spcAft>
              <a:buClr>
                <a:schemeClr val="dk1"/>
              </a:buClr>
              <a:buSzPts val="1200"/>
              <a:buChar char="■"/>
              <a:defRPr sz="1200">
                <a:solidFill>
                  <a:schemeClr val="dk1"/>
                </a:solidFill>
              </a:defRPr>
            </a:lvl9pPr>
          </a:lstStyle>
          <a:p/>
        </p:txBody>
      </p:sp>
      <p:sp>
        <p:nvSpPr>
          <p:cNvPr id="467" name="Google Shape;467;p74"/>
          <p:cNvSpPr/>
          <p:nvPr/>
        </p:nvSpPr>
        <p:spPr>
          <a:xfrm>
            <a:off x="1333794" y="1597025"/>
            <a:ext cx="916800" cy="916800"/>
          </a:xfrm>
          <a:prstGeom prst="ellipse">
            <a:avLst/>
          </a:prstGeom>
          <a:solidFill>
            <a:schemeClr val="lt1"/>
          </a:solidFill>
          <a:ln cap="flat" cmpd="sng" w="9525">
            <a:solidFill>
              <a:schemeClr val="accent1"/>
            </a:solidFill>
            <a:prstDash val="solid"/>
            <a:round/>
            <a:headEnd len="sm" w="sm" type="none"/>
            <a:tailEnd len="sm" w="sm" type="none"/>
          </a:ln>
        </p:spPr>
        <p:txBody>
          <a:bodyPr anchorCtr="0" anchor="ctr" bIns="91425" lIns="0" spcFirstLastPara="1" rIns="0" wrap="square" tIns="91425">
            <a:noAutofit/>
          </a:bodyPr>
          <a:lstStyle/>
          <a:p>
            <a:pPr indent="0" lvl="0" marL="0" rtl="0" algn="ctr">
              <a:spcBef>
                <a:spcPts val="0"/>
              </a:spcBef>
              <a:spcAft>
                <a:spcPts val="0"/>
              </a:spcAft>
              <a:buNone/>
            </a:pPr>
            <a:r>
              <a:rPr b="1" lang="en-GB" sz="2800">
                <a:solidFill>
                  <a:schemeClr val="accent1"/>
                </a:solidFill>
                <a:latin typeface="Hanken Grotesk"/>
                <a:ea typeface="Hanken Grotesk"/>
                <a:cs typeface="Hanken Grotesk"/>
                <a:sym typeface="Hanken Grotesk"/>
              </a:rPr>
              <a:t>1</a:t>
            </a:r>
            <a:endParaRPr b="1" sz="2800">
              <a:solidFill>
                <a:schemeClr val="accent1"/>
              </a:solidFill>
              <a:latin typeface="Hanken Grotesk"/>
              <a:ea typeface="Hanken Grotesk"/>
              <a:cs typeface="Hanken Grotesk"/>
              <a:sym typeface="Hanken Grotesk"/>
            </a:endParaRPr>
          </a:p>
        </p:txBody>
      </p:sp>
      <p:sp>
        <p:nvSpPr>
          <p:cNvPr id="468" name="Google Shape;468;p74"/>
          <p:cNvSpPr/>
          <p:nvPr/>
        </p:nvSpPr>
        <p:spPr>
          <a:xfrm>
            <a:off x="4113597" y="1597025"/>
            <a:ext cx="916800" cy="916800"/>
          </a:xfrm>
          <a:prstGeom prst="ellipse">
            <a:avLst/>
          </a:prstGeom>
          <a:solidFill>
            <a:schemeClr val="lt1"/>
          </a:solidFill>
          <a:ln cap="flat" cmpd="sng" w="9525">
            <a:solidFill>
              <a:schemeClr val="accent1"/>
            </a:solidFill>
            <a:prstDash val="solid"/>
            <a:round/>
            <a:headEnd len="sm" w="sm" type="none"/>
            <a:tailEnd len="sm" w="sm" type="none"/>
          </a:ln>
        </p:spPr>
        <p:txBody>
          <a:bodyPr anchorCtr="0" anchor="ctr" bIns="91425" lIns="0" spcFirstLastPara="1" rIns="0" wrap="square" tIns="91425">
            <a:noAutofit/>
          </a:bodyPr>
          <a:lstStyle/>
          <a:p>
            <a:pPr indent="0" lvl="0" marL="0" rtl="0" algn="ctr">
              <a:spcBef>
                <a:spcPts val="0"/>
              </a:spcBef>
              <a:spcAft>
                <a:spcPts val="0"/>
              </a:spcAft>
              <a:buNone/>
            </a:pPr>
            <a:r>
              <a:rPr b="1" lang="en-GB" sz="2800">
                <a:solidFill>
                  <a:schemeClr val="accent1"/>
                </a:solidFill>
                <a:latin typeface="Hanken Grotesk"/>
                <a:ea typeface="Hanken Grotesk"/>
                <a:cs typeface="Hanken Grotesk"/>
                <a:sym typeface="Hanken Grotesk"/>
              </a:rPr>
              <a:t>2</a:t>
            </a:r>
            <a:endParaRPr b="1" sz="2800">
              <a:solidFill>
                <a:schemeClr val="accent1"/>
              </a:solidFill>
              <a:latin typeface="Hanken Grotesk"/>
              <a:ea typeface="Hanken Grotesk"/>
              <a:cs typeface="Hanken Grotesk"/>
              <a:sym typeface="Hanken Grotesk"/>
            </a:endParaRPr>
          </a:p>
        </p:txBody>
      </p:sp>
      <p:sp>
        <p:nvSpPr>
          <p:cNvPr id="469" name="Google Shape;469;p74"/>
          <p:cNvSpPr/>
          <p:nvPr/>
        </p:nvSpPr>
        <p:spPr>
          <a:xfrm>
            <a:off x="6893399" y="1597025"/>
            <a:ext cx="916800" cy="916800"/>
          </a:xfrm>
          <a:prstGeom prst="ellipse">
            <a:avLst/>
          </a:prstGeom>
          <a:solidFill>
            <a:schemeClr val="lt1"/>
          </a:solidFill>
          <a:ln cap="flat" cmpd="sng" w="9525">
            <a:solidFill>
              <a:schemeClr val="accent1"/>
            </a:solidFill>
            <a:prstDash val="solid"/>
            <a:round/>
            <a:headEnd len="sm" w="sm" type="none"/>
            <a:tailEnd len="sm" w="sm" type="none"/>
          </a:ln>
        </p:spPr>
        <p:txBody>
          <a:bodyPr anchorCtr="0" anchor="ctr" bIns="91425" lIns="0" spcFirstLastPara="1" rIns="0" wrap="square" tIns="91425">
            <a:noAutofit/>
          </a:bodyPr>
          <a:lstStyle/>
          <a:p>
            <a:pPr indent="0" lvl="0" marL="0" rtl="0" algn="ctr">
              <a:spcBef>
                <a:spcPts val="0"/>
              </a:spcBef>
              <a:spcAft>
                <a:spcPts val="0"/>
              </a:spcAft>
              <a:buNone/>
            </a:pPr>
            <a:r>
              <a:rPr b="1" lang="en-GB" sz="2800">
                <a:solidFill>
                  <a:schemeClr val="accent1"/>
                </a:solidFill>
                <a:latin typeface="Hanken Grotesk"/>
                <a:ea typeface="Hanken Grotesk"/>
                <a:cs typeface="Hanken Grotesk"/>
                <a:sym typeface="Hanken Grotesk"/>
              </a:rPr>
              <a:t>3</a:t>
            </a:r>
            <a:endParaRPr b="1" sz="2800">
              <a:solidFill>
                <a:schemeClr val="accent1"/>
              </a:solidFill>
              <a:latin typeface="Hanken Grotesk"/>
              <a:ea typeface="Hanken Grotesk"/>
              <a:cs typeface="Hanken Grotesk"/>
              <a:sym typeface="Hanken Grotesk"/>
            </a:endParaRPr>
          </a:p>
        </p:txBody>
      </p:sp>
      <p:sp>
        <p:nvSpPr>
          <p:cNvPr id="470" name="Google Shape;470;p74"/>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bullet-5">
  <p:cSld name="CUSTOM_3_2_1_1_1">
    <p:bg>
      <p:bgPr>
        <a:solidFill>
          <a:schemeClr val="lt2"/>
        </a:solidFill>
      </p:bgPr>
    </p:bg>
    <p:spTree>
      <p:nvGrpSpPr>
        <p:cNvPr id="471" name="Shape 471"/>
        <p:cNvGrpSpPr/>
        <p:nvPr/>
      </p:nvGrpSpPr>
      <p:grpSpPr>
        <a:xfrm>
          <a:off x="0" y="0"/>
          <a:ext cx="0" cy="0"/>
          <a:chOff x="0" y="0"/>
          <a:chExt cx="0" cy="0"/>
        </a:xfrm>
      </p:grpSpPr>
      <p:sp>
        <p:nvSpPr>
          <p:cNvPr id="472" name="Google Shape;472;p75"/>
          <p:cNvSpPr txBox="1"/>
          <p:nvPr>
            <p:ph idx="1" type="body"/>
          </p:nvPr>
        </p:nvSpPr>
        <p:spPr>
          <a:xfrm>
            <a:off x="457200" y="1834125"/>
            <a:ext cx="2606100" cy="2273100"/>
          </a:xfrm>
          <a:prstGeom prst="rect">
            <a:avLst/>
          </a:prstGeom>
          <a:solidFill>
            <a:srgbClr val="FFFFFF">
              <a:alpha val="20000"/>
            </a:srgbClr>
          </a:solidFill>
          <a:ln cap="flat" cmpd="sng" w="9525">
            <a:solidFill>
              <a:schemeClr val="accent1"/>
            </a:solidFill>
            <a:prstDash val="solid"/>
            <a:round/>
            <a:headEnd len="sm" w="sm" type="none"/>
            <a:tailEnd len="sm" w="sm" type="none"/>
          </a:ln>
        </p:spPr>
        <p:txBody>
          <a:bodyPr anchorCtr="0" anchor="t" bIns="91425" lIns="182875" spcFirstLastPara="1" rIns="137150" wrap="square" tIns="18287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473" name="Google Shape;473;p75"/>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474" name="Google Shape;474;p75"/>
          <p:cNvSpPr/>
          <p:nvPr/>
        </p:nvSpPr>
        <p:spPr>
          <a:xfrm>
            <a:off x="457204" y="1472400"/>
            <a:ext cx="476700" cy="361800"/>
          </a:xfrm>
          <a:prstGeom prst="rect">
            <a:avLst/>
          </a:prstGeom>
          <a:solidFill>
            <a:schemeClr val="accent1"/>
          </a:solidFill>
          <a:ln cap="flat" cmpd="sng" w="9525">
            <a:solidFill>
              <a:schemeClr val="accent1"/>
            </a:solidFill>
            <a:prstDash val="solid"/>
            <a:round/>
            <a:headEnd len="sm" w="sm" type="none"/>
            <a:tailEnd len="sm" w="sm" type="none"/>
          </a:ln>
        </p:spPr>
        <p:txBody>
          <a:bodyPr anchorCtr="0" anchor="ctr" bIns="91425" lIns="0" spcFirstLastPara="1" rIns="0" wrap="square" tIns="91425">
            <a:noAutofit/>
          </a:bodyPr>
          <a:lstStyle/>
          <a:p>
            <a:pPr indent="0" lvl="0" marL="0" rtl="0" algn="ctr">
              <a:spcBef>
                <a:spcPts val="0"/>
              </a:spcBef>
              <a:spcAft>
                <a:spcPts val="0"/>
              </a:spcAft>
              <a:buNone/>
            </a:pPr>
            <a:r>
              <a:rPr b="1" lang="en-GB" sz="1800">
                <a:solidFill>
                  <a:schemeClr val="lt1"/>
                </a:solidFill>
                <a:latin typeface="Hanken Grotesk"/>
                <a:ea typeface="Hanken Grotesk"/>
                <a:cs typeface="Hanken Grotesk"/>
                <a:sym typeface="Hanken Grotesk"/>
              </a:rPr>
              <a:t>1</a:t>
            </a:r>
            <a:endParaRPr b="1" sz="1800">
              <a:solidFill>
                <a:schemeClr val="lt1"/>
              </a:solidFill>
              <a:latin typeface="Hanken Grotesk"/>
              <a:ea typeface="Hanken Grotesk"/>
              <a:cs typeface="Hanken Grotesk"/>
              <a:sym typeface="Hanken Grotesk"/>
            </a:endParaRPr>
          </a:p>
        </p:txBody>
      </p:sp>
      <p:sp>
        <p:nvSpPr>
          <p:cNvPr id="475" name="Google Shape;475;p75"/>
          <p:cNvSpPr/>
          <p:nvPr/>
        </p:nvSpPr>
        <p:spPr>
          <a:xfrm>
            <a:off x="3237004" y="1472400"/>
            <a:ext cx="476700" cy="361800"/>
          </a:xfrm>
          <a:prstGeom prst="rect">
            <a:avLst/>
          </a:prstGeom>
          <a:solidFill>
            <a:schemeClr val="accent1"/>
          </a:solidFill>
          <a:ln cap="flat" cmpd="sng" w="9525">
            <a:solidFill>
              <a:schemeClr val="accent1"/>
            </a:solidFill>
            <a:prstDash val="solid"/>
            <a:round/>
            <a:headEnd len="sm" w="sm" type="none"/>
            <a:tailEnd len="sm" w="sm" type="none"/>
          </a:ln>
        </p:spPr>
        <p:txBody>
          <a:bodyPr anchorCtr="0" anchor="ctr" bIns="91425" lIns="0" spcFirstLastPara="1" rIns="0" wrap="square" tIns="91425">
            <a:noAutofit/>
          </a:bodyPr>
          <a:lstStyle/>
          <a:p>
            <a:pPr indent="0" lvl="0" marL="0" rtl="0" algn="ctr">
              <a:spcBef>
                <a:spcPts val="0"/>
              </a:spcBef>
              <a:spcAft>
                <a:spcPts val="0"/>
              </a:spcAft>
              <a:buNone/>
            </a:pPr>
            <a:r>
              <a:rPr b="1" lang="en-GB" sz="1800">
                <a:solidFill>
                  <a:schemeClr val="lt1"/>
                </a:solidFill>
                <a:latin typeface="Hanken Grotesk"/>
                <a:ea typeface="Hanken Grotesk"/>
                <a:cs typeface="Hanken Grotesk"/>
                <a:sym typeface="Hanken Grotesk"/>
              </a:rPr>
              <a:t>2</a:t>
            </a:r>
            <a:endParaRPr b="1" sz="1800">
              <a:solidFill>
                <a:schemeClr val="lt1"/>
              </a:solidFill>
              <a:latin typeface="Hanken Grotesk"/>
              <a:ea typeface="Hanken Grotesk"/>
              <a:cs typeface="Hanken Grotesk"/>
              <a:sym typeface="Hanken Grotesk"/>
            </a:endParaRPr>
          </a:p>
        </p:txBody>
      </p:sp>
      <p:sp>
        <p:nvSpPr>
          <p:cNvPr id="476" name="Google Shape;476;p75"/>
          <p:cNvSpPr/>
          <p:nvPr/>
        </p:nvSpPr>
        <p:spPr>
          <a:xfrm>
            <a:off x="6016804" y="1472400"/>
            <a:ext cx="476700" cy="361800"/>
          </a:xfrm>
          <a:prstGeom prst="rect">
            <a:avLst/>
          </a:prstGeom>
          <a:solidFill>
            <a:schemeClr val="accent1"/>
          </a:solidFill>
          <a:ln cap="flat" cmpd="sng" w="9525">
            <a:solidFill>
              <a:schemeClr val="accent1"/>
            </a:solidFill>
            <a:prstDash val="solid"/>
            <a:round/>
            <a:headEnd len="sm" w="sm" type="none"/>
            <a:tailEnd len="sm" w="sm" type="none"/>
          </a:ln>
        </p:spPr>
        <p:txBody>
          <a:bodyPr anchorCtr="0" anchor="ctr" bIns="91425" lIns="0" spcFirstLastPara="1" rIns="0" wrap="square" tIns="91425">
            <a:noAutofit/>
          </a:bodyPr>
          <a:lstStyle/>
          <a:p>
            <a:pPr indent="0" lvl="0" marL="0" rtl="0" algn="ctr">
              <a:spcBef>
                <a:spcPts val="0"/>
              </a:spcBef>
              <a:spcAft>
                <a:spcPts val="0"/>
              </a:spcAft>
              <a:buNone/>
            </a:pPr>
            <a:r>
              <a:rPr b="1" lang="en-GB" sz="1800">
                <a:solidFill>
                  <a:schemeClr val="lt1"/>
                </a:solidFill>
                <a:latin typeface="Hanken Grotesk"/>
                <a:ea typeface="Hanken Grotesk"/>
                <a:cs typeface="Hanken Grotesk"/>
                <a:sym typeface="Hanken Grotesk"/>
              </a:rPr>
              <a:t>3</a:t>
            </a:r>
            <a:endParaRPr b="1" sz="1800">
              <a:solidFill>
                <a:schemeClr val="lt1"/>
              </a:solidFill>
              <a:latin typeface="Hanken Grotesk"/>
              <a:ea typeface="Hanken Grotesk"/>
              <a:cs typeface="Hanken Grotesk"/>
              <a:sym typeface="Hanken Grotesk"/>
            </a:endParaRPr>
          </a:p>
        </p:txBody>
      </p:sp>
      <p:sp>
        <p:nvSpPr>
          <p:cNvPr id="477" name="Google Shape;477;p75"/>
          <p:cNvSpPr txBox="1"/>
          <p:nvPr>
            <p:ph idx="2" type="body"/>
          </p:nvPr>
        </p:nvSpPr>
        <p:spPr>
          <a:xfrm>
            <a:off x="3237000" y="1834125"/>
            <a:ext cx="2606100" cy="2273100"/>
          </a:xfrm>
          <a:prstGeom prst="rect">
            <a:avLst/>
          </a:prstGeom>
          <a:solidFill>
            <a:srgbClr val="FFFFFF">
              <a:alpha val="20000"/>
            </a:srgbClr>
          </a:solidFill>
          <a:ln cap="flat" cmpd="sng" w="9525">
            <a:solidFill>
              <a:schemeClr val="accent1"/>
            </a:solidFill>
            <a:prstDash val="solid"/>
            <a:round/>
            <a:headEnd len="sm" w="sm" type="none"/>
            <a:tailEnd len="sm" w="sm" type="none"/>
          </a:ln>
        </p:spPr>
        <p:txBody>
          <a:bodyPr anchorCtr="0" anchor="t" bIns="91425" lIns="182875" spcFirstLastPara="1" rIns="137150" wrap="square" tIns="18287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478" name="Google Shape;478;p75"/>
          <p:cNvSpPr txBox="1"/>
          <p:nvPr>
            <p:ph idx="3" type="body"/>
          </p:nvPr>
        </p:nvSpPr>
        <p:spPr>
          <a:xfrm>
            <a:off x="6016800" y="1834125"/>
            <a:ext cx="2606100" cy="2273100"/>
          </a:xfrm>
          <a:prstGeom prst="rect">
            <a:avLst/>
          </a:prstGeom>
          <a:solidFill>
            <a:srgbClr val="FFFFFF">
              <a:alpha val="20000"/>
            </a:srgbClr>
          </a:solidFill>
          <a:ln cap="flat" cmpd="sng" w="9525">
            <a:solidFill>
              <a:schemeClr val="accent1"/>
            </a:solidFill>
            <a:prstDash val="solid"/>
            <a:round/>
            <a:headEnd len="sm" w="sm" type="none"/>
            <a:tailEnd len="sm" w="sm" type="none"/>
          </a:ln>
        </p:spPr>
        <p:txBody>
          <a:bodyPr anchorCtr="0" anchor="t" bIns="91425" lIns="182875" spcFirstLastPara="1" rIns="137150" wrap="square" tIns="18287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section-1">
  <p:cSld name="CUSTOM_3_2_1_1_1_1">
    <p:bg>
      <p:bgPr>
        <a:solidFill>
          <a:schemeClr val="lt2"/>
        </a:solidFill>
      </p:bgPr>
    </p:bg>
    <p:spTree>
      <p:nvGrpSpPr>
        <p:cNvPr id="479" name="Shape 479"/>
        <p:cNvGrpSpPr/>
        <p:nvPr/>
      </p:nvGrpSpPr>
      <p:grpSpPr>
        <a:xfrm>
          <a:off x="0" y="0"/>
          <a:ext cx="0" cy="0"/>
          <a:chOff x="0" y="0"/>
          <a:chExt cx="0" cy="0"/>
        </a:xfrm>
      </p:grpSpPr>
      <p:sp>
        <p:nvSpPr>
          <p:cNvPr id="480" name="Google Shape;480;p76"/>
          <p:cNvSpPr/>
          <p:nvPr/>
        </p:nvSpPr>
        <p:spPr>
          <a:xfrm>
            <a:off x="457350" y="1370700"/>
            <a:ext cx="2606100" cy="3201300"/>
          </a:xfrm>
          <a:prstGeom prst="rect">
            <a:avLst/>
          </a:prstGeom>
          <a:solidFill>
            <a:srgbClr val="FFFFFF">
              <a:alpha val="20000"/>
            </a:srgbClr>
          </a:solidFill>
          <a:ln cap="flat" cmpd="sng" w="9525">
            <a:solidFill>
              <a:schemeClr val="accent1"/>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5000"/>
              </a:lnSpc>
              <a:spcBef>
                <a:spcPts val="0"/>
              </a:spcBef>
              <a:spcAft>
                <a:spcPts val="1000"/>
              </a:spcAft>
              <a:buClr>
                <a:srgbClr val="000000"/>
              </a:buClr>
              <a:buSzPts val="1018"/>
              <a:buFont typeface="Arial"/>
              <a:buNone/>
            </a:pPr>
            <a:r>
              <a:t/>
            </a:r>
            <a:endParaRPr sz="1200">
              <a:solidFill>
                <a:schemeClr val="dk1"/>
              </a:solidFill>
              <a:latin typeface="Inter"/>
              <a:ea typeface="Inter"/>
              <a:cs typeface="Inter"/>
              <a:sym typeface="Inter"/>
            </a:endParaRPr>
          </a:p>
        </p:txBody>
      </p:sp>
      <p:sp>
        <p:nvSpPr>
          <p:cNvPr id="481" name="Google Shape;481;p76"/>
          <p:cNvSpPr/>
          <p:nvPr/>
        </p:nvSpPr>
        <p:spPr>
          <a:xfrm>
            <a:off x="3237075" y="1370700"/>
            <a:ext cx="2606100" cy="3201300"/>
          </a:xfrm>
          <a:prstGeom prst="rect">
            <a:avLst/>
          </a:prstGeom>
          <a:solidFill>
            <a:srgbClr val="FFFFFF">
              <a:alpha val="20000"/>
            </a:srgbClr>
          </a:solidFill>
          <a:ln cap="flat" cmpd="sng" w="9525">
            <a:solidFill>
              <a:schemeClr val="accent1"/>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5000"/>
              </a:lnSpc>
              <a:spcBef>
                <a:spcPts val="0"/>
              </a:spcBef>
              <a:spcAft>
                <a:spcPts val="1000"/>
              </a:spcAft>
              <a:buNone/>
            </a:pPr>
            <a:r>
              <a:t/>
            </a:r>
            <a:endParaRPr>
              <a:solidFill>
                <a:schemeClr val="accent1"/>
              </a:solidFill>
              <a:latin typeface="Hanken Grotesk SemiBold"/>
              <a:ea typeface="Hanken Grotesk SemiBold"/>
              <a:cs typeface="Hanken Grotesk SemiBold"/>
              <a:sym typeface="Hanken Grotesk SemiBold"/>
            </a:endParaRPr>
          </a:p>
        </p:txBody>
      </p:sp>
      <p:sp>
        <p:nvSpPr>
          <p:cNvPr id="482" name="Google Shape;482;p76"/>
          <p:cNvSpPr/>
          <p:nvPr/>
        </p:nvSpPr>
        <p:spPr>
          <a:xfrm>
            <a:off x="6016800" y="1370700"/>
            <a:ext cx="2606100" cy="3201300"/>
          </a:xfrm>
          <a:prstGeom prst="rect">
            <a:avLst/>
          </a:prstGeom>
          <a:solidFill>
            <a:srgbClr val="FFFFFF">
              <a:alpha val="20000"/>
            </a:srgbClr>
          </a:solidFill>
          <a:ln cap="flat" cmpd="sng" w="9525">
            <a:solidFill>
              <a:schemeClr val="accent1"/>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5000"/>
              </a:lnSpc>
              <a:spcBef>
                <a:spcPts val="0"/>
              </a:spcBef>
              <a:spcAft>
                <a:spcPts val="1000"/>
              </a:spcAft>
              <a:buNone/>
            </a:pPr>
            <a:r>
              <a:t/>
            </a:r>
            <a:endParaRPr sz="1200">
              <a:solidFill>
                <a:schemeClr val="dk1"/>
              </a:solidFill>
              <a:latin typeface="Inter"/>
              <a:ea typeface="Inter"/>
              <a:cs typeface="Inter"/>
              <a:sym typeface="Inter"/>
            </a:endParaRPr>
          </a:p>
        </p:txBody>
      </p:sp>
      <p:sp>
        <p:nvSpPr>
          <p:cNvPr id="483" name="Google Shape;483;p76"/>
          <p:cNvSpPr txBox="1"/>
          <p:nvPr>
            <p:ph idx="1" type="body"/>
          </p:nvPr>
        </p:nvSpPr>
        <p:spPr>
          <a:xfrm>
            <a:off x="457200" y="1902000"/>
            <a:ext cx="2606100" cy="2670000"/>
          </a:xfrm>
          <a:prstGeom prst="rect">
            <a:avLst/>
          </a:prstGeom>
          <a:noFill/>
          <a:ln>
            <a:noFill/>
          </a:ln>
        </p:spPr>
        <p:txBody>
          <a:bodyPr anchorCtr="0" anchor="t" bIns="91425" lIns="137150" spcFirstLastPara="1" rIns="137150" wrap="square" tIns="18287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484" name="Google Shape;484;p76"/>
          <p:cNvSpPr txBox="1"/>
          <p:nvPr>
            <p:ph idx="2" type="body"/>
          </p:nvPr>
        </p:nvSpPr>
        <p:spPr>
          <a:xfrm>
            <a:off x="3237075" y="1901900"/>
            <a:ext cx="2606100" cy="2670000"/>
          </a:xfrm>
          <a:prstGeom prst="rect">
            <a:avLst/>
          </a:prstGeom>
          <a:noFill/>
          <a:ln>
            <a:noFill/>
          </a:ln>
        </p:spPr>
        <p:txBody>
          <a:bodyPr anchorCtr="0" anchor="t" bIns="91425" lIns="137150" spcFirstLastPara="1" rIns="137150" wrap="square" tIns="18287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485" name="Google Shape;485;p76"/>
          <p:cNvSpPr txBox="1"/>
          <p:nvPr>
            <p:ph idx="3" type="body"/>
          </p:nvPr>
        </p:nvSpPr>
        <p:spPr>
          <a:xfrm>
            <a:off x="6016800" y="1902000"/>
            <a:ext cx="2606100" cy="2670000"/>
          </a:xfrm>
          <a:prstGeom prst="rect">
            <a:avLst/>
          </a:prstGeom>
          <a:noFill/>
          <a:ln>
            <a:noFill/>
          </a:ln>
        </p:spPr>
        <p:txBody>
          <a:bodyPr anchorCtr="0" anchor="t" bIns="91425" lIns="137150" spcFirstLastPara="1" rIns="137150" wrap="square" tIns="18287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486" name="Google Shape;486;p76"/>
          <p:cNvSpPr txBox="1"/>
          <p:nvPr>
            <p:ph idx="4" type="subTitle"/>
          </p:nvPr>
        </p:nvSpPr>
        <p:spPr>
          <a:xfrm>
            <a:off x="457200" y="1370125"/>
            <a:ext cx="2606100" cy="572700"/>
          </a:xfrm>
          <a:prstGeom prst="rect">
            <a:avLst/>
          </a:prstGeom>
        </p:spPr>
        <p:txBody>
          <a:bodyPr anchorCtr="0" anchor="t" bIns="91425" lIns="137150" spcFirstLastPara="1" rIns="137150" wrap="square" tIns="182875">
            <a:normAutofit/>
          </a:bodyPr>
          <a:lstStyle>
            <a:lvl1pPr indent="0" lvl="0" marL="0" marR="0" algn="l">
              <a:lnSpc>
                <a:spcPct val="105000"/>
              </a:lnSpc>
              <a:spcBef>
                <a:spcPts val="0"/>
              </a:spcBef>
              <a:spcAft>
                <a:spcPts val="0"/>
              </a:spcAft>
              <a:buNone/>
              <a:defRPr sz="14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87" name="Google Shape;487;p76"/>
          <p:cNvSpPr txBox="1"/>
          <p:nvPr>
            <p:ph idx="5" type="subTitle"/>
          </p:nvPr>
        </p:nvSpPr>
        <p:spPr>
          <a:xfrm>
            <a:off x="3237000" y="1370125"/>
            <a:ext cx="2606100" cy="572700"/>
          </a:xfrm>
          <a:prstGeom prst="rect">
            <a:avLst/>
          </a:prstGeom>
        </p:spPr>
        <p:txBody>
          <a:bodyPr anchorCtr="0" anchor="t" bIns="91425" lIns="137150" spcFirstLastPara="1" rIns="137150" wrap="square" tIns="182875">
            <a:normAutofit/>
          </a:bodyPr>
          <a:lstStyle>
            <a:lvl1pPr indent="0" lvl="0" marL="0" marR="0" algn="l">
              <a:lnSpc>
                <a:spcPct val="105000"/>
              </a:lnSpc>
              <a:spcBef>
                <a:spcPts val="0"/>
              </a:spcBef>
              <a:spcAft>
                <a:spcPts val="0"/>
              </a:spcAft>
              <a:buNone/>
              <a:defRPr sz="14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88" name="Google Shape;488;p76"/>
          <p:cNvSpPr txBox="1"/>
          <p:nvPr>
            <p:ph idx="6" type="subTitle"/>
          </p:nvPr>
        </p:nvSpPr>
        <p:spPr>
          <a:xfrm>
            <a:off x="6016800" y="1370125"/>
            <a:ext cx="2606100" cy="572700"/>
          </a:xfrm>
          <a:prstGeom prst="rect">
            <a:avLst/>
          </a:prstGeom>
        </p:spPr>
        <p:txBody>
          <a:bodyPr anchorCtr="0" anchor="t" bIns="91425" lIns="137150" spcFirstLastPara="1" rIns="137150" wrap="square" tIns="182875">
            <a:normAutofit/>
          </a:bodyPr>
          <a:lstStyle>
            <a:lvl1pPr indent="0" lvl="0" marL="0" marR="0" algn="l">
              <a:lnSpc>
                <a:spcPct val="105000"/>
              </a:lnSpc>
              <a:spcBef>
                <a:spcPts val="0"/>
              </a:spcBef>
              <a:spcAft>
                <a:spcPts val="0"/>
              </a:spcAft>
              <a:buNone/>
              <a:defRPr sz="14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89" name="Google Shape;489;p76"/>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section-2">
  <p:cSld name="CUSTOM_3_2_1_1_1_1_1">
    <p:bg>
      <p:bgPr>
        <a:solidFill>
          <a:schemeClr val="lt1"/>
        </a:solidFill>
      </p:bgPr>
    </p:bg>
    <p:spTree>
      <p:nvGrpSpPr>
        <p:cNvPr id="490" name="Shape 490"/>
        <p:cNvGrpSpPr/>
        <p:nvPr/>
      </p:nvGrpSpPr>
      <p:grpSpPr>
        <a:xfrm>
          <a:off x="0" y="0"/>
          <a:ext cx="0" cy="0"/>
          <a:chOff x="0" y="0"/>
          <a:chExt cx="0" cy="0"/>
        </a:xfrm>
      </p:grpSpPr>
      <p:sp>
        <p:nvSpPr>
          <p:cNvPr id="491" name="Google Shape;491;p77"/>
          <p:cNvSpPr txBox="1"/>
          <p:nvPr>
            <p:ph idx="1" type="body"/>
          </p:nvPr>
        </p:nvSpPr>
        <p:spPr>
          <a:xfrm>
            <a:off x="457200" y="2132925"/>
            <a:ext cx="2606100" cy="2439000"/>
          </a:xfrm>
          <a:prstGeom prst="rect">
            <a:avLst/>
          </a:prstGeom>
          <a:noFill/>
          <a:ln>
            <a:noFill/>
          </a:ln>
        </p:spPr>
        <p:txBody>
          <a:bodyPr anchorCtr="0" anchor="t" bIns="91425" lIns="137150" spcFirstLastPara="1" rIns="137150" wrap="square" tIns="18287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492" name="Google Shape;492;p77"/>
          <p:cNvSpPr txBox="1"/>
          <p:nvPr>
            <p:ph idx="2" type="subTitle"/>
          </p:nvPr>
        </p:nvSpPr>
        <p:spPr>
          <a:xfrm>
            <a:off x="457200" y="1477250"/>
            <a:ext cx="2606100" cy="531300"/>
          </a:xfrm>
          <a:prstGeom prst="rect">
            <a:avLst/>
          </a:prstGeom>
        </p:spPr>
        <p:txBody>
          <a:bodyPr anchorCtr="0" anchor="t" bIns="91425" lIns="137150" spcFirstLastPara="1" rIns="137150" wrap="square" tIns="182875">
            <a:normAutofit/>
          </a:bodyPr>
          <a:lstStyle>
            <a:lvl1pPr indent="0" lvl="0" marL="0" marR="0" algn="l">
              <a:lnSpc>
                <a:spcPct val="105000"/>
              </a:lnSpc>
              <a:spcBef>
                <a:spcPts val="0"/>
              </a:spcBef>
              <a:spcAft>
                <a:spcPts val="0"/>
              </a:spcAft>
              <a:buNone/>
              <a:defRPr sz="16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93" name="Google Shape;493;p77"/>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494" name="Google Shape;494;p77"/>
          <p:cNvSpPr txBox="1"/>
          <p:nvPr>
            <p:ph idx="3" type="body"/>
          </p:nvPr>
        </p:nvSpPr>
        <p:spPr>
          <a:xfrm>
            <a:off x="3268950" y="2132925"/>
            <a:ext cx="2606100" cy="2439000"/>
          </a:xfrm>
          <a:prstGeom prst="rect">
            <a:avLst/>
          </a:prstGeom>
          <a:noFill/>
          <a:ln>
            <a:noFill/>
          </a:ln>
        </p:spPr>
        <p:txBody>
          <a:bodyPr anchorCtr="0" anchor="t" bIns="91425" lIns="137150" spcFirstLastPara="1" rIns="137150" wrap="square" tIns="18287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495" name="Google Shape;495;p77"/>
          <p:cNvSpPr txBox="1"/>
          <p:nvPr>
            <p:ph idx="4" type="subTitle"/>
          </p:nvPr>
        </p:nvSpPr>
        <p:spPr>
          <a:xfrm>
            <a:off x="3268950" y="1477250"/>
            <a:ext cx="2606100" cy="531300"/>
          </a:xfrm>
          <a:prstGeom prst="rect">
            <a:avLst/>
          </a:prstGeom>
        </p:spPr>
        <p:txBody>
          <a:bodyPr anchorCtr="0" anchor="t" bIns="91425" lIns="137150" spcFirstLastPara="1" rIns="137150" wrap="square" tIns="182875">
            <a:normAutofit/>
          </a:bodyPr>
          <a:lstStyle>
            <a:lvl1pPr indent="0" lvl="0" marL="0" marR="0" algn="l">
              <a:lnSpc>
                <a:spcPct val="105000"/>
              </a:lnSpc>
              <a:spcBef>
                <a:spcPts val="0"/>
              </a:spcBef>
              <a:spcAft>
                <a:spcPts val="0"/>
              </a:spcAft>
              <a:buNone/>
              <a:defRPr sz="16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96" name="Google Shape;496;p77"/>
          <p:cNvSpPr txBox="1"/>
          <p:nvPr>
            <p:ph idx="5" type="body"/>
          </p:nvPr>
        </p:nvSpPr>
        <p:spPr>
          <a:xfrm>
            <a:off x="6080700" y="2132925"/>
            <a:ext cx="2606100" cy="2439000"/>
          </a:xfrm>
          <a:prstGeom prst="rect">
            <a:avLst/>
          </a:prstGeom>
          <a:noFill/>
          <a:ln>
            <a:noFill/>
          </a:ln>
        </p:spPr>
        <p:txBody>
          <a:bodyPr anchorCtr="0" anchor="t" bIns="91425" lIns="137150" spcFirstLastPara="1" rIns="137150" wrap="square" tIns="18287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497" name="Google Shape;497;p77"/>
          <p:cNvSpPr txBox="1"/>
          <p:nvPr>
            <p:ph idx="6" type="subTitle"/>
          </p:nvPr>
        </p:nvSpPr>
        <p:spPr>
          <a:xfrm>
            <a:off x="6080700" y="1477250"/>
            <a:ext cx="2606100" cy="531300"/>
          </a:xfrm>
          <a:prstGeom prst="rect">
            <a:avLst/>
          </a:prstGeom>
        </p:spPr>
        <p:txBody>
          <a:bodyPr anchorCtr="0" anchor="t" bIns="91425" lIns="137150" spcFirstLastPara="1" rIns="137150" wrap="square" tIns="182875">
            <a:normAutofit/>
          </a:bodyPr>
          <a:lstStyle>
            <a:lvl1pPr indent="0" lvl="0" marL="0" marR="0" algn="l">
              <a:lnSpc>
                <a:spcPct val="105000"/>
              </a:lnSpc>
              <a:spcBef>
                <a:spcPts val="0"/>
              </a:spcBef>
              <a:spcAft>
                <a:spcPts val="0"/>
              </a:spcAft>
              <a:buNone/>
              <a:defRPr sz="16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section-3">
  <p:cSld name="CUSTOM_3_2_1_1_1_1_1_1">
    <p:bg>
      <p:bgPr>
        <a:solidFill>
          <a:schemeClr val="lt1"/>
        </a:solidFill>
      </p:bgPr>
    </p:bg>
    <p:spTree>
      <p:nvGrpSpPr>
        <p:cNvPr id="498" name="Shape 498"/>
        <p:cNvGrpSpPr/>
        <p:nvPr/>
      </p:nvGrpSpPr>
      <p:grpSpPr>
        <a:xfrm>
          <a:off x="0" y="0"/>
          <a:ext cx="0" cy="0"/>
          <a:chOff x="0" y="0"/>
          <a:chExt cx="0" cy="0"/>
        </a:xfrm>
      </p:grpSpPr>
      <p:sp>
        <p:nvSpPr>
          <p:cNvPr id="499" name="Google Shape;499;p78"/>
          <p:cNvSpPr txBox="1"/>
          <p:nvPr>
            <p:ph idx="1" type="body"/>
          </p:nvPr>
        </p:nvSpPr>
        <p:spPr>
          <a:xfrm>
            <a:off x="2064350" y="1140000"/>
            <a:ext cx="5252100" cy="986100"/>
          </a:xfrm>
          <a:prstGeom prst="rect">
            <a:avLst/>
          </a:prstGeom>
          <a:noFill/>
          <a:ln>
            <a:noFill/>
          </a:ln>
        </p:spPr>
        <p:txBody>
          <a:bodyPr anchorCtr="0" anchor="ctr" bIns="91425" lIns="91425" spcFirstLastPara="1" rIns="91425" wrap="square" tIns="9142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500" name="Google Shape;500;p78"/>
          <p:cNvSpPr txBox="1"/>
          <p:nvPr>
            <p:ph idx="2" type="body"/>
          </p:nvPr>
        </p:nvSpPr>
        <p:spPr>
          <a:xfrm>
            <a:off x="2064350" y="2361288"/>
            <a:ext cx="5252100" cy="986100"/>
          </a:xfrm>
          <a:prstGeom prst="rect">
            <a:avLst/>
          </a:prstGeom>
          <a:noFill/>
          <a:ln>
            <a:noFill/>
          </a:ln>
        </p:spPr>
        <p:txBody>
          <a:bodyPr anchorCtr="0" anchor="ctr" bIns="91425" lIns="91425" spcFirstLastPara="1" rIns="91425" wrap="square" tIns="9142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501" name="Google Shape;501;p78"/>
          <p:cNvSpPr txBox="1"/>
          <p:nvPr>
            <p:ph idx="3" type="subTitle"/>
          </p:nvPr>
        </p:nvSpPr>
        <p:spPr>
          <a:xfrm>
            <a:off x="457200" y="1140100"/>
            <a:ext cx="1404000" cy="986100"/>
          </a:xfrm>
          <a:prstGeom prst="rect">
            <a:avLst/>
          </a:prstGeom>
        </p:spPr>
        <p:txBody>
          <a:bodyPr anchorCtr="0" anchor="ctr" bIns="91425" lIns="91425" spcFirstLastPara="1" rIns="91425" wrap="square" tIns="91425">
            <a:normAutofit/>
          </a:bodyPr>
          <a:lstStyle>
            <a:lvl1pPr indent="0" lvl="0" marL="0" marR="0" algn="l">
              <a:lnSpc>
                <a:spcPct val="105000"/>
              </a:lnSpc>
              <a:spcBef>
                <a:spcPts val="0"/>
              </a:spcBef>
              <a:spcAft>
                <a:spcPts val="0"/>
              </a:spcAft>
              <a:buNone/>
              <a:defRPr sz="14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02" name="Google Shape;502;p78"/>
          <p:cNvSpPr txBox="1"/>
          <p:nvPr>
            <p:ph idx="4" type="subTitle"/>
          </p:nvPr>
        </p:nvSpPr>
        <p:spPr>
          <a:xfrm>
            <a:off x="457200" y="2361338"/>
            <a:ext cx="1404000" cy="986100"/>
          </a:xfrm>
          <a:prstGeom prst="rect">
            <a:avLst/>
          </a:prstGeom>
        </p:spPr>
        <p:txBody>
          <a:bodyPr anchorCtr="0" anchor="ctr" bIns="91425" lIns="91425" spcFirstLastPara="1" rIns="91425" wrap="square" tIns="91425">
            <a:normAutofit/>
          </a:bodyPr>
          <a:lstStyle>
            <a:lvl1pPr indent="0" lvl="0" marL="0" marR="0" algn="l">
              <a:lnSpc>
                <a:spcPct val="105000"/>
              </a:lnSpc>
              <a:spcBef>
                <a:spcPts val="0"/>
              </a:spcBef>
              <a:spcAft>
                <a:spcPts val="0"/>
              </a:spcAft>
              <a:buNone/>
              <a:defRPr sz="14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03" name="Google Shape;503;p78"/>
          <p:cNvSpPr txBox="1"/>
          <p:nvPr>
            <p:ph idx="5" type="subTitle"/>
          </p:nvPr>
        </p:nvSpPr>
        <p:spPr>
          <a:xfrm>
            <a:off x="457200" y="3582600"/>
            <a:ext cx="1404000" cy="986100"/>
          </a:xfrm>
          <a:prstGeom prst="rect">
            <a:avLst/>
          </a:prstGeom>
        </p:spPr>
        <p:txBody>
          <a:bodyPr anchorCtr="0" anchor="ctr" bIns="91425" lIns="91425" spcFirstLastPara="1" rIns="91425" wrap="square" tIns="91425">
            <a:normAutofit/>
          </a:bodyPr>
          <a:lstStyle>
            <a:lvl1pPr indent="0" lvl="0" marL="0" marR="0" algn="l">
              <a:lnSpc>
                <a:spcPct val="105000"/>
              </a:lnSpc>
              <a:spcBef>
                <a:spcPts val="0"/>
              </a:spcBef>
              <a:spcAft>
                <a:spcPts val="0"/>
              </a:spcAft>
              <a:buNone/>
              <a:defRPr sz="14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04" name="Google Shape;504;p78"/>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505" name="Google Shape;505;p78"/>
          <p:cNvSpPr txBox="1"/>
          <p:nvPr>
            <p:ph idx="6" type="body"/>
          </p:nvPr>
        </p:nvSpPr>
        <p:spPr>
          <a:xfrm>
            <a:off x="2064350" y="3582588"/>
            <a:ext cx="5252100" cy="986100"/>
          </a:xfrm>
          <a:prstGeom prst="rect">
            <a:avLst/>
          </a:prstGeom>
          <a:noFill/>
          <a:ln>
            <a:noFill/>
          </a:ln>
        </p:spPr>
        <p:txBody>
          <a:bodyPr anchorCtr="0" anchor="ctr" bIns="91425" lIns="91425" spcFirstLastPara="1" rIns="91425" wrap="square" tIns="9142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section-3 1">
  <p:cSld name="CUSTOM_3_2_1_1_1_1_1_1_1">
    <p:bg>
      <p:bgPr>
        <a:solidFill>
          <a:schemeClr val="lt2"/>
        </a:solidFill>
      </p:bgPr>
    </p:bg>
    <p:spTree>
      <p:nvGrpSpPr>
        <p:cNvPr id="506" name="Shape 506"/>
        <p:cNvGrpSpPr/>
        <p:nvPr/>
      </p:nvGrpSpPr>
      <p:grpSpPr>
        <a:xfrm>
          <a:off x="0" y="0"/>
          <a:ext cx="0" cy="0"/>
          <a:chOff x="0" y="0"/>
          <a:chExt cx="0" cy="0"/>
        </a:xfrm>
      </p:grpSpPr>
      <p:sp>
        <p:nvSpPr>
          <p:cNvPr id="507" name="Google Shape;507;p79"/>
          <p:cNvSpPr txBox="1"/>
          <p:nvPr>
            <p:ph type="title"/>
          </p:nvPr>
        </p:nvSpPr>
        <p:spPr>
          <a:xfrm>
            <a:off x="457200" y="446825"/>
            <a:ext cx="8229600" cy="5691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atin typeface="Inter"/>
                <a:ea typeface="Inter"/>
                <a:cs typeface="Inter"/>
                <a:sym typeface="Inter"/>
              </a:defRPr>
            </a:lvl2pPr>
            <a:lvl3pPr lvl="2">
              <a:spcBef>
                <a:spcPts val="0"/>
              </a:spcBef>
              <a:spcAft>
                <a:spcPts val="0"/>
              </a:spcAft>
              <a:buSzPts val="2800"/>
              <a:buNone/>
              <a:defRPr>
                <a:latin typeface="Inter"/>
                <a:ea typeface="Inter"/>
                <a:cs typeface="Inter"/>
                <a:sym typeface="Inter"/>
              </a:defRPr>
            </a:lvl3pPr>
            <a:lvl4pPr lvl="3">
              <a:spcBef>
                <a:spcPts val="0"/>
              </a:spcBef>
              <a:spcAft>
                <a:spcPts val="0"/>
              </a:spcAft>
              <a:buSzPts val="2800"/>
              <a:buNone/>
              <a:defRPr>
                <a:latin typeface="Inter"/>
                <a:ea typeface="Inter"/>
                <a:cs typeface="Inter"/>
                <a:sym typeface="Inter"/>
              </a:defRPr>
            </a:lvl4pPr>
            <a:lvl5pPr lvl="4">
              <a:spcBef>
                <a:spcPts val="0"/>
              </a:spcBef>
              <a:spcAft>
                <a:spcPts val="0"/>
              </a:spcAft>
              <a:buSzPts val="2800"/>
              <a:buNone/>
              <a:defRPr>
                <a:latin typeface="Inter"/>
                <a:ea typeface="Inter"/>
                <a:cs typeface="Inter"/>
                <a:sym typeface="Inter"/>
              </a:defRPr>
            </a:lvl5pPr>
            <a:lvl6pPr lvl="5">
              <a:spcBef>
                <a:spcPts val="0"/>
              </a:spcBef>
              <a:spcAft>
                <a:spcPts val="0"/>
              </a:spcAft>
              <a:buSzPts val="2800"/>
              <a:buNone/>
              <a:defRPr>
                <a:latin typeface="Inter"/>
                <a:ea typeface="Inter"/>
                <a:cs typeface="Inter"/>
                <a:sym typeface="Inter"/>
              </a:defRPr>
            </a:lvl6pPr>
            <a:lvl7pPr lvl="6">
              <a:spcBef>
                <a:spcPts val="0"/>
              </a:spcBef>
              <a:spcAft>
                <a:spcPts val="0"/>
              </a:spcAft>
              <a:buSzPts val="2800"/>
              <a:buNone/>
              <a:defRPr>
                <a:latin typeface="Inter"/>
                <a:ea typeface="Inter"/>
                <a:cs typeface="Inter"/>
                <a:sym typeface="Inter"/>
              </a:defRPr>
            </a:lvl7pPr>
            <a:lvl8pPr lvl="7">
              <a:spcBef>
                <a:spcPts val="0"/>
              </a:spcBef>
              <a:spcAft>
                <a:spcPts val="0"/>
              </a:spcAft>
              <a:buSzPts val="2800"/>
              <a:buNone/>
              <a:defRPr>
                <a:latin typeface="Inter"/>
                <a:ea typeface="Inter"/>
                <a:cs typeface="Inter"/>
                <a:sym typeface="Inter"/>
              </a:defRPr>
            </a:lvl8pPr>
            <a:lvl9pPr lvl="8">
              <a:spcBef>
                <a:spcPts val="0"/>
              </a:spcBef>
              <a:spcAft>
                <a:spcPts val="0"/>
              </a:spcAft>
              <a:buSzPts val="2800"/>
              <a:buNone/>
              <a:defRPr>
                <a:latin typeface="Inter"/>
                <a:ea typeface="Inter"/>
                <a:cs typeface="Inter"/>
                <a:sym typeface="Inter"/>
              </a:defRPr>
            </a:lvl9pPr>
          </a:lstStyle>
          <a:p/>
        </p:txBody>
      </p:sp>
      <p:sp>
        <p:nvSpPr>
          <p:cNvPr id="508" name="Google Shape;508;p79"/>
          <p:cNvSpPr/>
          <p:nvPr/>
        </p:nvSpPr>
        <p:spPr>
          <a:xfrm>
            <a:off x="457200" y="1289138"/>
            <a:ext cx="8229600" cy="986100"/>
          </a:xfrm>
          <a:prstGeom prst="rect">
            <a:avLst/>
          </a:prstGeom>
          <a:solidFill>
            <a:srgbClr val="FFFFFF">
              <a:alpha val="20000"/>
            </a:srgbClr>
          </a:solidFill>
          <a:ln cap="flat" cmpd="sng" w="12700">
            <a:solidFill>
              <a:schemeClr val="lt1">
                <a:alpha val="49800"/>
              </a:schemeClr>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rgbClr val="FFFFFF"/>
              </a:solidFill>
              <a:latin typeface="Calibri"/>
              <a:ea typeface="Calibri"/>
              <a:cs typeface="Calibri"/>
              <a:sym typeface="Calibri"/>
            </a:endParaRPr>
          </a:p>
        </p:txBody>
      </p:sp>
      <p:sp>
        <p:nvSpPr>
          <p:cNvPr id="509" name="Google Shape;509;p79"/>
          <p:cNvSpPr txBox="1"/>
          <p:nvPr>
            <p:ph idx="1" type="subTitle"/>
          </p:nvPr>
        </p:nvSpPr>
        <p:spPr>
          <a:xfrm>
            <a:off x="457200" y="1289150"/>
            <a:ext cx="2142300" cy="986100"/>
          </a:xfrm>
          <a:prstGeom prst="rect">
            <a:avLst/>
          </a:prstGeom>
        </p:spPr>
        <p:txBody>
          <a:bodyPr anchorCtr="0" anchor="ctr" bIns="91425" lIns="91425" spcFirstLastPara="1" rIns="91425" wrap="square" tIns="91425">
            <a:normAutofit/>
          </a:bodyPr>
          <a:lstStyle>
            <a:lvl1pPr indent="0" lvl="0" marL="0" marR="0" algn="l">
              <a:lnSpc>
                <a:spcPct val="105000"/>
              </a:lnSpc>
              <a:spcBef>
                <a:spcPts val="0"/>
              </a:spcBef>
              <a:spcAft>
                <a:spcPts val="0"/>
              </a:spcAft>
              <a:buNone/>
              <a:defRPr sz="1300">
                <a:solidFill>
                  <a:schemeClr val="dk1"/>
                </a:solidFill>
                <a:latin typeface="Hanken Grotesk SemiBold"/>
                <a:ea typeface="Hanken Grotesk SemiBold"/>
                <a:cs typeface="Hanken Grotesk SemiBold"/>
                <a:sym typeface="Hanken Grotesk SemiBold"/>
              </a:defRPr>
            </a:lvl1pPr>
            <a:lvl2pPr lvl="1">
              <a:spcBef>
                <a:spcPts val="1000"/>
              </a:spcBef>
              <a:spcAft>
                <a:spcPts val="0"/>
              </a:spcAft>
              <a:buClr>
                <a:schemeClr val="dk1"/>
              </a:buClr>
              <a:buSzPts val="1300"/>
              <a:buNone/>
              <a:defRPr sz="1300">
                <a:solidFill>
                  <a:schemeClr val="dk1"/>
                </a:solidFill>
              </a:defRPr>
            </a:lvl2pPr>
            <a:lvl3pPr lvl="2">
              <a:spcBef>
                <a:spcPts val="0"/>
              </a:spcBef>
              <a:spcAft>
                <a:spcPts val="0"/>
              </a:spcAft>
              <a:buClr>
                <a:schemeClr val="dk1"/>
              </a:buClr>
              <a:buSzPts val="1300"/>
              <a:buNone/>
              <a:defRPr sz="1300">
                <a:solidFill>
                  <a:schemeClr val="dk1"/>
                </a:solidFill>
              </a:defRPr>
            </a:lvl3pPr>
            <a:lvl4pPr lvl="3">
              <a:spcBef>
                <a:spcPts val="0"/>
              </a:spcBef>
              <a:spcAft>
                <a:spcPts val="0"/>
              </a:spcAft>
              <a:buClr>
                <a:schemeClr val="dk1"/>
              </a:buClr>
              <a:buSzPts val="1300"/>
              <a:buNone/>
              <a:defRPr sz="1300">
                <a:solidFill>
                  <a:schemeClr val="dk1"/>
                </a:solidFill>
              </a:defRPr>
            </a:lvl4pPr>
            <a:lvl5pPr lvl="4">
              <a:spcBef>
                <a:spcPts val="0"/>
              </a:spcBef>
              <a:spcAft>
                <a:spcPts val="0"/>
              </a:spcAft>
              <a:buClr>
                <a:schemeClr val="dk1"/>
              </a:buClr>
              <a:buSzPts val="1300"/>
              <a:buNone/>
              <a:defRPr sz="1300">
                <a:solidFill>
                  <a:schemeClr val="dk1"/>
                </a:solidFill>
              </a:defRPr>
            </a:lvl5pPr>
            <a:lvl6pPr lvl="5">
              <a:spcBef>
                <a:spcPts val="0"/>
              </a:spcBef>
              <a:spcAft>
                <a:spcPts val="0"/>
              </a:spcAft>
              <a:buClr>
                <a:schemeClr val="dk1"/>
              </a:buClr>
              <a:buSzPts val="1300"/>
              <a:buNone/>
              <a:defRPr sz="1300">
                <a:solidFill>
                  <a:schemeClr val="dk1"/>
                </a:solidFill>
              </a:defRPr>
            </a:lvl6pPr>
            <a:lvl7pPr lvl="6">
              <a:spcBef>
                <a:spcPts val="0"/>
              </a:spcBef>
              <a:spcAft>
                <a:spcPts val="0"/>
              </a:spcAft>
              <a:buClr>
                <a:schemeClr val="dk1"/>
              </a:buClr>
              <a:buSzPts val="1300"/>
              <a:buNone/>
              <a:defRPr sz="1300">
                <a:solidFill>
                  <a:schemeClr val="dk1"/>
                </a:solidFill>
              </a:defRPr>
            </a:lvl7pPr>
            <a:lvl8pPr lvl="7">
              <a:spcBef>
                <a:spcPts val="0"/>
              </a:spcBef>
              <a:spcAft>
                <a:spcPts val="0"/>
              </a:spcAft>
              <a:buClr>
                <a:schemeClr val="dk1"/>
              </a:buClr>
              <a:buSzPts val="1300"/>
              <a:buNone/>
              <a:defRPr sz="1300">
                <a:solidFill>
                  <a:schemeClr val="dk1"/>
                </a:solidFill>
              </a:defRPr>
            </a:lvl8pPr>
            <a:lvl9pPr lvl="8">
              <a:spcBef>
                <a:spcPts val="0"/>
              </a:spcBef>
              <a:spcAft>
                <a:spcPts val="0"/>
              </a:spcAft>
              <a:buClr>
                <a:schemeClr val="dk1"/>
              </a:buClr>
              <a:buSzPts val="1300"/>
              <a:buNone/>
              <a:defRPr sz="1300">
                <a:solidFill>
                  <a:schemeClr val="dk1"/>
                </a:solidFill>
              </a:defRPr>
            </a:lvl9pPr>
          </a:lstStyle>
          <a:p/>
        </p:txBody>
      </p:sp>
      <p:sp>
        <p:nvSpPr>
          <p:cNvPr id="510" name="Google Shape;510;p79"/>
          <p:cNvSpPr txBox="1"/>
          <p:nvPr>
            <p:ph idx="2" type="body"/>
          </p:nvPr>
        </p:nvSpPr>
        <p:spPr>
          <a:xfrm>
            <a:off x="2749850" y="1289125"/>
            <a:ext cx="5937000" cy="986100"/>
          </a:xfrm>
          <a:prstGeom prst="rect">
            <a:avLst/>
          </a:prstGeom>
          <a:noFill/>
          <a:ln>
            <a:noFill/>
          </a:ln>
        </p:spPr>
        <p:txBody>
          <a:bodyPr anchorCtr="0" anchor="ctr" bIns="91425" lIns="91425" spcFirstLastPara="1" rIns="91425" wrap="square" tIns="91425">
            <a:normAutofit/>
          </a:bodyPr>
          <a:lstStyle>
            <a:lvl1pPr indent="-298450" lvl="0" marL="457200">
              <a:spcBef>
                <a:spcPts val="0"/>
              </a:spcBef>
              <a:spcAft>
                <a:spcPts val="0"/>
              </a:spcAft>
              <a:buClr>
                <a:schemeClr val="dk1"/>
              </a:buClr>
              <a:buSzPts val="1100"/>
              <a:buChar char="•"/>
              <a:defRPr sz="1100">
                <a:solidFill>
                  <a:schemeClr val="dk1"/>
                </a:solidFill>
              </a:defRPr>
            </a:lvl1pPr>
            <a:lvl2pPr indent="-298450" lvl="1" marL="914400">
              <a:spcBef>
                <a:spcPts val="1000"/>
              </a:spcBef>
              <a:spcAft>
                <a:spcPts val="0"/>
              </a:spcAft>
              <a:buClr>
                <a:schemeClr val="dk1"/>
              </a:buClr>
              <a:buSzPts val="1100"/>
              <a:buChar char="○"/>
              <a:defRPr sz="1100">
                <a:solidFill>
                  <a:schemeClr val="dk1"/>
                </a:solidFill>
              </a:defRPr>
            </a:lvl2pPr>
            <a:lvl3pPr indent="-298450" lvl="2" marL="1371600">
              <a:spcBef>
                <a:spcPts val="1000"/>
              </a:spcBef>
              <a:spcAft>
                <a:spcPts val="0"/>
              </a:spcAft>
              <a:buClr>
                <a:schemeClr val="dk1"/>
              </a:buClr>
              <a:buSzPts val="1100"/>
              <a:buChar char="■"/>
              <a:defRPr sz="1100">
                <a:solidFill>
                  <a:schemeClr val="dk1"/>
                </a:solidFill>
              </a:defRPr>
            </a:lvl3pPr>
            <a:lvl4pPr indent="-298450" lvl="3" marL="1828800">
              <a:spcBef>
                <a:spcPts val="1000"/>
              </a:spcBef>
              <a:spcAft>
                <a:spcPts val="0"/>
              </a:spcAft>
              <a:buClr>
                <a:schemeClr val="dk1"/>
              </a:buClr>
              <a:buSzPts val="1100"/>
              <a:buChar char="●"/>
              <a:defRPr sz="1100">
                <a:solidFill>
                  <a:schemeClr val="dk1"/>
                </a:solidFill>
              </a:defRPr>
            </a:lvl4pPr>
            <a:lvl5pPr indent="-298450" lvl="4" marL="2286000">
              <a:spcBef>
                <a:spcPts val="1000"/>
              </a:spcBef>
              <a:spcAft>
                <a:spcPts val="0"/>
              </a:spcAft>
              <a:buClr>
                <a:schemeClr val="dk1"/>
              </a:buClr>
              <a:buSzPts val="1100"/>
              <a:buChar char="○"/>
              <a:defRPr sz="1100">
                <a:solidFill>
                  <a:schemeClr val="dk1"/>
                </a:solidFill>
              </a:defRPr>
            </a:lvl5pPr>
            <a:lvl6pPr indent="-298450" lvl="5" marL="2743200">
              <a:spcBef>
                <a:spcPts val="1000"/>
              </a:spcBef>
              <a:spcAft>
                <a:spcPts val="0"/>
              </a:spcAft>
              <a:buClr>
                <a:schemeClr val="dk1"/>
              </a:buClr>
              <a:buSzPts val="1100"/>
              <a:buChar char="■"/>
              <a:defRPr sz="1100">
                <a:solidFill>
                  <a:schemeClr val="dk1"/>
                </a:solidFill>
              </a:defRPr>
            </a:lvl6pPr>
            <a:lvl7pPr indent="-298450" lvl="6" marL="3200400">
              <a:spcBef>
                <a:spcPts val="1000"/>
              </a:spcBef>
              <a:spcAft>
                <a:spcPts val="0"/>
              </a:spcAft>
              <a:buClr>
                <a:schemeClr val="dk1"/>
              </a:buClr>
              <a:buSzPts val="1100"/>
              <a:buChar char="●"/>
              <a:defRPr sz="1100">
                <a:solidFill>
                  <a:schemeClr val="dk1"/>
                </a:solidFill>
              </a:defRPr>
            </a:lvl7pPr>
            <a:lvl8pPr indent="-298450" lvl="7" marL="3657600">
              <a:spcBef>
                <a:spcPts val="1000"/>
              </a:spcBef>
              <a:spcAft>
                <a:spcPts val="0"/>
              </a:spcAft>
              <a:buClr>
                <a:schemeClr val="dk1"/>
              </a:buClr>
              <a:buSzPts val="1100"/>
              <a:buChar char="○"/>
              <a:defRPr sz="1100">
                <a:solidFill>
                  <a:schemeClr val="dk1"/>
                </a:solidFill>
              </a:defRPr>
            </a:lvl8pPr>
            <a:lvl9pPr indent="-298450" lvl="8" marL="4114800">
              <a:spcBef>
                <a:spcPts val="1000"/>
              </a:spcBef>
              <a:spcAft>
                <a:spcPts val="1000"/>
              </a:spcAft>
              <a:buClr>
                <a:schemeClr val="dk1"/>
              </a:buClr>
              <a:buSzPts val="1100"/>
              <a:buChar char="■"/>
              <a:defRPr sz="1100">
                <a:solidFill>
                  <a:schemeClr val="dk1"/>
                </a:solidFill>
              </a:defRPr>
            </a:lvl9pPr>
          </a:lstStyle>
          <a:p/>
        </p:txBody>
      </p:sp>
      <p:sp>
        <p:nvSpPr>
          <p:cNvPr id="511" name="Google Shape;511;p79"/>
          <p:cNvSpPr/>
          <p:nvPr/>
        </p:nvSpPr>
        <p:spPr>
          <a:xfrm>
            <a:off x="457200" y="2397125"/>
            <a:ext cx="8229600" cy="986100"/>
          </a:xfrm>
          <a:prstGeom prst="rect">
            <a:avLst/>
          </a:prstGeom>
          <a:solidFill>
            <a:srgbClr val="FFFFFF">
              <a:alpha val="20000"/>
            </a:srgbClr>
          </a:solidFill>
          <a:ln cap="flat" cmpd="sng" w="12700">
            <a:solidFill>
              <a:schemeClr val="lt1">
                <a:alpha val="49800"/>
              </a:schemeClr>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rgbClr val="FFFFFF"/>
              </a:solidFill>
              <a:latin typeface="Calibri"/>
              <a:ea typeface="Calibri"/>
              <a:cs typeface="Calibri"/>
              <a:sym typeface="Calibri"/>
            </a:endParaRPr>
          </a:p>
        </p:txBody>
      </p:sp>
      <p:sp>
        <p:nvSpPr>
          <p:cNvPr id="512" name="Google Shape;512;p79"/>
          <p:cNvSpPr txBox="1"/>
          <p:nvPr>
            <p:ph idx="3" type="subTitle"/>
          </p:nvPr>
        </p:nvSpPr>
        <p:spPr>
          <a:xfrm>
            <a:off x="457200" y="2397150"/>
            <a:ext cx="2142300" cy="986100"/>
          </a:xfrm>
          <a:prstGeom prst="rect">
            <a:avLst/>
          </a:prstGeom>
        </p:spPr>
        <p:txBody>
          <a:bodyPr anchorCtr="0" anchor="ctr" bIns="91425" lIns="91425" spcFirstLastPara="1" rIns="91425" wrap="square" tIns="91425">
            <a:normAutofit/>
          </a:bodyPr>
          <a:lstStyle>
            <a:lvl1pPr indent="0" lvl="0" marL="0" marR="0" algn="l">
              <a:lnSpc>
                <a:spcPct val="105000"/>
              </a:lnSpc>
              <a:spcBef>
                <a:spcPts val="0"/>
              </a:spcBef>
              <a:spcAft>
                <a:spcPts val="0"/>
              </a:spcAft>
              <a:buNone/>
              <a:defRPr sz="1300">
                <a:solidFill>
                  <a:schemeClr val="dk1"/>
                </a:solidFill>
                <a:latin typeface="Hanken Grotesk SemiBold"/>
                <a:ea typeface="Hanken Grotesk SemiBold"/>
                <a:cs typeface="Hanken Grotesk SemiBold"/>
                <a:sym typeface="Hanken Grotesk SemiBold"/>
              </a:defRPr>
            </a:lvl1pPr>
            <a:lvl2pPr lvl="1">
              <a:spcBef>
                <a:spcPts val="1000"/>
              </a:spcBef>
              <a:spcAft>
                <a:spcPts val="0"/>
              </a:spcAft>
              <a:buClr>
                <a:schemeClr val="dk1"/>
              </a:buClr>
              <a:buSzPts val="1300"/>
              <a:buNone/>
              <a:defRPr sz="1300">
                <a:solidFill>
                  <a:schemeClr val="dk1"/>
                </a:solidFill>
              </a:defRPr>
            </a:lvl2pPr>
            <a:lvl3pPr lvl="2">
              <a:spcBef>
                <a:spcPts val="0"/>
              </a:spcBef>
              <a:spcAft>
                <a:spcPts val="0"/>
              </a:spcAft>
              <a:buClr>
                <a:schemeClr val="dk1"/>
              </a:buClr>
              <a:buSzPts val="1300"/>
              <a:buNone/>
              <a:defRPr sz="1300">
                <a:solidFill>
                  <a:schemeClr val="dk1"/>
                </a:solidFill>
              </a:defRPr>
            </a:lvl3pPr>
            <a:lvl4pPr lvl="3">
              <a:spcBef>
                <a:spcPts val="0"/>
              </a:spcBef>
              <a:spcAft>
                <a:spcPts val="0"/>
              </a:spcAft>
              <a:buClr>
                <a:schemeClr val="dk1"/>
              </a:buClr>
              <a:buSzPts val="1300"/>
              <a:buNone/>
              <a:defRPr sz="1300">
                <a:solidFill>
                  <a:schemeClr val="dk1"/>
                </a:solidFill>
              </a:defRPr>
            </a:lvl4pPr>
            <a:lvl5pPr lvl="4">
              <a:spcBef>
                <a:spcPts val="0"/>
              </a:spcBef>
              <a:spcAft>
                <a:spcPts val="0"/>
              </a:spcAft>
              <a:buClr>
                <a:schemeClr val="dk1"/>
              </a:buClr>
              <a:buSzPts val="1300"/>
              <a:buNone/>
              <a:defRPr sz="1300">
                <a:solidFill>
                  <a:schemeClr val="dk1"/>
                </a:solidFill>
              </a:defRPr>
            </a:lvl5pPr>
            <a:lvl6pPr lvl="5">
              <a:spcBef>
                <a:spcPts val="0"/>
              </a:spcBef>
              <a:spcAft>
                <a:spcPts val="0"/>
              </a:spcAft>
              <a:buClr>
                <a:schemeClr val="dk1"/>
              </a:buClr>
              <a:buSzPts val="1300"/>
              <a:buNone/>
              <a:defRPr sz="1300">
                <a:solidFill>
                  <a:schemeClr val="dk1"/>
                </a:solidFill>
              </a:defRPr>
            </a:lvl6pPr>
            <a:lvl7pPr lvl="6">
              <a:spcBef>
                <a:spcPts val="0"/>
              </a:spcBef>
              <a:spcAft>
                <a:spcPts val="0"/>
              </a:spcAft>
              <a:buClr>
                <a:schemeClr val="dk1"/>
              </a:buClr>
              <a:buSzPts val="1300"/>
              <a:buNone/>
              <a:defRPr sz="1300">
                <a:solidFill>
                  <a:schemeClr val="dk1"/>
                </a:solidFill>
              </a:defRPr>
            </a:lvl7pPr>
            <a:lvl8pPr lvl="7">
              <a:spcBef>
                <a:spcPts val="0"/>
              </a:spcBef>
              <a:spcAft>
                <a:spcPts val="0"/>
              </a:spcAft>
              <a:buClr>
                <a:schemeClr val="dk1"/>
              </a:buClr>
              <a:buSzPts val="1300"/>
              <a:buNone/>
              <a:defRPr sz="1300">
                <a:solidFill>
                  <a:schemeClr val="dk1"/>
                </a:solidFill>
              </a:defRPr>
            </a:lvl8pPr>
            <a:lvl9pPr lvl="8">
              <a:spcBef>
                <a:spcPts val="0"/>
              </a:spcBef>
              <a:spcAft>
                <a:spcPts val="0"/>
              </a:spcAft>
              <a:buClr>
                <a:schemeClr val="dk1"/>
              </a:buClr>
              <a:buSzPts val="1300"/>
              <a:buNone/>
              <a:defRPr sz="1300">
                <a:solidFill>
                  <a:schemeClr val="dk1"/>
                </a:solidFill>
              </a:defRPr>
            </a:lvl9pPr>
          </a:lstStyle>
          <a:p/>
        </p:txBody>
      </p:sp>
      <p:sp>
        <p:nvSpPr>
          <p:cNvPr id="513" name="Google Shape;513;p79"/>
          <p:cNvSpPr/>
          <p:nvPr/>
        </p:nvSpPr>
        <p:spPr>
          <a:xfrm>
            <a:off x="457200" y="3505113"/>
            <a:ext cx="8229600" cy="986100"/>
          </a:xfrm>
          <a:prstGeom prst="rect">
            <a:avLst/>
          </a:prstGeom>
          <a:solidFill>
            <a:srgbClr val="FFFFFF">
              <a:alpha val="20000"/>
            </a:srgbClr>
          </a:solidFill>
          <a:ln cap="flat" cmpd="sng" w="12700">
            <a:solidFill>
              <a:schemeClr val="lt1">
                <a:alpha val="49800"/>
              </a:schemeClr>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rgbClr val="FFFFFF"/>
              </a:solidFill>
              <a:latin typeface="Calibri"/>
              <a:ea typeface="Calibri"/>
              <a:cs typeface="Calibri"/>
              <a:sym typeface="Calibri"/>
            </a:endParaRPr>
          </a:p>
        </p:txBody>
      </p:sp>
      <p:sp>
        <p:nvSpPr>
          <p:cNvPr id="514" name="Google Shape;514;p79"/>
          <p:cNvSpPr txBox="1"/>
          <p:nvPr>
            <p:ph idx="4" type="body"/>
          </p:nvPr>
        </p:nvSpPr>
        <p:spPr>
          <a:xfrm>
            <a:off x="2749800" y="3506400"/>
            <a:ext cx="5937000" cy="986100"/>
          </a:xfrm>
          <a:prstGeom prst="rect">
            <a:avLst/>
          </a:prstGeom>
          <a:noFill/>
          <a:ln>
            <a:noFill/>
          </a:ln>
        </p:spPr>
        <p:txBody>
          <a:bodyPr anchorCtr="0" anchor="ctr" bIns="91425" lIns="91425" spcFirstLastPara="1" rIns="91425" wrap="square" tIns="91425">
            <a:normAutofit/>
          </a:bodyPr>
          <a:lstStyle>
            <a:lvl1pPr indent="-298450" lvl="0" marL="457200">
              <a:spcBef>
                <a:spcPts val="0"/>
              </a:spcBef>
              <a:spcAft>
                <a:spcPts val="0"/>
              </a:spcAft>
              <a:buClr>
                <a:schemeClr val="dk1"/>
              </a:buClr>
              <a:buSzPts val="1100"/>
              <a:buChar char="•"/>
              <a:defRPr sz="1100">
                <a:solidFill>
                  <a:schemeClr val="dk1"/>
                </a:solidFill>
              </a:defRPr>
            </a:lvl1pPr>
            <a:lvl2pPr indent="-298450" lvl="1" marL="914400">
              <a:spcBef>
                <a:spcPts val="1000"/>
              </a:spcBef>
              <a:spcAft>
                <a:spcPts val="0"/>
              </a:spcAft>
              <a:buClr>
                <a:schemeClr val="dk1"/>
              </a:buClr>
              <a:buSzPts val="1100"/>
              <a:buChar char="○"/>
              <a:defRPr sz="1100">
                <a:solidFill>
                  <a:schemeClr val="dk1"/>
                </a:solidFill>
              </a:defRPr>
            </a:lvl2pPr>
            <a:lvl3pPr indent="-298450" lvl="2" marL="1371600">
              <a:spcBef>
                <a:spcPts val="1000"/>
              </a:spcBef>
              <a:spcAft>
                <a:spcPts val="0"/>
              </a:spcAft>
              <a:buClr>
                <a:schemeClr val="dk1"/>
              </a:buClr>
              <a:buSzPts val="1100"/>
              <a:buChar char="■"/>
              <a:defRPr sz="1100">
                <a:solidFill>
                  <a:schemeClr val="dk1"/>
                </a:solidFill>
              </a:defRPr>
            </a:lvl3pPr>
            <a:lvl4pPr indent="-298450" lvl="3" marL="1828800">
              <a:spcBef>
                <a:spcPts val="1000"/>
              </a:spcBef>
              <a:spcAft>
                <a:spcPts val="0"/>
              </a:spcAft>
              <a:buClr>
                <a:schemeClr val="dk1"/>
              </a:buClr>
              <a:buSzPts val="1100"/>
              <a:buChar char="●"/>
              <a:defRPr sz="1100">
                <a:solidFill>
                  <a:schemeClr val="dk1"/>
                </a:solidFill>
              </a:defRPr>
            </a:lvl4pPr>
            <a:lvl5pPr indent="-298450" lvl="4" marL="2286000">
              <a:spcBef>
                <a:spcPts val="1000"/>
              </a:spcBef>
              <a:spcAft>
                <a:spcPts val="0"/>
              </a:spcAft>
              <a:buClr>
                <a:schemeClr val="dk1"/>
              </a:buClr>
              <a:buSzPts val="1100"/>
              <a:buChar char="○"/>
              <a:defRPr sz="1100">
                <a:solidFill>
                  <a:schemeClr val="dk1"/>
                </a:solidFill>
              </a:defRPr>
            </a:lvl5pPr>
            <a:lvl6pPr indent="-298450" lvl="5" marL="2743200">
              <a:spcBef>
                <a:spcPts val="1000"/>
              </a:spcBef>
              <a:spcAft>
                <a:spcPts val="0"/>
              </a:spcAft>
              <a:buClr>
                <a:schemeClr val="dk1"/>
              </a:buClr>
              <a:buSzPts val="1100"/>
              <a:buChar char="■"/>
              <a:defRPr sz="1100">
                <a:solidFill>
                  <a:schemeClr val="dk1"/>
                </a:solidFill>
              </a:defRPr>
            </a:lvl6pPr>
            <a:lvl7pPr indent="-298450" lvl="6" marL="3200400">
              <a:spcBef>
                <a:spcPts val="1000"/>
              </a:spcBef>
              <a:spcAft>
                <a:spcPts val="0"/>
              </a:spcAft>
              <a:buClr>
                <a:schemeClr val="dk1"/>
              </a:buClr>
              <a:buSzPts val="1100"/>
              <a:buChar char="●"/>
              <a:defRPr sz="1100">
                <a:solidFill>
                  <a:schemeClr val="dk1"/>
                </a:solidFill>
              </a:defRPr>
            </a:lvl7pPr>
            <a:lvl8pPr indent="-298450" lvl="7" marL="3657600">
              <a:spcBef>
                <a:spcPts val="1000"/>
              </a:spcBef>
              <a:spcAft>
                <a:spcPts val="0"/>
              </a:spcAft>
              <a:buClr>
                <a:schemeClr val="dk1"/>
              </a:buClr>
              <a:buSzPts val="1100"/>
              <a:buChar char="○"/>
              <a:defRPr sz="1100">
                <a:solidFill>
                  <a:schemeClr val="dk1"/>
                </a:solidFill>
              </a:defRPr>
            </a:lvl8pPr>
            <a:lvl9pPr indent="-298450" lvl="8" marL="4114800">
              <a:spcBef>
                <a:spcPts val="1000"/>
              </a:spcBef>
              <a:spcAft>
                <a:spcPts val="1000"/>
              </a:spcAft>
              <a:buClr>
                <a:schemeClr val="dk1"/>
              </a:buClr>
              <a:buSzPts val="1100"/>
              <a:buChar char="■"/>
              <a:defRPr sz="1100">
                <a:solidFill>
                  <a:schemeClr val="dk1"/>
                </a:solidFill>
              </a:defRPr>
            </a:lvl9pPr>
          </a:lstStyle>
          <a:p/>
        </p:txBody>
      </p:sp>
      <p:sp>
        <p:nvSpPr>
          <p:cNvPr id="515" name="Google Shape;515;p79"/>
          <p:cNvSpPr txBox="1"/>
          <p:nvPr>
            <p:ph idx="5" type="body"/>
          </p:nvPr>
        </p:nvSpPr>
        <p:spPr>
          <a:xfrm>
            <a:off x="2749800" y="2397775"/>
            <a:ext cx="5937000" cy="986100"/>
          </a:xfrm>
          <a:prstGeom prst="rect">
            <a:avLst/>
          </a:prstGeom>
          <a:noFill/>
          <a:ln>
            <a:noFill/>
          </a:ln>
        </p:spPr>
        <p:txBody>
          <a:bodyPr anchorCtr="0" anchor="ctr" bIns="91425" lIns="91425" spcFirstLastPara="1" rIns="91425" wrap="square" tIns="91425">
            <a:normAutofit/>
          </a:bodyPr>
          <a:lstStyle>
            <a:lvl1pPr indent="-298450" lvl="0" marL="457200">
              <a:spcBef>
                <a:spcPts val="0"/>
              </a:spcBef>
              <a:spcAft>
                <a:spcPts val="0"/>
              </a:spcAft>
              <a:buClr>
                <a:schemeClr val="dk1"/>
              </a:buClr>
              <a:buSzPts val="1100"/>
              <a:buChar char="•"/>
              <a:defRPr sz="1100">
                <a:solidFill>
                  <a:schemeClr val="dk1"/>
                </a:solidFill>
              </a:defRPr>
            </a:lvl1pPr>
            <a:lvl2pPr indent="-298450" lvl="1" marL="914400">
              <a:spcBef>
                <a:spcPts val="1000"/>
              </a:spcBef>
              <a:spcAft>
                <a:spcPts val="0"/>
              </a:spcAft>
              <a:buClr>
                <a:schemeClr val="dk1"/>
              </a:buClr>
              <a:buSzPts val="1100"/>
              <a:buChar char="○"/>
              <a:defRPr sz="1100">
                <a:solidFill>
                  <a:schemeClr val="dk1"/>
                </a:solidFill>
              </a:defRPr>
            </a:lvl2pPr>
            <a:lvl3pPr indent="-298450" lvl="2" marL="1371600">
              <a:spcBef>
                <a:spcPts val="1000"/>
              </a:spcBef>
              <a:spcAft>
                <a:spcPts val="0"/>
              </a:spcAft>
              <a:buClr>
                <a:schemeClr val="dk1"/>
              </a:buClr>
              <a:buSzPts val="1100"/>
              <a:buChar char="■"/>
              <a:defRPr sz="1100">
                <a:solidFill>
                  <a:schemeClr val="dk1"/>
                </a:solidFill>
              </a:defRPr>
            </a:lvl3pPr>
            <a:lvl4pPr indent="-298450" lvl="3" marL="1828800">
              <a:spcBef>
                <a:spcPts val="1000"/>
              </a:spcBef>
              <a:spcAft>
                <a:spcPts val="0"/>
              </a:spcAft>
              <a:buClr>
                <a:schemeClr val="dk1"/>
              </a:buClr>
              <a:buSzPts val="1100"/>
              <a:buChar char="●"/>
              <a:defRPr sz="1100">
                <a:solidFill>
                  <a:schemeClr val="dk1"/>
                </a:solidFill>
              </a:defRPr>
            </a:lvl4pPr>
            <a:lvl5pPr indent="-298450" lvl="4" marL="2286000">
              <a:spcBef>
                <a:spcPts val="1000"/>
              </a:spcBef>
              <a:spcAft>
                <a:spcPts val="0"/>
              </a:spcAft>
              <a:buClr>
                <a:schemeClr val="dk1"/>
              </a:buClr>
              <a:buSzPts val="1100"/>
              <a:buChar char="○"/>
              <a:defRPr sz="1100">
                <a:solidFill>
                  <a:schemeClr val="dk1"/>
                </a:solidFill>
              </a:defRPr>
            </a:lvl5pPr>
            <a:lvl6pPr indent="-298450" lvl="5" marL="2743200">
              <a:spcBef>
                <a:spcPts val="1000"/>
              </a:spcBef>
              <a:spcAft>
                <a:spcPts val="0"/>
              </a:spcAft>
              <a:buClr>
                <a:schemeClr val="dk1"/>
              </a:buClr>
              <a:buSzPts val="1100"/>
              <a:buChar char="■"/>
              <a:defRPr sz="1100">
                <a:solidFill>
                  <a:schemeClr val="dk1"/>
                </a:solidFill>
              </a:defRPr>
            </a:lvl6pPr>
            <a:lvl7pPr indent="-298450" lvl="6" marL="3200400">
              <a:spcBef>
                <a:spcPts val="1000"/>
              </a:spcBef>
              <a:spcAft>
                <a:spcPts val="0"/>
              </a:spcAft>
              <a:buClr>
                <a:schemeClr val="dk1"/>
              </a:buClr>
              <a:buSzPts val="1100"/>
              <a:buChar char="●"/>
              <a:defRPr sz="1100">
                <a:solidFill>
                  <a:schemeClr val="dk1"/>
                </a:solidFill>
              </a:defRPr>
            </a:lvl7pPr>
            <a:lvl8pPr indent="-298450" lvl="7" marL="3657600">
              <a:spcBef>
                <a:spcPts val="1000"/>
              </a:spcBef>
              <a:spcAft>
                <a:spcPts val="0"/>
              </a:spcAft>
              <a:buClr>
                <a:schemeClr val="dk1"/>
              </a:buClr>
              <a:buSzPts val="1100"/>
              <a:buChar char="○"/>
              <a:defRPr sz="1100">
                <a:solidFill>
                  <a:schemeClr val="dk1"/>
                </a:solidFill>
              </a:defRPr>
            </a:lvl8pPr>
            <a:lvl9pPr indent="-298450" lvl="8" marL="4114800">
              <a:spcBef>
                <a:spcPts val="1000"/>
              </a:spcBef>
              <a:spcAft>
                <a:spcPts val="1000"/>
              </a:spcAft>
              <a:buClr>
                <a:schemeClr val="dk1"/>
              </a:buClr>
              <a:buSzPts val="1100"/>
              <a:buChar char="■"/>
              <a:defRPr sz="1100">
                <a:solidFill>
                  <a:schemeClr val="dk1"/>
                </a:solidFill>
              </a:defRPr>
            </a:lvl9pPr>
          </a:lstStyle>
          <a:p/>
        </p:txBody>
      </p:sp>
      <p:sp>
        <p:nvSpPr>
          <p:cNvPr id="516" name="Google Shape;516;p79"/>
          <p:cNvSpPr txBox="1"/>
          <p:nvPr>
            <p:ph idx="6" type="subTitle"/>
          </p:nvPr>
        </p:nvSpPr>
        <p:spPr>
          <a:xfrm>
            <a:off x="457200" y="3505150"/>
            <a:ext cx="2142300" cy="986100"/>
          </a:xfrm>
          <a:prstGeom prst="rect">
            <a:avLst/>
          </a:prstGeom>
        </p:spPr>
        <p:txBody>
          <a:bodyPr anchorCtr="0" anchor="ctr" bIns="91425" lIns="91425" spcFirstLastPara="1" rIns="91425" wrap="square" tIns="91425">
            <a:normAutofit/>
          </a:bodyPr>
          <a:lstStyle>
            <a:lvl1pPr indent="0" lvl="0" marL="0" marR="0" algn="l">
              <a:lnSpc>
                <a:spcPct val="105000"/>
              </a:lnSpc>
              <a:spcBef>
                <a:spcPts val="0"/>
              </a:spcBef>
              <a:spcAft>
                <a:spcPts val="0"/>
              </a:spcAft>
              <a:buNone/>
              <a:defRPr sz="1300">
                <a:solidFill>
                  <a:schemeClr val="dk1"/>
                </a:solidFill>
                <a:latin typeface="Hanken Grotesk SemiBold"/>
                <a:ea typeface="Hanken Grotesk SemiBold"/>
                <a:cs typeface="Hanken Grotesk SemiBold"/>
                <a:sym typeface="Hanken Grotesk SemiBold"/>
              </a:defRPr>
            </a:lvl1pPr>
            <a:lvl2pPr lvl="1">
              <a:spcBef>
                <a:spcPts val="1000"/>
              </a:spcBef>
              <a:spcAft>
                <a:spcPts val="0"/>
              </a:spcAft>
              <a:buClr>
                <a:schemeClr val="dk1"/>
              </a:buClr>
              <a:buSzPts val="1300"/>
              <a:buNone/>
              <a:defRPr sz="1300">
                <a:solidFill>
                  <a:schemeClr val="dk1"/>
                </a:solidFill>
              </a:defRPr>
            </a:lvl2pPr>
            <a:lvl3pPr lvl="2">
              <a:spcBef>
                <a:spcPts val="0"/>
              </a:spcBef>
              <a:spcAft>
                <a:spcPts val="0"/>
              </a:spcAft>
              <a:buClr>
                <a:schemeClr val="dk1"/>
              </a:buClr>
              <a:buSzPts val="1300"/>
              <a:buNone/>
              <a:defRPr sz="1300">
                <a:solidFill>
                  <a:schemeClr val="dk1"/>
                </a:solidFill>
              </a:defRPr>
            </a:lvl3pPr>
            <a:lvl4pPr lvl="3">
              <a:spcBef>
                <a:spcPts val="0"/>
              </a:spcBef>
              <a:spcAft>
                <a:spcPts val="0"/>
              </a:spcAft>
              <a:buClr>
                <a:schemeClr val="dk1"/>
              </a:buClr>
              <a:buSzPts val="1300"/>
              <a:buNone/>
              <a:defRPr sz="1300">
                <a:solidFill>
                  <a:schemeClr val="dk1"/>
                </a:solidFill>
              </a:defRPr>
            </a:lvl4pPr>
            <a:lvl5pPr lvl="4">
              <a:spcBef>
                <a:spcPts val="0"/>
              </a:spcBef>
              <a:spcAft>
                <a:spcPts val="0"/>
              </a:spcAft>
              <a:buClr>
                <a:schemeClr val="dk1"/>
              </a:buClr>
              <a:buSzPts val="1300"/>
              <a:buNone/>
              <a:defRPr sz="1300">
                <a:solidFill>
                  <a:schemeClr val="dk1"/>
                </a:solidFill>
              </a:defRPr>
            </a:lvl5pPr>
            <a:lvl6pPr lvl="5">
              <a:spcBef>
                <a:spcPts val="0"/>
              </a:spcBef>
              <a:spcAft>
                <a:spcPts val="0"/>
              </a:spcAft>
              <a:buClr>
                <a:schemeClr val="dk1"/>
              </a:buClr>
              <a:buSzPts val="1300"/>
              <a:buNone/>
              <a:defRPr sz="1300">
                <a:solidFill>
                  <a:schemeClr val="dk1"/>
                </a:solidFill>
              </a:defRPr>
            </a:lvl6pPr>
            <a:lvl7pPr lvl="6">
              <a:spcBef>
                <a:spcPts val="0"/>
              </a:spcBef>
              <a:spcAft>
                <a:spcPts val="0"/>
              </a:spcAft>
              <a:buClr>
                <a:schemeClr val="dk1"/>
              </a:buClr>
              <a:buSzPts val="1300"/>
              <a:buNone/>
              <a:defRPr sz="1300">
                <a:solidFill>
                  <a:schemeClr val="dk1"/>
                </a:solidFill>
              </a:defRPr>
            </a:lvl7pPr>
            <a:lvl8pPr lvl="7">
              <a:spcBef>
                <a:spcPts val="0"/>
              </a:spcBef>
              <a:spcAft>
                <a:spcPts val="0"/>
              </a:spcAft>
              <a:buClr>
                <a:schemeClr val="dk1"/>
              </a:buClr>
              <a:buSzPts val="1300"/>
              <a:buNone/>
              <a:defRPr sz="1300">
                <a:solidFill>
                  <a:schemeClr val="dk1"/>
                </a:solidFill>
              </a:defRPr>
            </a:lvl8pPr>
            <a:lvl9pPr lvl="8">
              <a:spcBef>
                <a:spcPts val="0"/>
              </a:spcBef>
              <a:spcAft>
                <a:spcPts val="0"/>
              </a:spcAft>
              <a:buClr>
                <a:schemeClr val="dk1"/>
              </a:buClr>
              <a:buSzPts val="1300"/>
              <a:buNone/>
              <a:defRPr sz="1300">
                <a:solidFill>
                  <a:schemeClr val="dk1"/>
                </a:solidFill>
              </a:defRPr>
            </a:lvl9pPr>
          </a:lstStyle>
          <a:p/>
        </p:txBody>
      </p:sp>
      <p:sp>
        <p:nvSpPr>
          <p:cNvPr id="517" name="Google Shape;517;p79"/>
          <p:cNvSpPr/>
          <p:nvPr/>
        </p:nvSpPr>
        <p:spPr>
          <a:xfrm>
            <a:off x="2674650" y="1717900"/>
            <a:ext cx="135000" cy="135300"/>
          </a:xfrm>
          <a:prstGeom prst="ellipse">
            <a:avLst/>
          </a:prstGeom>
          <a:solidFill>
            <a:srgbClr val="F8B48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8" name="Google Shape;518;p79"/>
          <p:cNvSpPr/>
          <p:nvPr/>
        </p:nvSpPr>
        <p:spPr>
          <a:xfrm>
            <a:off x="2674650" y="2824850"/>
            <a:ext cx="135000" cy="135300"/>
          </a:xfrm>
          <a:prstGeom prst="ellipse">
            <a:avLst/>
          </a:prstGeom>
          <a:solidFill>
            <a:srgbClr val="F8B48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9" name="Google Shape;519;p79"/>
          <p:cNvSpPr/>
          <p:nvPr/>
        </p:nvSpPr>
        <p:spPr>
          <a:xfrm>
            <a:off x="2674650" y="3931750"/>
            <a:ext cx="135000" cy="135300"/>
          </a:xfrm>
          <a:prstGeom prst="ellipse">
            <a:avLst/>
          </a:prstGeom>
          <a:solidFill>
            <a:srgbClr val="F8B48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1">
  <p:cSld name="CUSTOM_3_1">
    <p:spTree>
      <p:nvGrpSpPr>
        <p:cNvPr id="520" name="Shape 520"/>
        <p:cNvGrpSpPr/>
        <p:nvPr/>
      </p:nvGrpSpPr>
      <p:grpSpPr>
        <a:xfrm>
          <a:off x="0" y="0"/>
          <a:ext cx="0" cy="0"/>
          <a:chOff x="0" y="0"/>
          <a:chExt cx="0" cy="0"/>
        </a:xfrm>
      </p:grpSpPr>
      <p:sp>
        <p:nvSpPr>
          <p:cNvPr id="521" name="Google Shape;521;p80"/>
          <p:cNvSpPr txBox="1"/>
          <p:nvPr>
            <p:ph type="title"/>
          </p:nvPr>
        </p:nvSpPr>
        <p:spPr>
          <a:xfrm>
            <a:off x="457200" y="4462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522" name="Google Shape;522;p80"/>
          <p:cNvSpPr txBox="1"/>
          <p:nvPr>
            <p:ph idx="1" type="body"/>
          </p:nvPr>
        </p:nvSpPr>
        <p:spPr>
          <a:xfrm>
            <a:off x="457200" y="1834900"/>
            <a:ext cx="3776100" cy="27342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Clr>
                <a:schemeClr val="accent1"/>
              </a:buClr>
              <a:buSzPts val="1400"/>
              <a:buChar char="•"/>
              <a:defRPr sz="1400">
                <a:solidFill>
                  <a:schemeClr val="dk1"/>
                </a:solidFill>
              </a:defRPr>
            </a:lvl1pPr>
            <a:lvl2pPr indent="-304800" lvl="1" marL="914400">
              <a:spcBef>
                <a:spcPts val="1000"/>
              </a:spcBef>
              <a:spcAft>
                <a:spcPts val="0"/>
              </a:spcAft>
              <a:buClr>
                <a:schemeClr val="accent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523" name="Google Shape;523;p80"/>
          <p:cNvSpPr txBox="1"/>
          <p:nvPr>
            <p:ph idx="2" type="body"/>
          </p:nvPr>
        </p:nvSpPr>
        <p:spPr>
          <a:xfrm>
            <a:off x="4800400" y="1834900"/>
            <a:ext cx="3776100" cy="27342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Clr>
                <a:schemeClr val="accent1"/>
              </a:buClr>
              <a:buSzPts val="1400"/>
              <a:buChar char="•"/>
              <a:defRPr sz="1400">
                <a:solidFill>
                  <a:schemeClr val="dk1"/>
                </a:solidFill>
              </a:defRPr>
            </a:lvl1pPr>
            <a:lvl2pPr indent="-304800" lvl="1" marL="914400">
              <a:spcBef>
                <a:spcPts val="1000"/>
              </a:spcBef>
              <a:spcAft>
                <a:spcPts val="0"/>
              </a:spcAft>
              <a:buClr>
                <a:schemeClr val="accent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524" name="Google Shape;524;p80"/>
          <p:cNvSpPr txBox="1"/>
          <p:nvPr>
            <p:ph idx="3" type="subTitle"/>
          </p:nvPr>
        </p:nvSpPr>
        <p:spPr>
          <a:xfrm>
            <a:off x="457200" y="1164900"/>
            <a:ext cx="3776100" cy="572700"/>
          </a:xfrm>
          <a:prstGeom prst="rect">
            <a:avLst/>
          </a:prstGeom>
        </p:spPr>
        <p:txBody>
          <a:bodyPr anchorCtr="0" anchor="b" bIns="91425" lIns="91425" spcFirstLastPara="1" rIns="91425" wrap="square" tIns="91425">
            <a:normAutofit/>
          </a:bodyPr>
          <a:lstStyle>
            <a:lvl1pPr lvl="0">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1pPr>
            <a:lvl2pPr lvl="1">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2pPr>
            <a:lvl3pPr lvl="2">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3pPr>
            <a:lvl4pPr lvl="3">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4pPr>
            <a:lvl5pPr lvl="4">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5pPr>
            <a:lvl6pPr lvl="5">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6pPr>
            <a:lvl7pPr lvl="6">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7pPr>
            <a:lvl8pPr lvl="7">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8pPr>
            <a:lvl9pPr lvl="8">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9pPr>
          </a:lstStyle>
          <a:p/>
        </p:txBody>
      </p:sp>
      <p:sp>
        <p:nvSpPr>
          <p:cNvPr id="525" name="Google Shape;525;p80"/>
          <p:cNvSpPr txBox="1"/>
          <p:nvPr>
            <p:ph idx="4" type="subTitle"/>
          </p:nvPr>
        </p:nvSpPr>
        <p:spPr>
          <a:xfrm>
            <a:off x="4800400" y="1164900"/>
            <a:ext cx="3776100" cy="572700"/>
          </a:xfrm>
          <a:prstGeom prst="rect">
            <a:avLst/>
          </a:prstGeom>
        </p:spPr>
        <p:txBody>
          <a:bodyPr anchorCtr="0" anchor="b" bIns="91425" lIns="91425" spcFirstLastPara="1" rIns="91425" wrap="square" tIns="91425">
            <a:normAutofit/>
          </a:bodyPr>
          <a:lstStyle>
            <a:lvl1pPr lvl="0">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1pPr>
            <a:lvl2pPr lvl="1">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2pPr>
            <a:lvl3pPr lvl="2">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3pPr>
            <a:lvl4pPr lvl="3">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4pPr>
            <a:lvl5pPr lvl="4">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5pPr>
            <a:lvl6pPr lvl="5">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6pPr>
            <a:lvl7pPr lvl="6">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7pPr>
            <a:lvl8pPr lvl="7">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8pPr>
            <a:lvl9pPr lvl="8">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9pPr>
          </a:lstStyle>
          <a:p/>
        </p:txBody>
      </p:sp>
    </p:spTree>
  </p:cSld>
  <p:clrMapOvr>
    <a:masterClrMapping/>
  </p:clrMapOvr>
  <p:extLst>
    <p:ext uri="{DCECCB84-F9BA-43D5-87BE-67443E8EF086}">
      <p15:sldGuideLst>
        <p15:guide id="1" orient="horz" pos="1620">
          <p15:clr>
            <a:srgbClr val="E46962"/>
          </p15:clr>
        </p15:guide>
        <p15:guide id="2" pos="2880">
          <p15:clr>
            <a:srgbClr val="E46962"/>
          </p15:clr>
        </p15:guide>
        <p15:guide id="3" pos="288">
          <p15:clr>
            <a:srgbClr val="E46962"/>
          </p15:clr>
        </p15:guide>
      </p15:sldGuideLst>
    </p:ext>
  </p:extLst>
</p:sldLayout>
</file>

<file path=ppt/slideLayouts/slideLayout7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yout1">
  <p:cSld name="CUSTOM">
    <p:spTree>
      <p:nvGrpSpPr>
        <p:cNvPr id="526" name="Shape 526"/>
        <p:cNvGrpSpPr/>
        <p:nvPr/>
      </p:nvGrpSpPr>
      <p:grpSpPr>
        <a:xfrm>
          <a:off x="0" y="0"/>
          <a:ext cx="0" cy="0"/>
          <a:chOff x="0" y="0"/>
          <a:chExt cx="0" cy="0"/>
        </a:xfrm>
      </p:grpSpPr>
      <p:sp>
        <p:nvSpPr>
          <p:cNvPr id="527" name="Google Shape;527;p81"/>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528" name="Google Shape;528;p81"/>
          <p:cNvSpPr txBox="1"/>
          <p:nvPr>
            <p:ph idx="1" type="body"/>
          </p:nvPr>
        </p:nvSpPr>
        <p:spPr>
          <a:xfrm>
            <a:off x="457200" y="1140000"/>
            <a:ext cx="4114800" cy="34290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529" name="Google Shape;529;p81"/>
          <p:cNvSpPr/>
          <p:nvPr>
            <p:ph idx="2" type="pic"/>
          </p:nvPr>
        </p:nvSpPr>
        <p:spPr>
          <a:xfrm>
            <a:off x="4774400" y="1368600"/>
            <a:ext cx="3702300" cy="3200400"/>
          </a:xfrm>
          <a:prstGeom prst="rect">
            <a:avLst/>
          </a:prstGeom>
          <a:noFill/>
          <a:ln cap="flat" cmpd="sng" w="9525">
            <a:solidFill>
              <a:srgbClr val="000000"/>
            </a:solidFill>
            <a:prstDash val="solid"/>
            <a:round/>
            <a:headEnd len="sm" w="sm" type="none"/>
            <a:tailEnd len="sm" w="sm" type="none"/>
          </a:ln>
        </p:spPr>
      </p:sp>
    </p:spTree>
  </p:cSld>
  <p:clrMapOvr>
    <a:masterClrMapping/>
  </p:clrMapOvr>
  <p:extLst>
    <p:ext uri="{DCECCB84-F9BA-43D5-87BE-67443E8EF086}">
      <p15:sldGuideLst>
        <p15:guide id="1" orient="horz" pos="1620">
          <p15:clr>
            <a:srgbClr val="E46962"/>
          </p15:clr>
        </p15:guide>
        <p15:guide id="2" pos="3456">
          <p15:clr>
            <a:srgbClr val="E46962"/>
          </p15:clr>
        </p15:guide>
      </p15:sldGuideLst>
    </p:ext>
  </p:extLst>
</p:sldLayout>
</file>

<file path=ppt/slideLayouts/slideLayout7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yout2">
  <p:cSld name="CUSTOM_1">
    <p:spTree>
      <p:nvGrpSpPr>
        <p:cNvPr id="530" name="Shape 530"/>
        <p:cNvGrpSpPr/>
        <p:nvPr/>
      </p:nvGrpSpPr>
      <p:grpSpPr>
        <a:xfrm>
          <a:off x="0" y="0"/>
          <a:ext cx="0" cy="0"/>
          <a:chOff x="0" y="0"/>
          <a:chExt cx="0" cy="0"/>
        </a:xfrm>
      </p:grpSpPr>
      <p:sp>
        <p:nvSpPr>
          <p:cNvPr id="531" name="Google Shape;531;p82"/>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532" name="Google Shape;532;p82"/>
          <p:cNvSpPr txBox="1"/>
          <p:nvPr>
            <p:ph idx="1" type="body"/>
          </p:nvPr>
        </p:nvSpPr>
        <p:spPr>
          <a:xfrm>
            <a:off x="4812625" y="1368600"/>
            <a:ext cx="3874200" cy="32004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533" name="Google Shape;533;p82"/>
          <p:cNvSpPr/>
          <p:nvPr>
            <p:ph idx="2" type="pic"/>
          </p:nvPr>
        </p:nvSpPr>
        <p:spPr>
          <a:xfrm>
            <a:off x="609600" y="1371600"/>
            <a:ext cx="3702300" cy="3200400"/>
          </a:xfrm>
          <a:prstGeom prst="rect">
            <a:avLst/>
          </a:prstGeom>
          <a:noFill/>
          <a:ln cap="flat" cmpd="sng" w="9525">
            <a:solidFill>
              <a:srgbClr val="000000"/>
            </a:solidFill>
            <a:prstDash val="solid"/>
            <a:round/>
            <a:headEnd len="sm" w="sm" type="none"/>
            <a:tailEnd len="sm" w="sm" type="none"/>
          </a:ln>
        </p:spPr>
      </p:sp>
    </p:spTree>
  </p:cSld>
  <p:clrMapOvr>
    <a:masterClrMapping/>
  </p:clrMapOvr>
  <p:extLst>
    <p:ext uri="{DCECCB84-F9BA-43D5-87BE-67443E8EF086}">
      <p15:sldGuideLst>
        <p15:guide id="1" orient="horz" pos="1620">
          <p15:clr>
            <a:srgbClr val="E46962"/>
          </p15:clr>
        </p15:guide>
        <p15:guide id="2" pos="2880">
          <p15:clr>
            <a:srgbClr val="E46962"/>
          </p15:clr>
        </p15:guide>
      </p15:sldGuideLst>
    </p:ext>
  </p:extLst>
</p:sldLayout>
</file>

<file path=ppt/slideLayouts/slideLayout7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yout3">
  <p:cSld name="CUSTOM_1_1">
    <p:spTree>
      <p:nvGrpSpPr>
        <p:cNvPr id="534" name="Shape 534"/>
        <p:cNvGrpSpPr/>
        <p:nvPr/>
      </p:nvGrpSpPr>
      <p:grpSpPr>
        <a:xfrm>
          <a:off x="0" y="0"/>
          <a:ext cx="0" cy="0"/>
          <a:chOff x="0" y="0"/>
          <a:chExt cx="0" cy="0"/>
        </a:xfrm>
      </p:grpSpPr>
      <p:sp>
        <p:nvSpPr>
          <p:cNvPr id="535" name="Google Shape;535;p83"/>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536" name="Google Shape;536;p83"/>
          <p:cNvSpPr txBox="1"/>
          <p:nvPr>
            <p:ph idx="1" type="body"/>
          </p:nvPr>
        </p:nvSpPr>
        <p:spPr>
          <a:xfrm>
            <a:off x="5334000" y="1418500"/>
            <a:ext cx="3352800" cy="2514600"/>
          </a:xfrm>
          <a:prstGeom prst="rect">
            <a:avLst/>
          </a:prstGeom>
        </p:spPr>
        <p:txBody>
          <a:bodyPr anchorCtr="0" anchor="t" bIns="91425" lIns="91425" spcFirstLastPara="1" rIns="91425" wrap="square" tIns="91425">
            <a:normAutofit/>
          </a:bodyPr>
          <a:lstStyle>
            <a:lvl1pPr indent="-317500" lvl="0" marL="457200">
              <a:lnSpc>
                <a:spcPct val="125000"/>
              </a:lnSpc>
              <a:spcBef>
                <a:spcPts val="0"/>
              </a:spcBef>
              <a:spcAft>
                <a:spcPts val="0"/>
              </a:spcAft>
              <a:buClr>
                <a:schemeClr val="dk1"/>
              </a:buClr>
              <a:buSzPts val="1400"/>
              <a:buChar char="•"/>
              <a:defRPr sz="14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537" name="Google Shape;537;p83"/>
          <p:cNvSpPr/>
          <p:nvPr>
            <p:ph idx="2" type="pic"/>
          </p:nvPr>
        </p:nvSpPr>
        <p:spPr>
          <a:xfrm>
            <a:off x="609600" y="1371600"/>
            <a:ext cx="4586100" cy="2561400"/>
          </a:xfrm>
          <a:prstGeom prst="rect">
            <a:avLst/>
          </a:prstGeom>
          <a:noFill/>
          <a:ln cap="flat" cmpd="sng" w="9525">
            <a:solidFill>
              <a:srgbClr val="000000"/>
            </a:solidFill>
            <a:prstDash val="solid"/>
            <a:round/>
            <a:headEnd len="sm" w="sm" type="none"/>
            <a:tailEnd len="sm" w="sm" type="none"/>
          </a:ln>
        </p:spPr>
      </p:sp>
    </p:spTree>
  </p:cSld>
  <p:clrMapOvr>
    <a:masterClrMapping/>
  </p:clrMapOvr>
  <p:extLst>
    <p:ext uri="{DCECCB84-F9BA-43D5-87BE-67443E8EF086}">
      <p15:sldGuideLst>
        <p15:guide id="1" orient="horz" pos="1620">
          <p15:clr>
            <a:srgbClr val="E46962"/>
          </p15:clr>
        </p15:guide>
        <p15:guide id="2" pos="2880">
          <p15:clr>
            <a:srgbClr val="E46962"/>
          </p15:clr>
        </p15:guide>
      </p15:sldGuideLst>
    </p:ext>
  </p:extLst>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1 1">
  <p:cSld name="CUSTOM_3_1_1">
    <p:spTree>
      <p:nvGrpSpPr>
        <p:cNvPr id="538" name="Shape 538"/>
        <p:cNvGrpSpPr/>
        <p:nvPr/>
      </p:nvGrpSpPr>
      <p:grpSpPr>
        <a:xfrm>
          <a:off x="0" y="0"/>
          <a:ext cx="0" cy="0"/>
          <a:chOff x="0" y="0"/>
          <a:chExt cx="0" cy="0"/>
        </a:xfrm>
      </p:grpSpPr>
      <p:sp>
        <p:nvSpPr>
          <p:cNvPr id="539" name="Google Shape;539;p84"/>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540" name="Google Shape;540;p84"/>
          <p:cNvSpPr txBox="1"/>
          <p:nvPr>
            <p:ph idx="1" type="body"/>
          </p:nvPr>
        </p:nvSpPr>
        <p:spPr>
          <a:xfrm>
            <a:off x="457200" y="1834900"/>
            <a:ext cx="3776100" cy="27342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Clr>
                <a:schemeClr val="accent1"/>
              </a:buClr>
              <a:buSzPts val="1400"/>
              <a:buChar char="•"/>
              <a:defRPr sz="1400">
                <a:solidFill>
                  <a:schemeClr val="dk1"/>
                </a:solidFill>
              </a:defRPr>
            </a:lvl1pPr>
            <a:lvl2pPr indent="-304800" lvl="1" marL="914400">
              <a:spcBef>
                <a:spcPts val="1000"/>
              </a:spcBef>
              <a:spcAft>
                <a:spcPts val="0"/>
              </a:spcAft>
              <a:buClr>
                <a:schemeClr val="accent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541" name="Google Shape;541;p84"/>
          <p:cNvSpPr txBox="1"/>
          <p:nvPr>
            <p:ph idx="2" type="body"/>
          </p:nvPr>
        </p:nvSpPr>
        <p:spPr>
          <a:xfrm>
            <a:off x="4800400" y="1834900"/>
            <a:ext cx="3776100" cy="27342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Clr>
                <a:schemeClr val="accent1"/>
              </a:buClr>
              <a:buSzPts val="1400"/>
              <a:buChar char="•"/>
              <a:defRPr sz="1400">
                <a:solidFill>
                  <a:schemeClr val="dk1"/>
                </a:solidFill>
              </a:defRPr>
            </a:lvl1pPr>
            <a:lvl2pPr indent="-304800" lvl="1" marL="914400">
              <a:spcBef>
                <a:spcPts val="1000"/>
              </a:spcBef>
              <a:spcAft>
                <a:spcPts val="0"/>
              </a:spcAft>
              <a:buClr>
                <a:schemeClr val="accent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542" name="Google Shape;542;p84"/>
          <p:cNvSpPr txBox="1"/>
          <p:nvPr>
            <p:ph idx="3" type="subTitle"/>
          </p:nvPr>
        </p:nvSpPr>
        <p:spPr>
          <a:xfrm>
            <a:off x="457200" y="1164900"/>
            <a:ext cx="3776100" cy="572700"/>
          </a:xfrm>
          <a:prstGeom prst="rect">
            <a:avLst/>
          </a:prstGeom>
        </p:spPr>
        <p:txBody>
          <a:bodyPr anchorCtr="0" anchor="b" bIns="91425" lIns="91425" spcFirstLastPara="1" rIns="91425" wrap="square" tIns="91425">
            <a:normAutofit/>
          </a:bodyPr>
          <a:lstStyle>
            <a:lvl1pPr lvl="0">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1pPr>
            <a:lvl2pPr lvl="1">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2pPr>
            <a:lvl3pPr lvl="2">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3pPr>
            <a:lvl4pPr lvl="3">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4pPr>
            <a:lvl5pPr lvl="4">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5pPr>
            <a:lvl6pPr lvl="5">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6pPr>
            <a:lvl7pPr lvl="6">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7pPr>
            <a:lvl8pPr lvl="7">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8pPr>
            <a:lvl9pPr lvl="8">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9pPr>
          </a:lstStyle>
          <a:p/>
        </p:txBody>
      </p:sp>
      <p:sp>
        <p:nvSpPr>
          <p:cNvPr id="543" name="Google Shape;543;p84"/>
          <p:cNvSpPr txBox="1"/>
          <p:nvPr>
            <p:ph idx="4" type="subTitle"/>
          </p:nvPr>
        </p:nvSpPr>
        <p:spPr>
          <a:xfrm>
            <a:off x="4800400" y="1164900"/>
            <a:ext cx="3776100" cy="572700"/>
          </a:xfrm>
          <a:prstGeom prst="rect">
            <a:avLst/>
          </a:prstGeom>
        </p:spPr>
        <p:txBody>
          <a:bodyPr anchorCtr="0" anchor="b" bIns="91425" lIns="91425" spcFirstLastPara="1" rIns="91425" wrap="square" tIns="91425">
            <a:normAutofit/>
          </a:bodyPr>
          <a:lstStyle>
            <a:lvl1pPr lvl="0">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1pPr>
            <a:lvl2pPr lvl="1">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2pPr>
            <a:lvl3pPr lvl="2">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3pPr>
            <a:lvl4pPr lvl="3">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4pPr>
            <a:lvl5pPr lvl="4">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5pPr>
            <a:lvl6pPr lvl="5">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6pPr>
            <a:lvl7pPr lvl="6">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7pPr>
            <a:lvl8pPr lvl="7">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8pPr>
            <a:lvl9pPr lvl="8">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9pPr>
          </a:lstStyle>
          <a:p/>
        </p:txBody>
      </p:sp>
    </p:spTree>
  </p:cSld>
  <p:clrMapOvr>
    <a:masterClrMapping/>
  </p:clrMapOvr>
  <p:extLst>
    <p:ext uri="{DCECCB84-F9BA-43D5-87BE-67443E8EF086}">
      <p15:sldGuideLst>
        <p15:guide id="1" orient="horz" pos="1620">
          <p15:clr>
            <a:srgbClr val="E46962"/>
          </p15:clr>
        </p15:guide>
        <p15:guide id="2" pos="2880">
          <p15:clr>
            <a:srgbClr val="E46962"/>
          </p15:clr>
        </p15:guide>
        <p15:guide id="3" pos="288">
          <p15:clr>
            <a:srgbClr val="E46962"/>
          </p15:clr>
        </p15:guide>
      </p15:sldGuideLst>
    </p:ext>
  </p:extLst>
</p:sldLayout>
</file>

<file path=ppt/slideLayouts/slideLayout8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1 2">
  <p:cSld name="CUSTOM_3_1_2">
    <p:spTree>
      <p:nvGrpSpPr>
        <p:cNvPr id="544" name="Shape 544"/>
        <p:cNvGrpSpPr/>
        <p:nvPr/>
      </p:nvGrpSpPr>
      <p:grpSpPr>
        <a:xfrm>
          <a:off x="0" y="0"/>
          <a:ext cx="0" cy="0"/>
          <a:chOff x="0" y="0"/>
          <a:chExt cx="0" cy="0"/>
        </a:xfrm>
      </p:grpSpPr>
      <p:sp>
        <p:nvSpPr>
          <p:cNvPr id="545" name="Google Shape;545;p85"/>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546" name="Google Shape;546;p85"/>
          <p:cNvSpPr txBox="1"/>
          <p:nvPr>
            <p:ph idx="1" type="body"/>
          </p:nvPr>
        </p:nvSpPr>
        <p:spPr>
          <a:xfrm>
            <a:off x="457200" y="1834900"/>
            <a:ext cx="3776100" cy="27342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Clr>
                <a:schemeClr val="accent1"/>
              </a:buClr>
              <a:buSzPts val="1400"/>
              <a:buChar char="•"/>
              <a:defRPr sz="1400">
                <a:solidFill>
                  <a:schemeClr val="dk1"/>
                </a:solidFill>
              </a:defRPr>
            </a:lvl1pPr>
            <a:lvl2pPr indent="-304800" lvl="1" marL="914400">
              <a:spcBef>
                <a:spcPts val="1000"/>
              </a:spcBef>
              <a:spcAft>
                <a:spcPts val="0"/>
              </a:spcAft>
              <a:buClr>
                <a:schemeClr val="accent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547" name="Google Shape;547;p85"/>
          <p:cNvSpPr txBox="1"/>
          <p:nvPr>
            <p:ph idx="2" type="body"/>
          </p:nvPr>
        </p:nvSpPr>
        <p:spPr>
          <a:xfrm>
            <a:off x="4800400" y="1834900"/>
            <a:ext cx="3776100" cy="27342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Clr>
                <a:schemeClr val="accent1"/>
              </a:buClr>
              <a:buSzPts val="1400"/>
              <a:buChar char="•"/>
              <a:defRPr sz="1400">
                <a:solidFill>
                  <a:schemeClr val="dk1"/>
                </a:solidFill>
              </a:defRPr>
            </a:lvl1pPr>
            <a:lvl2pPr indent="-304800" lvl="1" marL="914400">
              <a:spcBef>
                <a:spcPts val="1000"/>
              </a:spcBef>
              <a:spcAft>
                <a:spcPts val="0"/>
              </a:spcAft>
              <a:buClr>
                <a:schemeClr val="accent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548" name="Google Shape;548;p85"/>
          <p:cNvSpPr txBox="1"/>
          <p:nvPr>
            <p:ph idx="3" type="subTitle"/>
          </p:nvPr>
        </p:nvSpPr>
        <p:spPr>
          <a:xfrm>
            <a:off x="457200" y="1164900"/>
            <a:ext cx="3776100" cy="572700"/>
          </a:xfrm>
          <a:prstGeom prst="rect">
            <a:avLst/>
          </a:prstGeom>
        </p:spPr>
        <p:txBody>
          <a:bodyPr anchorCtr="0" anchor="b" bIns="91425" lIns="91425" spcFirstLastPara="1" rIns="91425" wrap="square" tIns="91425">
            <a:normAutofit/>
          </a:bodyPr>
          <a:lstStyle>
            <a:lvl1pPr lvl="0">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1pPr>
            <a:lvl2pPr lvl="1">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2pPr>
            <a:lvl3pPr lvl="2">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3pPr>
            <a:lvl4pPr lvl="3">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4pPr>
            <a:lvl5pPr lvl="4">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5pPr>
            <a:lvl6pPr lvl="5">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6pPr>
            <a:lvl7pPr lvl="6">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7pPr>
            <a:lvl8pPr lvl="7">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8pPr>
            <a:lvl9pPr lvl="8">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9pPr>
          </a:lstStyle>
          <a:p/>
        </p:txBody>
      </p:sp>
      <p:sp>
        <p:nvSpPr>
          <p:cNvPr id="549" name="Google Shape;549;p85"/>
          <p:cNvSpPr txBox="1"/>
          <p:nvPr>
            <p:ph idx="4" type="subTitle"/>
          </p:nvPr>
        </p:nvSpPr>
        <p:spPr>
          <a:xfrm>
            <a:off x="4800400" y="1164900"/>
            <a:ext cx="3776100" cy="572700"/>
          </a:xfrm>
          <a:prstGeom prst="rect">
            <a:avLst/>
          </a:prstGeom>
        </p:spPr>
        <p:txBody>
          <a:bodyPr anchorCtr="0" anchor="b" bIns="91425" lIns="91425" spcFirstLastPara="1" rIns="91425" wrap="square" tIns="91425">
            <a:normAutofit/>
          </a:bodyPr>
          <a:lstStyle>
            <a:lvl1pPr lvl="0">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1pPr>
            <a:lvl2pPr lvl="1">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2pPr>
            <a:lvl3pPr lvl="2">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3pPr>
            <a:lvl4pPr lvl="3">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4pPr>
            <a:lvl5pPr lvl="4">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5pPr>
            <a:lvl6pPr lvl="5">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6pPr>
            <a:lvl7pPr lvl="6">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7pPr>
            <a:lvl8pPr lvl="7">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8pPr>
            <a:lvl9pPr lvl="8">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9pPr>
          </a:lstStyle>
          <a:p/>
        </p:txBody>
      </p:sp>
    </p:spTree>
  </p:cSld>
  <p:clrMapOvr>
    <a:masterClrMapping/>
  </p:clrMapOvr>
  <p:extLst>
    <p:ext uri="{DCECCB84-F9BA-43D5-87BE-67443E8EF086}">
      <p15:sldGuideLst>
        <p15:guide id="1" orient="horz" pos="1620">
          <p15:clr>
            <a:srgbClr val="E46962"/>
          </p15:clr>
        </p15:guide>
        <p15:guide id="2" pos="2880">
          <p15:clr>
            <a:srgbClr val="E46962"/>
          </p15:clr>
        </p15:guide>
        <p15:guide id="3" pos="288">
          <p15:clr>
            <a:srgbClr val="E46962"/>
          </p15:clr>
        </p15:guide>
      </p15:sldGuideLst>
    </p:ext>
  </p:extLst>
</p:sldLayout>
</file>

<file path=ppt/slideLayouts/slideLayout8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lus Light 1">
  <p:cSld name="CUSTOM_2_1_1">
    <p:spTree>
      <p:nvGrpSpPr>
        <p:cNvPr id="550" name="Shape 550"/>
        <p:cNvGrpSpPr/>
        <p:nvPr/>
      </p:nvGrpSpPr>
      <p:grpSpPr>
        <a:xfrm>
          <a:off x="0" y="0"/>
          <a:ext cx="0" cy="0"/>
          <a:chOff x="0" y="0"/>
          <a:chExt cx="0" cy="0"/>
        </a:xfrm>
      </p:grpSpPr>
      <p:sp>
        <p:nvSpPr>
          <p:cNvPr id="551" name="Google Shape;551;p86"/>
          <p:cNvSpPr txBox="1"/>
          <p:nvPr>
            <p:ph type="title"/>
          </p:nvPr>
        </p:nvSpPr>
        <p:spPr>
          <a:xfrm>
            <a:off x="693575" y="440975"/>
            <a:ext cx="5703300" cy="921000"/>
          </a:xfrm>
          <a:prstGeom prst="rect">
            <a:avLst/>
          </a:prstGeom>
        </p:spPr>
        <p:txBody>
          <a:bodyPr anchorCtr="0" anchor="ctr" bIns="91425" lIns="91425" spcFirstLastPara="1" rIns="91425" wrap="square" tIns="91425">
            <a:normAutofit/>
          </a:bodyPr>
          <a:lstStyle>
            <a:lvl1pPr lvl="0">
              <a:spcBef>
                <a:spcPts val="0"/>
              </a:spcBef>
              <a:spcAft>
                <a:spcPts val="0"/>
              </a:spcAft>
              <a:buSzPts val="2500"/>
              <a:buNone/>
              <a:defRPr sz="2500"/>
            </a:lvl1pPr>
            <a:lvl2pPr lvl="1">
              <a:spcBef>
                <a:spcPts val="0"/>
              </a:spcBef>
              <a:spcAft>
                <a:spcPts val="0"/>
              </a:spcAft>
              <a:buSzPts val="2500"/>
              <a:buNone/>
              <a:defRPr sz="2500"/>
            </a:lvl2pPr>
            <a:lvl3pPr lvl="2">
              <a:spcBef>
                <a:spcPts val="0"/>
              </a:spcBef>
              <a:spcAft>
                <a:spcPts val="0"/>
              </a:spcAft>
              <a:buSzPts val="2500"/>
              <a:buNone/>
              <a:defRPr sz="2500"/>
            </a:lvl3pPr>
            <a:lvl4pPr lvl="3">
              <a:spcBef>
                <a:spcPts val="0"/>
              </a:spcBef>
              <a:spcAft>
                <a:spcPts val="0"/>
              </a:spcAft>
              <a:buSzPts val="2500"/>
              <a:buNone/>
              <a:defRPr sz="2500"/>
            </a:lvl4pPr>
            <a:lvl5pPr lvl="4">
              <a:spcBef>
                <a:spcPts val="0"/>
              </a:spcBef>
              <a:spcAft>
                <a:spcPts val="0"/>
              </a:spcAft>
              <a:buSzPts val="2500"/>
              <a:buNone/>
              <a:defRPr sz="2500"/>
            </a:lvl5pPr>
            <a:lvl6pPr lvl="5">
              <a:spcBef>
                <a:spcPts val="0"/>
              </a:spcBef>
              <a:spcAft>
                <a:spcPts val="0"/>
              </a:spcAft>
              <a:buSzPts val="2500"/>
              <a:buNone/>
              <a:defRPr sz="2500"/>
            </a:lvl6pPr>
            <a:lvl7pPr lvl="6">
              <a:spcBef>
                <a:spcPts val="0"/>
              </a:spcBef>
              <a:spcAft>
                <a:spcPts val="0"/>
              </a:spcAft>
              <a:buSzPts val="2500"/>
              <a:buNone/>
              <a:defRPr sz="2500"/>
            </a:lvl7pPr>
            <a:lvl8pPr lvl="7">
              <a:spcBef>
                <a:spcPts val="0"/>
              </a:spcBef>
              <a:spcAft>
                <a:spcPts val="0"/>
              </a:spcAft>
              <a:buSzPts val="2500"/>
              <a:buNone/>
              <a:defRPr sz="2500"/>
            </a:lvl8pPr>
            <a:lvl9pPr lvl="8">
              <a:spcBef>
                <a:spcPts val="0"/>
              </a:spcBef>
              <a:spcAft>
                <a:spcPts val="0"/>
              </a:spcAft>
              <a:buSzPts val="2500"/>
              <a:buNone/>
              <a:defRPr sz="2500"/>
            </a:lvl9pPr>
          </a:lstStyle>
          <a:p/>
        </p:txBody>
      </p:sp>
      <p:sp>
        <p:nvSpPr>
          <p:cNvPr id="552" name="Google Shape;552;p86"/>
          <p:cNvSpPr txBox="1"/>
          <p:nvPr>
            <p:ph idx="1" type="subTitle"/>
          </p:nvPr>
        </p:nvSpPr>
        <p:spPr>
          <a:xfrm>
            <a:off x="457200" y="1142050"/>
            <a:ext cx="5519400" cy="441600"/>
          </a:xfrm>
          <a:prstGeom prst="rect">
            <a:avLst/>
          </a:prstGeom>
        </p:spPr>
        <p:txBody>
          <a:bodyPr anchorCtr="0" anchor="b" bIns="91425" lIns="91425" spcFirstLastPara="1" rIns="91425" wrap="square" tIns="91425">
            <a:normAutofit/>
          </a:bodyPr>
          <a:lstStyle>
            <a:lvl1pPr lvl="0">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1pPr>
            <a:lvl2pPr lvl="1">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2pPr>
            <a:lvl3pPr lvl="2">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3pPr>
            <a:lvl4pPr lvl="3">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4pPr>
            <a:lvl5pPr lvl="4">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5pPr>
            <a:lvl6pPr lvl="5">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6pPr>
            <a:lvl7pPr lvl="6">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7pPr>
            <a:lvl8pPr lvl="7">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8pPr>
            <a:lvl9pPr lvl="8">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9pPr>
          </a:lstStyle>
          <a:p/>
        </p:txBody>
      </p:sp>
      <p:sp>
        <p:nvSpPr>
          <p:cNvPr id="553" name="Google Shape;553;p86"/>
          <p:cNvSpPr/>
          <p:nvPr>
            <p:ph idx="2" type="pic"/>
          </p:nvPr>
        </p:nvSpPr>
        <p:spPr>
          <a:xfrm>
            <a:off x="5071100" y="1185325"/>
            <a:ext cx="3615600" cy="3297600"/>
          </a:xfrm>
          <a:prstGeom prst="rect">
            <a:avLst/>
          </a:prstGeom>
          <a:noFill/>
          <a:ln>
            <a:noFill/>
          </a:ln>
        </p:spPr>
      </p:sp>
    </p:spTree>
  </p:cSld>
  <p:clrMapOvr>
    <a:masterClrMapping/>
  </p:clrMapOvr>
</p:sldLayout>
</file>

<file path=ppt/slideLayouts/slideLayout8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1">
  <p:cSld name="CUSTOM_4_1">
    <p:spTree>
      <p:nvGrpSpPr>
        <p:cNvPr id="554" name="Shape 554"/>
        <p:cNvGrpSpPr/>
        <p:nvPr/>
      </p:nvGrpSpPr>
      <p:grpSpPr>
        <a:xfrm>
          <a:off x="0" y="0"/>
          <a:ext cx="0" cy="0"/>
          <a:chOff x="0" y="0"/>
          <a:chExt cx="0" cy="0"/>
        </a:xfrm>
      </p:grpSpPr>
      <p:sp>
        <p:nvSpPr>
          <p:cNvPr id="555" name="Google Shape;555;p87"/>
          <p:cNvSpPr/>
          <p:nvPr/>
        </p:nvSpPr>
        <p:spPr>
          <a:xfrm>
            <a:off x="431725" y="445025"/>
            <a:ext cx="5994600" cy="42402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6" name="Google Shape;556;p87"/>
          <p:cNvSpPr txBox="1"/>
          <p:nvPr>
            <p:ph type="title"/>
          </p:nvPr>
        </p:nvSpPr>
        <p:spPr>
          <a:xfrm>
            <a:off x="639600" y="443850"/>
            <a:ext cx="5711400" cy="922200"/>
          </a:xfrm>
          <a:prstGeom prst="rect">
            <a:avLst/>
          </a:prstGeom>
        </p:spPr>
        <p:txBody>
          <a:bodyPr anchorCtr="0" anchor="ctr"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800"/>
              <a:buNone/>
              <a:defRPr>
                <a:latin typeface="Inter"/>
                <a:ea typeface="Inter"/>
                <a:cs typeface="Inter"/>
                <a:sym typeface="Inter"/>
              </a:defRPr>
            </a:lvl2pPr>
            <a:lvl3pPr lvl="2">
              <a:spcBef>
                <a:spcPts val="0"/>
              </a:spcBef>
              <a:spcAft>
                <a:spcPts val="0"/>
              </a:spcAft>
              <a:buSzPts val="2800"/>
              <a:buNone/>
              <a:defRPr>
                <a:latin typeface="Inter"/>
                <a:ea typeface="Inter"/>
                <a:cs typeface="Inter"/>
                <a:sym typeface="Inter"/>
              </a:defRPr>
            </a:lvl3pPr>
            <a:lvl4pPr lvl="3">
              <a:spcBef>
                <a:spcPts val="0"/>
              </a:spcBef>
              <a:spcAft>
                <a:spcPts val="0"/>
              </a:spcAft>
              <a:buSzPts val="2800"/>
              <a:buNone/>
              <a:defRPr>
                <a:latin typeface="Inter"/>
                <a:ea typeface="Inter"/>
                <a:cs typeface="Inter"/>
                <a:sym typeface="Inter"/>
              </a:defRPr>
            </a:lvl4pPr>
            <a:lvl5pPr lvl="4">
              <a:spcBef>
                <a:spcPts val="0"/>
              </a:spcBef>
              <a:spcAft>
                <a:spcPts val="0"/>
              </a:spcAft>
              <a:buSzPts val="2800"/>
              <a:buNone/>
              <a:defRPr>
                <a:latin typeface="Inter"/>
                <a:ea typeface="Inter"/>
                <a:cs typeface="Inter"/>
                <a:sym typeface="Inter"/>
              </a:defRPr>
            </a:lvl5pPr>
            <a:lvl6pPr lvl="5">
              <a:spcBef>
                <a:spcPts val="0"/>
              </a:spcBef>
              <a:spcAft>
                <a:spcPts val="0"/>
              </a:spcAft>
              <a:buSzPts val="2800"/>
              <a:buNone/>
              <a:defRPr>
                <a:latin typeface="Inter"/>
                <a:ea typeface="Inter"/>
                <a:cs typeface="Inter"/>
                <a:sym typeface="Inter"/>
              </a:defRPr>
            </a:lvl6pPr>
            <a:lvl7pPr lvl="6">
              <a:spcBef>
                <a:spcPts val="0"/>
              </a:spcBef>
              <a:spcAft>
                <a:spcPts val="0"/>
              </a:spcAft>
              <a:buSzPts val="2800"/>
              <a:buNone/>
              <a:defRPr>
                <a:latin typeface="Inter"/>
                <a:ea typeface="Inter"/>
                <a:cs typeface="Inter"/>
                <a:sym typeface="Inter"/>
              </a:defRPr>
            </a:lvl7pPr>
            <a:lvl8pPr lvl="7">
              <a:spcBef>
                <a:spcPts val="0"/>
              </a:spcBef>
              <a:spcAft>
                <a:spcPts val="0"/>
              </a:spcAft>
              <a:buSzPts val="2800"/>
              <a:buNone/>
              <a:defRPr>
                <a:latin typeface="Inter"/>
                <a:ea typeface="Inter"/>
                <a:cs typeface="Inter"/>
                <a:sym typeface="Inter"/>
              </a:defRPr>
            </a:lvl8pPr>
            <a:lvl9pPr lvl="8">
              <a:spcBef>
                <a:spcPts val="0"/>
              </a:spcBef>
              <a:spcAft>
                <a:spcPts val="0"/>
              </a:spcAft>
              <a:buSzPts val="2800"/>
              <a:buNone/>
              <a:defRPr>
                <a:latin typeface="Inter"/>
                <a:ea typeface="Inter"/>
                <a:cs typeface="Inter"/>
                <a:sym typeface="Inter"/>
              </a:defRPr>
            </a:lvl9pPr>
          </a:lstStyle>
          <a:p/>
        </p:txBody>
      </p:sp>
      <p:sp>
        <p:nvSpPr>
          <p:cNvPr id="557" name="Google Shape;557;p87"/>
          <p:cNvSpPr txBox="1"/>
          <p:nvPr>
            <p:ph idx="1" type="body"/>
          </p:nvPr>
        </p:nvSpPr>
        <p:spPr>
          <a:xfrm>
            <a:off x="639675" y="2072075"/>
            <a:ext cx="5538900" cy="2250600"/>
          </a:xfrm>
          <a:prstGeom prst="rect">
            <a:avLst/>
          </a:prstGeom>
          <a:noFill/>
          <a:ln>
            <a:noFill/>
          </a:ln>
        </p:spPr>
        <p:txBody>
          <a:bodyPr anchorCtr="0" anchor="ctr" bIns="91425" lIns="91425" spcFirstLastPara="1" rIns="91425" wrap="square" tIns="91425">
            <a:normAutofit/>
          </a:bodyPr>
          <a:lstStyle>
            <a:lvl1pPr indent="-298450" lvl="0" marL="457200">
              <a:spcBef>
                <a:spcPts val="0"/>
              </a:spcBef>
              <a:spcAft>
                <a:spcPts val="0"/>
              </a:spcAft>
              <a:buClr>
                <a:schemeClr val="dk1"/>
              </a:buClr>
              <a:buSzPts val="1100"/>
              <a:buChar char="•"/>
              <a:defRPr sz="1100">
                <a:solidFill>
                  <a:schemeClr val="dk1"/>
                </a:solidFill>
              </a:defRPr>
            </a:lvl1pPr>
            <a:lvl2pPr indent="-298450" lvl="1" marL="914400">
              <a:spcBef>
                <a:spcPts val="1000"/>
              </a:spcBef>
              <a:spcAft>
                <a:spcPts val="0"/>
              </a:spcAft>
              <a:buClr>
                <a:schemeClr val="dk1"/>
              </a:buClr>
              <a:buSzPts val="1100"/>
              <a:buChar char="○"/>
              <a:defRPr sz="1100">
                <a:solidFill>
                  <a:schemeClr val="dk1"/>
                </a:solidFill>
              </a:defRPr>
            </a:lvl2pPr>
            <a:lvl3pPr indent="-298450" lvl="2" marL="1371600">
              <a:spcBef>
                <a:spcPts val="1000"/>
              </a:spcBef>
              <a:spcAft>
                <a:spcPts val="0"/>
              </a:spcAft>
              <a:buClr>
                <a:schemeClr val="dk1"/>
              </a:buClr>
              <a:buSzPts val="1100"/>
              <a:buChar char="■"/>
              <a:defRPr sz="1100">
                <a:solidFill>
                  <a:schemeClr val="dk1"/>
                </a:solidFill>
              </a:defRPr>
            </a:lvl3pPr>
            <a:lvl4pPr indent="-298450" lvl="3" marL="1828800">
              <a:spcBef>
                <a:spcPts val="1000"/>
              </a:spcBef>
              <a:spcAft>
                <a:spcPts val="0"/>
              </a:spcAft>
              <a:buClr>
                <a:schemeClr val="dk1"/>
              </a:buClr>
              <a:buSzPts val="1100"/>
              <a:buChar char="●"/>
              <a:defRPr sz="1100">
                <a:solidFill>
                  <a:schemeClr val="dk1"/>
                </a:solidFill>
              </a:defRPr>
            </a:lvl4pPr>
            <a:lvl5pPr indent="-298450" lvl="4" marL="2286000">
              <a:spcBef>
                <a:spcPts val="1000"/>
              </a:spcBef>
              <a:spcAft>
                <a:spcPts val="0"/>
              </a:spcAft>
              <a:buClr>
                <a:schemeClr val="dk1"/>
              </a:buClr>
              <a:buSzPts val="1100"/>
              <a:buChar char="○"/>
              <a:defRPr sz="1100">
                <a:solidFill>
                  <a:schemeClr val="dk1"/>
                </a:solidFill>
              </a:defRPr>
            </a:lvl5pPr>
            <a:lvl6pPr indent="-298450" lvl="5" marL="2743200">
              <a:spcBef>
                <a:spcPts val="1000"/>
              </a:spcBef>
              <a:spcAft>
                <a:spcPts val="0"/>
              </a:spcAft>
              <a:buClr>
                <a:schemeClr val="dk1"/>
              </a:buClr>
              <a:buSzPts val="1100"/>
              <a:buChar char="■"/>
              <a:defRPr sz="1100">
                <a:solidFill>
                  <a:schemeClr val="dk1"/>
                </a:solidFill>
              </a:defRPr>
            </a:lvl6pPr>
            <a:lvl7pPr indent="-298450" lvl="6" marL="3200400">
              <a:spcBef>
                <a:spcPts val="1000"/>
              </a:spcBef>
              <a:spcAft>
                <a:spcPts val="0"/>
              </a:spcAft>
              <a:buClr>
                <a:schemeClr val="dk1"/>
              </a:buClr>
              <a:buSzPts val="1100"/>
              <a:buChar char="●"/>
              <a:defRPr sz="1100">
                <a:solidFill>
                  <a:schemeClr val="dk1"/>
                </a:solidFill>
              </a:defRPr>
            </a:lvl7pPr>
            <a:lvl8pPr indent="-298450" lvl="7" marL="3657600">
              <a:spcBef>
                <a:spcPts val="1000"/>
              </a:spcBef>
              <a:spcAft>
                <a:spcPts val="0"/>
              </a:spcAft>
              <a:buClr>
                <a:schemeClr val="dk1"/>
              </a:buClr>
              <a:buSzPts val="1100"/>
              <a:buChar char="○"/>
              <a:defRPr sz="1100">
                <a:solidFill>
                  <a:schemeClr val="dk1"/>
                </a:solidFill>
              </a:defRPr>
            </a:lvl8pPr>
            <a:lvl9pPr indent="-298450" lvl="8" marL="4114800">
              <a:spcBef>
                <a:spcPts val="1000"/>
              </a:spcBef>
              <a:spcAft>
                <a:spcPts val="1000"/>
              </a:spcAft>
              <a:buClr>
                <a:schemeClr val="dk1"/>
              </a:buClr>
              <a:buSzPts val="1100"/>
              <a:buChar char="■"/>
              <a:defRPr sz="1100">
                <a:solidFill>
                  <a:schemeClr val="dk1"/>
                </a:solidFill>
              </a:defRPr>
            </a:lvl9pPr>
          </a:lstStyle>
          <a:p/>
        </p:txBody>
      </p:sp>
      <p:sp>
        <p:nvSpPr>
          <p:cNvPr id="558" name="Google Shape;558;p87"/>
          <p:cNvSpPr txBox="1"/>
          <p:nvPr>
            <p:ph idx="2" type="subTitle"/>
          </p:nvPr>
        </p:nvSpPr>
        <p:spPr>
          <a:xfrm>
            <a:off x="639600" y="1311975"/>
            <a:ext cx="5538900" cy="463500"/>
          </a:xfrm>
          <a:prstGeom prst="rect">
            <a:avLst/>
          </a:prstGeom>
        </p:spPr>
        <p:txBody>
          <a:bodyPr anchorCtr="0" anchor="ctr" bIns="91425" lIns="91425" spcFirstLastPara="1" rIns="91425" wrap="square" tIns="91425">
            <a:normAutofit/>
          </a:bodyPr>
          <a:lstStyle>
            <a:lvl1pPr indent="0" lvl="0" marL="0" marR="0" algn="l">
              <a:lnSpc>
                <a:spcPct val="105000"/>
              </a:lnSpc>
              <a:spcBef>
                <a:spcPts val="0"/>
              </a:spcBef>
              <a:spcAft>
                <a:spcPts val="0"/>
              </a:spcAft>
              <a:buNone/>
              <a:defRPr sz="1400">
                <a:solidFill>
                  <a:schemeClr val="dk1"/>
                </a:solidFill>
                <a:latin typeface="Hanken Grotesk SemiBold"/>
                <a:ea typeface="Hanken Grotesk SemiBold"/>
                <a:cs typeface="Hanken Grotesk SemiBold"/>
                <a:sym typeface="Hanken Grotesk SemiBold"/>
              </a:defRPr>
            </a:lvl1pPr>
            <a:lvl2pPr lvl="1">
              <a:spcBef>
                <a:spcPts val="1000"/>
              </a:spcBef>
              <a:spcAft>
                <a:spcPts val="0"/>
              </a:spcAft>
              <a:buClr>
                <a:schemeClr val="dk1"/>
              </a:buClr>
              <a:buSzPts val="1400"/>
              <a:buNone/>
              <a:defRPr>
                <a:solidFill>
                  <a:schemeClr val="dk1"/>
                </a:solidFill>
              </a:defRPr>
            </a:lvl2pPr>
            <a:lvl3pPr lvl="2">
              <a:spcBef>
                <a:spcPts val="0"/>
              </a:spcBef>
              <a:spcAft>
                <a:spcPts val="0"/>
              </a:spcAft>
              <a:buClr>
                <a:schemeClr val="dk1"/>
              </a:buClr>
              <a:buSzPts val="1400"/>
              <a:buNone/>
              <a:defRPr>
                <a:solidFill>
                  <a:schemeClr val="dk1"/>
                </a:solidFill>
              </a:defRPr>
            </a:lvl3pPr>
            <a:lvl4pPr lvl="3">
              <a:spcBef>
                <a:spcPts val="0"/>
              </a:spcBef>
              <a:spcAft>
                <a:spcPts val="0"/>
              </a:spcAft>
              <a:buClr>
                <a:schemeClr val="dk1"/>
              </a:buClr>
              <a:buSzPts val="1400"/>
              <a:buNone/>
              <a:defRPr>
                <a:solidFill>
                  <a:schemeClr val="dk1"/>
                </a:solidFill>
              </a:defRPr>
            </a:lvl4pPr>
            <a:lvl5pPr lvl="4">
              <a:spcBef>
                <a:spcPts val="0"/>
              </a:spcBef>
              <a:spcAft>
                <a:spcPts val="0"/>
              </a:spcAft>
              <a:buClr>
                <a:schemeClr val="dk1"/>
              </a:buClr>
              <a:buSzPts val="1400"/>
              <a:buNone/>
              <a:defRPr>
                <a:solidFill>
                  <a:schemeClr val="dk1"/>
                </a:solidFill>
              </a:defRPr>
            </a:lvl5pPr>
            <a:lvl6pPr lvl="5">
              <a:spcBef>
                <a:spcPts val="0"/>
              </a:spcBef>
              <a:spcAft>
                <a:spcPts val="0"/>
              </a:spcAft>
              <a:buClr>
                <a:schemeClr val="dk1"/>
              </a:buClr>
              <a:buSzPts val="1400"/>
              <a:buNone/>
              <a:defRPr>
                <a:solidFill>
                  <a:schemeClr val="dk1"/>
                </a:solidFill>
              </a:defRPr>
            </a:lvl6pPr>
            <a:lvl7pPr lvl="6">
              <a:spcBef>
                <a:spcPts val="0"/>
              </a:spcBef>
              <a:spcAft>
                <a:spcPts val="0"/>
              </a:spcAft>
              <a:buClr>
                <a:schemeClr val="dk1"/>
              </a:buClr>
              <a:buSzPts val="1400"/>
              <a:buNone/>
              <a:defRPr>
                <a:solidFill>
                  <a:schemeClr val="dk1"/>
                </a:solidFill>
              </a:defRPr>
            </a:lvl7pPr>
            <a:lvl8pPr lvl="7">
              <a:spcBef>
                <a:spcPts val="0"/>
              </a:spcBef>
              <a:spcAft>
                <a:spcPts val="0"/>
              </a:spcAft>
              <a:buClr>
                <a:schemeClr val="dk1"/>
              </a:buClr>
              <a:buSzPts val="1400"/>
              <a:buNone/>
              <a:defRPr>
                <a:solidFill>
                  <a:schemeClr val="dk1"/>
                </a:solidFill>
              </a:defRPr>
            </a:lvl8pPr>
            <a:lvl9pPr lvl="8">
              <a:spcBef>
                <a:spcPts val="0"/>
              </a:spcBef>
              <a:spcAft>
                <a:spcPts val="0"/>
              </a:spcAft>
              <a:buClr>
                <a:schemeClr val="dk1"/>
              </a:buClr>
              <a:buSzPts val="1400"/>
              <a:buNone/>
              <a:defRPr>
                <a:solidFill>
                  <a:schemeClr val="dk1"/>
                </a:solidFill>
              </a:defRPr>
            </a:lvl9pPr>
          </a:lstStyle>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563" name="Shape 563"/>
        <p:cNvGrpSpPr/>
        <p:nvPr/>
      </p:nvGrpSpPr>
      <p:grpSpPr>
        <a:xfrm>
          <a:off x="0" y="0"/>
          <a:ext cx="0" cy="0"/>
          <a:chOff x="0" y="0"/>
          <a:chExt cx="0" cy="0"/>
        </a:xfrm>
      </p:grpSpPr>
      <p:sp>
        <p:nvSpPr>
          <p:cNvPr id="564" name="Google Shape;564;p89"/>
          <p:cNvSpPr txBox="1"/>
          <p:nvPr>
            <p:ph type="ctrTitle"/>
          </p:nvPr>
        </p:nvSpPr>
        <p:spPr>
          <a:xfrm>
            <a:off x="1029150" y="1563750"/>
            <a:ext cx="5715000" cy="2016000"/>
          </a:xfrm>
          <a:prstGeom prst="rect">
            <a:avLst/>
          </a:prstGeom>
        </p:spPr>
        <p:txBody>
          <a:bodyPr anchorCtr="0" anchor="ctr" bIns="91425" lIns="91425" spcFirstLastPara="1" rIns="91425" wrap="square" tIns="91425">
            <a:normAutofit/>
          </a:bodyPr>
          <a:lstStyle>
            <a:lvl1pPr lvl="0">
              <a:spcBef>
                <a:spcPts val="0"/>
              </a:spcBef>
              <a:spcAft>
                <a:spcPts val="0"/>
              </a:spcAft>
              <a:buSzPts val="4000"/>
              <a:buFont typeface="Hanken Grotesk"/>
              <a:buNone/>
              <a:defRPr b="1" sz="4000">
                <a:latin typeface="Hanken Grotesk"/>
                <a:ea typeface="Hanken Grotesk"/>
                <a:cs typeface="Hanken Grotesk"/>
                <a:sym typeface="Hanken Grotesk"/>
              </a:defRPr>
            </a:lvl1pPr>
            <a:lvl2pPr lvl="1" algn="ctr">
              <a:spcBef>
                <a:spcPts val="0"/>
              </a:spcBef>
              <a:spcAft>
                <a:spcPts val="0"/>
              </a:spcAft>
              <a:buSzPts val="4000"/>
              <a:buFont typeface="Hanken Grotesk"/>
              <a:buNone/>
              <a:defRPr b="1" sz="4000">
                <a:latin typeface="Hanken Grotesk"/>
                <a:ea typeface="Hanken Grotesk"/>
                <a:cs typeface="Hanken Grotesk"/>
                <a:sym typeface="Hanken Grotesk"/>
              </a:defRPr>
            </a:lvl2pPr>
            <a:lvl3pPr lvl="2" algn="ctr">
              <a:spcBef>
                <a:spcPts val="0"/>
              </a:spcBef>
              <a:spcAft>
                <a:spcPts val="0"/>
              </a:spcAft>
              <a:buSzPts val="4000"/>
              <a:buFont typeface="Hanken Grotesk"/>
              <a:buNone/>
              <a:defRPr b="1" sz="4000">
                <a:latin typeface="Hanken Grotesk"/>
                <a:ea typeface="Hanken Grotesk"/>
                <a:cs typeface="Hanken Grotesk"/>
                <a:sym typeface="Hanken Grotesk"/>
              </a:defRPr>
            </a:lvl3pPr>
            <a:lvl4pPr lvl="3" algn="ctr">
              <a:spcBef>
                <a:spcPts val="0"/>
              </a:spcBef>
              <a:spcAft>
                <a:spcPts val="0"/>
              </a:spcAft>
              <a:buSzPts val="4000"/>
              <a:buFont typeface="Hanken Grotesk"/>
              <a:buNone/>
              <a:defRPr b="1" sz="4000">
                <a:latin typeface="Hanken Grotesk"/>
                <a:ea typeface="Hanken Grotesk"/>
                <a:cs typeface="Hanken Grotesk"/>
                <a:sym typeface="Hanken Grotesk"/>
              </a:defRPr>
            </a:lvl4pPr>
            <a:lvl5pPr lvl="4" algn="ctr">
              <a:spcBef>
                <a:spcPts val="0"/>
              </a:spcBef>
              <a:spcAft>
                <a:spcPts val="0"/>
              </a:spcAft>
              <a:buSzPts val="4000"/>
              <a:buFont typeface="Hanken Grotesk"/>
              <a:buNone/>
              <a:defRPr b="1" sz="4000">
                <a:latin typeface="Hanken Grotesk"/>
                <a:ea typeface="Hanken Grotesk"/>
                <a:cs typeface="Hanken Grotesk"/>
                <a:sym typeface="Hanken Grotesk"/>
              </a:defRPr>
            </a:lvl5pPr>
            <a:lvl6pPr lvl="5" algn="ctr">
              <a:spcBef>
                <a:spcPts val="0"/>
              </a:spcBef>
              <a:spcAft>
                <a:spcPts val="0"/>
              </a:spcAft>
              <a:buSzPts val="4000"/>
              <a:buFont typeface="Hanken Grotesk"/>
              <a:buNone/>
              <a:defRPr b="1" sz="4000">
                <a:latin typeface="Hanken Grotesk"/>
                <a:ea typeface="Hanken Grotesk"/>
                <a:cs typeface="Hanken Grotesk"/>
                <a:sym typeface="Hanken Grotesk"/>
              </a:defRPr>
            </a:lvl6pPr>
            <a:lvl7pPr lvl="6" algn="ctr">
              <a:spcBef>
                <a:spcPts val="0"/>
              </a:spcBef>
              <a:spcAft>
                <a:spcPts val="0"/>
              </a:spcAft>
              <a:buSzPts val="4000"/>
              <a:buFont typeface="Hanken Grotesk"/>
              <a:buNone/>
              <a:defRPr b="1" sz="4000">
                <a:latin typeface="Hanken Grotesk"/>
                <a:ea typeface="Hanken Grotesk"/>
                <a:cs typeface="Hanken Grotesk"/>
                <a:sym typeface="Hanken Grotesk"/>
              </a:defRPr>
            </a:lvl7pPr>
            <a:lvl8pPr lvl="7" algn="ctr">
              <a:spcBef>
                <a:spcPts val="0"/>
              </a:spcBef>
              <a:spcAft>
                <a:spcPts val="0"/>
              </a:spcAft>
              <a:buSzPts val="4000"/>
              <a:buFont typeface="Hanken Grotesk"/>
              <a:buNone/>
              <a:defRPr b="1" sz="4000">
                <a:latin typeface="Hanken Grotesk"/>
                <a:ea typeface="Hanken Grotesk"/>
                <a:cs typeface="Hanken Grotesk"/>
                <a:sym typeface="Hanken Grotesk"/>
              </a:defRPr>
            </a:lvl8pPr>
            <a:lvl9pPr lvl="8" algn="ctr">
              <a:spcBef>
                <a:spcPts val="0"/>
              </a:spcBef>
              <a:spcAft>
                <a:spcPts val="0"/>
              </a:spcAft>
              <a:buSzPts val="4000"/>
              <a:buFont typeface="Hanken Grotesk"/>
              <a:buNone/>
              <a:defRPr b="1" sz="4000">
                <a:latin typeface="Hanken Grotesk"/>
                <a:ea typeface="Hanken Grotesk"/>
                <a:cs typeface="Hanken Grotesk"/>
                <a:sym typeface="Hanken Grotesk"/>
              </a:defRPr>
            </a:lvl9pPr>
          </a:lstStyle>
          <a:p/>
        </p:txBody>
      </p:sp>
      <p:sp>
        <p:nvSpPr>
          <p:cNvPr id="565" name="Google Shape;565;p8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p15:guide id="1" orient="horz" pos="1620">
          <p15:clr>
            <a:srgbClr val="E46962"/>
          </p15:clr>
        </p15:guide>
        <p15:guide id="2" pos="432">
          <p15:clr>
            <a:srgbClr val="E46962"/>
          </p15:clr>
        </p15:guide>
      </p15:sldGuideLst>
    </p:ext>
  </p:extLst>
</p:sldLayout>
</file>

<file path=ppt/slideLayouts/slideLayout8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p:cSld name="CUSTOM_2">
    <p:spTree>
      <p:nvGrpSpPr>
        <p:cNvPr id="566" name="Shape 566"/>
        <p:cNvGrpSpPr/>
        <p:nvPr/>
      </p:nvGrpSpPr>
      <p:grpSpPr>
        <a:xfrm>
          <a:off x="0" y="0"/>
          <a:ext cx="0" cy="0"/>
          <a:chOff x="0" y="0"/>
          <a:chExt cx="0" cy="0"/>
        </a:xfrm>
      </p:grpSpPr>
      <p:sp>
        <p:nvSpPr>
          <p:cNvPr id="567" name="Google Shape;567;p90"/>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568" name="Google Shape;568;p90"/>
          <p:cNvSpPr txBox="1"/>
          <p:nvPr>
            <p:ph idx="1" type="body"/>
          </p:nvPr>
        </p:nvSpPr>
        <p:spPr>
          <a:xfrm>
            <a:off x="457200" y="1140000"/>
            <a:ext cx="4114800" cy="34290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Clr>
                <a:schemeClr val="dk1"/>
              </a:buClr>
              <a:buSzPts val="1800"/>
              <a:buChar char="•"/>
              <a:defRPr>
                <a:solidFill>
                  <a:schemeClr val="dk1"/>
                </a:solidFill>
              </a:defRPr>
            </a:lvl1pPr>
            <a:lvl2pPr indent="-330200" lvl="1" marL="914400">
              <a:spcBef>
                <a:spcPts val="1000"/>
              </a:spcBef>
              <a:spcAft>
                <a:spcPts val="0"/>
              </a:spcAft>
              <a:buClr>
                <a:schemeClr val="dk1"/>
              </a:buClr>
              <a:buSzPts val="1600"/>
              <a:buChar char="○"/>
              <a:defRPr sz="1600">
                <a:solidFill>
                  <a:schemeClr val="dk1"/>
                </a:solidFill>
              </a:defRPr>
            </a:lvl2pPr>
            <a:lvl3pPr indent="-330200" lvl="2" marL="1371600">
              <a:spcBef>
                <a:spcPts val="1000"/>
              </a:spcBef>
              <a:spcAft>
                <a:spcPts val="0"/>
              </a:spcAft>
              <a:buClr>
                <a:schemeClr val="dk1"/>
              </a:buClr>
              <a:buSzPts val="1600"/>
              <a:buChar char="■"/>
              <a:defRPr sz="1600">
                <a:solidFill>
                  <a:schemeClr val="dk1"/>
                </a:solidFill>
              </a:defRPr>
            </a:lvl3pPr>
            <a:lvl4pPr indent="-330200" lvl="3" marL="1828800">
              <a:spcBef>
                <a:spcPts val="1000"/>
              </a:spcBef>
              <a:spcAft>
                <a:spcPts val="0"/>
              </a:spcAft>
              <a:buClr>
                <a:schemeClr val="dk1"/>
              </a:buClr>
              <a:buSzPts val="1600"/>
              <a:buChar char="●"/>
              <a:defRPr sz="1600">
                <a:solidFill>
                  <a:schemeClr val="dk1"/>
                </a:solidFill>
              </a:defRPr>
            </a:lvl4pPr>
            <a:lvl5pPr indent="-330200" lvl="4" marL="2286000">
              <a:spcBef>
                <a:spcPts val="1000"/>
              </a:spcBef>
              <a:spcAft>
                <a:spcPts val="0"/>
              </a:spcAft>
              <a:buClr>
                <a:schemeClr val="dk1"/>
              </a:buClr>
              <a:buSzPts val="1600"/>
              <a:buChar char="○"/>
              <a:defRPr sz="1600">
                <a:solidFill>
                  <a:schemeClr val="dk1"/>
                </a:solidFill>
              </a:defRPr>
            </a:lvl5pPr>
            <a:lvl6pPr indent="-330200" lvl="5" marL="2743200">
              <a:spcBef>
                <a:spcPts val="1000"/>
              </a:spcBef>
              <a:spcAft>
                <a:spcPts val="0"/>
              </a:spcAft>
              <a:buClr>
                <a:schemeClr val="dk1"/>
              </a:buClr>
              <a:buSzPts val="1600"/>
              <a:buChar char="■"/>
              <a:defRPr sz="1600">
                <a:solidFill>
                  <a:schemeClr val="dk1"/>
                </a:solidFill>
              </a:defRPr>
            </a:lvl6pPr>
            <a:lvl7pPr indent="-330200" lvl="6" marL="3200400">
              <a:spcBef>
                <a:spcPts val="1000"/>
              </a:spcBef>
              <a:spcAft>
                <a:spcPts val="0"/>
              </a:spcAft>
              <a:buClr>
                <a:schemeClr val="dk1"/>
              </a:buClr>
              <a:buSzPts val="1600"/>
              <a:buChar char="●"/>
              <a:defRPr sz="1600">
                <a:solidFill>
                  <a:schemeClr val="dk1"/>
                </a:solidFill>
              </a:defRPr>
            </a:lvl7pPr>
            <a:lvl8pPr indent="-330200" lvl="7" marL="3657600">
              <a:spcBef>
                <a:spcPts val="1000"/>
              </a:spcBef>
              <a:spcAft>
                <a:spcPts val="0"/>
              </a:spcAft>
              <a:buClr>
                <a:schemeClr val="dk1"/>
              </a:buClr>
              <a:buSzPts val="1600"/>
              <a:buChar char="○"/>
              <a:defRPr sz="1600">
                <a:solidFill>
                  <a:schemeClr val="dk1"/>
                </a:solidFill>
              </a:defRPr>
            </a:lvl8pPr>
            <a:lvl9pPr indent="-330200" lvl="8" marL="4114800">
              <a:spcBef>
                <a:spcPts val="1000"/>
              </a:spcBef>
              <a:spcAft>
                <a:spcPts val="1000"/>
              </a:spcAft>
              <a:buClr>
                <a:schemeClr val="dk1"/>
              </a:buClr>
              <a:buSzPts val="1600"/>
              <a:buChar char="■"/>
              <a:defRPr sz="1600">
                <a:solidFill>
                  <a:schemeClr val="dk1"/>
                </a:solidFill>
              </a:defRPr>
            </a:lvl9pPr>
          </a:lstStyle>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lus Light">
  <p:cSld name="CUSTOM_2_1">
    <p:spTree>
      <p:nvGrpSpPr>
        <p:cNvPr id="569" name="Shape 569"/>
        <p:cNvGrpSpPr/>
        <p:nvPr/>
      </p:nvGrpSpPr>
      <p:grpSpPr>
        <a:xfrm>
          <a:off x="0" y="0"/>
          <a:ext cx="0" cy="0"/>
          <a:chOff x="0" y="0"/>
          <a:chExt cx="0" cy="0"/>
        </a:xfrm>
      </p:grpSpPr>
      <p:sp>
        <p:nvSpPr>
          <p:cNvPr id="570" name="Google Shape;570;p91"/>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571" name="Google Shape;571;p91"/>
          <p:cNvSpPr txBox="1"/>
          <p:nvPr>
            <p:ph idx="1" type="subTitle"/>
          </p:nvPr>
        </p:nvSpPr>
        <p:spPr>
          <a:xfrm>
            <a:off x="457200" y="1142050"/>
            <a:ext cx="5519400" cy="441600"/>
          </a:xfrm>
          <a:prstGeom prst="rect">
            <a:avLst/>
          </a:prstGeom>
        </p:spPr>
        <p:txBody>
          <a:bodyPr anchorCtr="0" anchor="b" bIns="91425" lIns="91425" spcFirstLastPara="1" rIns="91425" wrap="square" tIns="91425">
            <a:normAutofit/>
          </a:bodyPr>
          <a:lstStyle>
            <a:lvl1pPr lvl="0">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1pPr>
            <a:lvl2pPr lvl="1">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2pPr>
            <a:lvl3pPr lvl="2">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3pPr>
            <a:lvl4pPr lvl="3">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4pPr>
            <a:lvl5pPr lvl="4">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5pPr>
            <a:lvl6pPr lvl="5">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6pPr>
            <a:lvl7pPr lvl="6">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7pPr>
            <a:lvl8pPr lvl="7">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8pPr>
            <a:lvl9pPr lvl="8">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9pPr>
          </a:lstStyle>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p:cSld name="CUSTOM_3">
    <p:spTree>
      <p:nvGrpSpPr>
        <p:cNvPr id="572" name="Shape 572"/>
        <p:cNvGrpSpPr/>
        <p:nvPr/>
      </p:nvGrpSpPr>
      <p:grpSpPr>
        <a:xfrm>
          <a:off x="0" y="0"/>
          <a:ext cx="0" cy="0"/>
          <a:chOff x="0" y="0"/>
          <a:chExt cx="0" cy="0"/>
        </a:xfrm>
      </p:grpSpPr>
      <p:sp>
        <p:nvSpPr>
          <p:cNvPr id="573" name="Google Shape;573;p92"/>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574" name="Google Shape;574;p92"/>
          <p:cNvSpPr txBox="1"/>
          <p:nvPr>
            <p:ph idx="1" type="body"/>
          </p:nvPr>
        </p:nvSpPr>
        <p:spPr>
          <a:xfrm>
            <a:off x="457200" y="1140000"/>
            <a:ext cx="8229600" cy="34290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Clr>
                <a:schemeClr val="dk1"/>
              </a:buClr>
              <a:buSzPts val="1800"/>
              <a:buChar char="•"/>
              <a:defRPr>
                <a:solidFill>
                  <a:schemeClr val="dk1"/>
                </a:solidFill>
              </a:defRPr>
            </a:lvl1pPr>
            <a:lvl2pPr indent="-330200" lvl="1" marL="914400">
              <a:spcBef>
                <a:spcPts val="1000"/>
              </a:spcBef>
              <a:spcAft>
                <a:spcPts val="0"/>
              </a:spcAft>
              <a:buClr>
                <a:schemeClr val="dk1"/>
              </a:buClr>
              <a:buSzPts val="1600"/>
              <a:buChar char="○"/>
              <a:defRPr sz="1600">
                <a:solidFill>
                  <a:schemeClr val="dk1"/>
                </a:solidFill>
              </a:defRPr>
            </a:lvl2pPr>
            <a:lvl3pPr indent="-330200" lvl="2" marL="1371600">
              <a:spcBef>
                <a:spcPts val="1000"/>
              </a:spcBef>
              <a:spcAft>
                <a:spcPts val="0"/>
              </a:spcAft>
              <a:buClr>
                <a:schemeClr val="dk1"/>
              </a:buClr>
              <a:buSzPts val="1600"/>
              <a:buChar char="■"/>
              <a:defRPr sz="1600">
                <a:solidFill>
                  <a:schemeClr val="dk1"/>
                </a:solidFill>
              </a:defRPr>
            </a:lvl3pPr>
            <a:lvl4pPr indent="-330200" lvl="3" marL="1828800">
              <a:spcBef>
                <a:spcPts val="1000"/>
              </a:spcBef>
              <a:spcAft>
                <a:spcPts val="0"/>
              </a:spcAft>
              <a:buClr>
                <a:schemeClr val="dk1"/>
              </a:buClr>
              <a:buSzPts val="1600"/>
              <a:buChar char="●"/>
              <a:defRPr sz="1600">
                <a:solidFill>
                  <a:schemeClr val="dk1"/>
                </a:solidFill>
              </a:defRPr>
            </a:lvl4pPr>
            <a:lvl5pPr indent="-330200" lvl="4" marL="2286000">
              <a:spcBef>
                <a:spcPts val="1000"/>
              </a:spcBef>
              <a:spcAft>
                <a:spcPts val="0"/>
              </a:spcAft>
              <a:buClr>
                <a:schemeClr val="dk1"/>
              </a:buClr>
              <a:buSzPts val="1600"/>
              <a:buChar char="○"/>
              <a:defRPr sz="1600">
                <a:solidFill>
                  <a:schemeClr val="dk1"/>
                </a:solidFill>
              </a:defRPr>
            </a:lvl5pPr>
            <a:lvl6pPr indent="-330200" lvl="5" marL="2743200">
              <a:spcBef>
                <a:spcPts val="1000"/>
              </a:spcBef>
              <a:spcAft>
                <a:spcPts val="0"/>
              </a:spcAft>
              <a:buClr>
                <a:schemeClr val="dk1"/>
              </a:buClr>
              <a:buSzPts val="1600"/>
              <a:buChar char="■"/>
              <a:defRPr sz="1600">
                <a:solidFill>
                  <a:schemeClr val="dk1"/>
                </a:solidFill>
              </a:defRPr>
            </a:lvl6pPr>
            <a:lvl7pPr indent="-330200" lvl="6" marL="3200400">
              <a:spcBef>
                <a:spcPts val="1000"/>
              </a:spcBef>
              <a:spcAft>
                <a:spcPts val="0"/>
              </a:spcAft>
              <a:buClr>
                <a:schemeClr val="dk1"/>
              </a:buClr>
              <a:buSzPts val="1600"/>
              <a:buChar char="●"/>
              <a:defRPr sz="1600">
                <a:solidFill>
                  <a:schemeClr val="dk1"/>
                </a:solidFill>
              </a:defRPr>
            </a:lvl7pPr>
            <a:lvl8pPr indent="-330200" lvl="7" marL="3657600">
              <a:spcBef>
                <a:spcPts val="1000"/>
              </a:spcBef>
              <a:spcAft>
                <a:spcPts val="0"/>
              </a:spcAft>
              <a:buClr>
                <a:schemeClr val="dk1"/>
              </a:buClr>
              <a:buSzPts val="1600"/>
              <a:buChar char="○"/>
              <a:defRPr sz="1600">
                <a:solidFill>
                  <a:schemeClr val="dk1"/>
                </a:solidFill>
              </a:defRPr>
            </a:lvl8pPr>
            <a:lvl9pPr indent="-330200" lvl="8" marL="4114800">
              <a:spcBef>
                <a:spcPts val="1000"/>
              </a:spcBef>
              <a:spcAft>
                <a:spcPts val="1000"/>
              </a:spcAft>
              <a:buClr>
                <a:schemeClr val="dk1"/>
              </a:buClr>
              <a:buSzPts val="1600"/>
              <a:buChar char="■"/>
              <a:defRPr sz="1600">
                <a:solidFill>
                  <a:schemeClr val="dk1"/>
                </a:solidFill>
              </a:defRPr>
            </a:lvl9pPr>
          </a:lstStyle>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bullet-1">
  <p:cSld name="CUSTOM_3_2">
    <p:spTree>
      <p:nvGrpSpPr>
        <p:cNvPr id="575" name="Shape 575"/>
        <p:cNvGrpSpPr/>
        <p:nvPr/>
      </p:nvGrpSpPr>
      <p:grpSpPr>
        <a:xfrm>
          <a:off x="0" y="0"/>
          <a:ext cx="0" cy="0"/>
          <a:chOff x="0" y="0"/>
          <a:chExt cx="0" cy="0"/>
        </a:xfrm>
      </p:grpSpPr>
      <p:sp>
        <p:nvSpPr>
          <p:cNvPr id="576" name="Google Shape;576;p93"/>
          <p:cNvSpPr txBox="1"/>
          <p:nvPr>
            <p:ph idx="1" type="body"/>
          </p:nvPr>
        </p:nvSpPr>
        <p:spPr>
          <a:xfrm>
            <a:off x="1373975" y="2361292"/>
            <a:ext cx="5945700" cy="9861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577" name="Google Shape;577;p93"/>
          <p:cNvSpPr txBox="1"/>
          <p:nvPr>
            <p:ph idx="2" type="body"/>
          </p:nvPr>
        </p:nvSpPr>
        <p:spPr>
          <a:xfrm>
            <a:off x="1373975" y="3582596"/>
            <a:ext cx="5945700" cy="9861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578" name="Google Shape;578;p93"/>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579" name="Google Shape;579;p93"/>
          <p:cNvSpPr txBox="1"/>
          <p:nvPr>
            <p:ph idx="3" type="body"/>
          </p:nvPr>
        </p:nvSpPr>
        <p:spPr>
          <a:xfrm>
            <a:off x="1373975" y="1140000"/>
            <a:ext cx="5945700" cy="9861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bullet-1 1">
  <p:cSld name="CUSTOM_3_2_3">
    <p:spTree>
      <p:nvGrpSpPr>
        <p:cNvPr id="580" name="Shape 580"/>
        <p:cNvGrpSpPr/>
        <p:nvPr/>
      </p:nvGrpSpPr>
      <p:grpSpPr>
        <a:xfrm>
          <a:off x="0" y="0"/>
          <a:ext cx="0" cy="0"/>
          <a:chOff x="0" y="0"/>
          <a:chExt cx="0" cy="0"/>
        </a:xfrm>
      </p:grpSpPr>
      <p:sp>
        <p:nvSpPr>
          <p:cNvPr id="581" name="Google Shape;581;p94"/>
          <p:cNvSpPr txBox="1"/>
          <p:nvPr>
            <p:ph idx="1" type="body"/>
          </p:nvPr>
        </p:nvSpPr>
        <p:spPr>
          <a:xfrm>
            <a:off x="457200" y="2361293"/>
            <a:ext cx="6862500" cy="9861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582" name="Google Shape;582;p94"/>
          <p:cNvSpPr txBox="1"/>
          <p:nvPr>
            <p:ph idx="2" type="body"/>
          </p:nvPr>
        </p:nvSpPr>
        <p:spPr>
          <a:xfrm>
            <a:off x="457200" y="3582599"/>
            <a:ext cx="6862500" cy="9861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583" name="Google Shape;583;p94"/>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584" name="Google Shape;584;p94"/>
          <p:cNvSpPr txBox="1"/>
          <p:nvPr>
            <p:ph idx="3" type="body"/>
          </p:nvPr>
        </p:nvSpPr>
        <p:spPr>
          <a:xfrm>
            <a:off x="457200" y="1140000"/>
            <a:ext cx="6862500" cy="9861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bullet-3">
  <p:cSld name="CUSTOM_3_2_2">
    <p:spTree>
      <p:nvGrpSpPr>
        <p:cNvPr id="585" name="Shape 585"/>
        <p:cNvGrpSpPr/>
        <p:nvPr/>
      </p:nvGrpSpPr>
      <p:grpSpPr>
        <a:xfrm>
          <a:off x="0" y="0"/>
          <a:ext cx="0" cy="0"/>
          <a:chOff x="0" y="0"/>
          <a:chExt cx="0" cy="0"/>
        </a:xfrm>
      </p:grpSpPr>
      <p:sp>
        <p:nvSpPr>
          <p:cNvPr id="586" name="Google Shape;586;p95"/>
          <p:cNvSpPr txBox="1"/>
          <p:nvPr>
            <p:ph idx="1" type="body"/>
          </p:nvPr>
        </p:nvSpPr>
        <p:spPr>
          <a:xfrm>
            <a:off x="1373975" y="2361292"/>
            <a:ext cx="5945700" cy="9861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587" name="Google Shape;587;p95"/>
          <p:cNvSpPr txBox="1"/>
          <p:nvPr>
            <p:ph idx="2" type="body"/>
          </p:nvPr>
        </p:nvSpPr>
        <p:spPr>
          <a:xfrm>
            <a:off x="1373975" y="3582596"/>
            <a:ext cx="5945700" cy="9861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588" name="Google Shape;588;p95"/>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589" name="Google Shape;589;p95"/>
          <p:cNvSpPr txBox="1"/>
          <p:nvPr>
            <p:ph idx="3" type="body"/>
          </p:nvPr>
        </p:nvSpPr>
        <p:spPr>
          <a:xfrm>
            <a:off x="1373975" y="1140000"/>
            <a:ext cx="5945700" cy="9861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bullet-2">
  <p:cSld name="CUSTOM_3_2_1">
    <p:spTree>
      <p:nvGrpSpPr>
        <p:cNvPr id="590" name="Shape 590"/>
        <p:cNvGrpSpPr/>
        <p:nvPr/>
      </p:nvGrpSpPr>
      <p:grpSpPr>
        <a:xfrm>
          <a:off x="0" y="0"/>
          <a:ext cx="0" cy="0"/>
          <a:chOff x="0" y="0"/>
          <a:chExt cx="0" cy="0"/>
        </a:xfrm>
      </p:grpSpPr>
      <p:sp>
        <p:nvSpPr>
          <p:cNvPr id="591" name="Google Shape;591;p96"/>
          <p:cNvSpPr txBox="1"/>
          <p:nvPr>
            <p:ph idx="1" type="body"/>
          </p:nvPr>
        </p:nvSpPr>
        <p:spPr>
          <a:xfrm>
            <a:off x="457200" y="1607925"/>
            <a:ext cx="2606100" cy="2182200"/>
          </a:xfrm>
          <a:prstGeom prst="rect">
            <a:avLst/>
          </a:prstGeom>
          <a:noFill/>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592" name="Google Shape;592;p96"/>
          <p:cNvSpPr txBox="1"/>
          <p:nvPr>
            <p:ph idx="2" type="body"/>
          </p:nvPr>
        </p:nvSpPr>
        <p:spPr>
          <a:xfrm>
            <a:off x="3237000" y="1607925"/>
            <a:ext cx="2606100" cy="2182200"/>
          </a:xfrm>
          <a:prstGeom prst="rect">
            <a:avLst/>
          </a:prstGeom>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593" name="Google Shape;593;p96"/>
          <p:cNvSpPr txBox="1"/>
          <p:nvPr>
            <p:ph idx="3" type="body"/>
          </p:nvPr>
        </p:nvSpPr>
        <p:spPr>
          <a:xfrm>
            <a:off x="6016800" y="1607925"/>
            <a:ext cx="2606100" cy="2182200"/>
          </a:xfrm>
          <a:prstGeom prst="rect">
            <a:avLst/>
          </a:prstGeom>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594" name="Google Shape;594;p96"/>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p:cSld name="CUSTOM_4">
    <p:bg>
      <p:bgPr>
        <a:solidFill>
          <a:schemeClr val="lt2"/>
        </a:solidFill>
      </p:bgPr>
    </p:bg>
    <p:spTree>
      <p:nvGrpSpPr>
        <p:cNvPr id="595" name="Shape 595"/>
        <p:cNvGrpSpPr/>
        <p:nvPr/>
      </p:nvGrpSpPr>
      <p:grpSpPr>
        <a:xfrm>
          <a:off x="0" y="0"/>
          <a:ext cx="0" cy="0"/>
          <a:chOff x="0" y="0"/>
          <a:chExt cx="0" cy="0"/>
        </a:xfrm>
      </p:grpSpPr>
      <p:sp>
        <p:nvSpPr>
          <p:cNvPr id="596" name="Google Shape;596;p97"/>
          <p:cNvSpPr/>
          <p:nvPr/>
        </p:nvSpPr>
        <p:spPr>
          <a:xfrm>
            <a:off x="3258712" y="3087514"/>
            <a:ext cx="2626500" cy="1524300"/>
          </a:xfrm>
          <a:prstGeom prst="rect">
            <a:avLst/>
          </a:prstGeom>
          <a:solidFill>
            <a:schemeClr val="lt1"/>
          </a:solidFill>
          <a:ln cap="flat" cmpd="sng" w="12700">
            <a:solidFill>
              <a:srgbClr val="FFFFFF">
                <a:alpha val="49800"/>
              </a:srgbClr>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rgbClr val="FFFFFF"/>
              </a:solidFill>
              <a:latin typeface="Calibri"/>
              <a:ea typeface="Calibri"/>
              <a:cs typeface="Calibri"/>
              <a:sym typeface="Calibri"/>
            </a:endParaRPr>
          </a:p>
        </p:txBody>
      </p:sp>
      <p:sp>
        <p:nvSpPr>
          <p:cNvPr id="597" name="Google Shape;597;p97"/>
          <p:cNvSpPr/>
          <p:nvPr/>
        </p:nvSpPr>
        <p:spPr>
          <a:xfrm>
            <a:off x="6060337" y="3087514"/>
            <a:ext cx="2626500" cy="1524300"/>
          </a:xfrm>
          <a:prstGeom prst="rect">
            <a:avLst/>
          </a:prstGeom>
          <a:solidFill>
            <a:schemeClr val="lt1"/>
          </a:solidFill>
          <a:ln cap="flat" cmpd="sng" w="12700">
            <a:solidFill>
              <a:srgbClr val="FFFFFF">
                <a:alpha val="49800"/>
              </a:srgbClr>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rgbClr val="FFFFFF"/>
              </a:solidFill>
              <a:latin typeface="Calibri"/>
              <a:ea typeface="Calibri"/>
              <a:cs typeface="Calibri"/>
              <a:sym typeface="Calibri"/>
            </a:endParaRPr>
          </a:p>
        </p:txBody>
      </p:sp>
      <p:sp>
        <p:nvSpPr>
          <p:cNvPr id="598" name="Google Shape;598;p97"/>
          <p:cNvSpPr/>
          <p:nvPr/>
        </p:nvSpPr>
        <p:spPr>
          <a:xfrm>
            <a:off x="457163" y="1263489"/>
            <a:ext cx="2626500" cy="1524300"/>
          </a:xfrm>
          <a:prstGeom prst="rect">
            <a:avLst/>
          </a:prstGeom>
          <a:solidFill>
            <a:schemeClr val="lt1"/>
          </a:solidFill>
          <a:ln cap="flat" cmpd="sng" w="12700">
            <a:solidFill>
              <a:srgbClr val="FFFFFF">
                <a:alpha val="49800"/>
              </a:srgbClr>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rgbClr val="FFFFFF"/>
              </a:solidFill>
              <a:latin typeface="Calibri"/>
              <a:ea typeface="Calibri"/>
              <a:cs typeface="Calibri"/>
              <a:sym typeface="Calibri"/>
            </a:endParaRPr>
          </a:p>
        </p:txBody>
      </p:sp>
      <p:sp>
        <p:nvSpPr>
          <p:cNvPr id="599" name="Google Shape;599;p97"/>
          <p:cNvSpPr/>
          <p:nvPr/>
        </p:nvSpPr>
        <p:spPr>
          <a:xfrm>
            <a:off x="3258787" y="1263489"/>
            <a:ext cx="2626500" cy="1524300"/>
          </a:xfrm>
          <a:prstGeom prst="rect">
            <a:avLst/>
          </a:prstGeom>
          <a:solidFill>
            <a:schemeClr val="lt1"/>
          </a:solidFill>
          <a:ln cap="flat" cmpd="sng" w="12700">
            <a:solidFill>
              <a:srgbClr val="FFFFFF">
                <a:alpha val="49800"/>
              </a:srgbClr>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rgbClr val="FFFFFF"/>
              </a:solidFill>
              <a:latin typeface="Calibri"/>
              <a:ea typeface="Calibri"/>
              <a:cs typeface="Calibri"/>
              <a:sym typeface="Calibri"/>
            </a:endParaRPr>
          </a:p>
        </p:txBody>
      </p:sp>
      <p:sp>
        <p:nvSpPr>
          <p:cNvPr id="600" name="Google Shape;600;p97"/>
          <p:cNvSpPr/>
          <p:nvPr/>
        </p:nvSpPr>
        <p:spPr>
          <a:xfrm>
            <a:off x="6060412" y="1263489"/>
            <a:ext cx="2626500" cy="1524300"/>
          </a:xfrm>
          <a:prstGeom prst="rect">
            <a:avLst/>
          </a:prstGeom>
          <a:solidFill>
            <a:schemeClr val="lt1"/>
          </a:solidFill>
          <a:ln cap="flat" cmpd="sng" w="12700">
            <a:solidFill>
              <a:srgbClr val="FFFFFF">
                <a:alpha val="49800"/>
              </a:srgbClr>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rgbClr val="FFFFFF"/>
              </a:solidFill>
              <a:latin typeface="Calibri"/>
              <a:ea typeface="Calibri"/>
              <a:cs typeface="Calibri"/>
              <a:sym typeface="Calibri"/>
            </a:endParaRPr>
          </a:p>
        </p:txBody>
      </p:sp>
      <p:sp>
        <p:nvSpPr>
          <p:cNvPr id="601" name="Google Shape;601;p97"/>
          <p:cNvSpPr txBox="1"/>
          <p:nvPr>
            <p:ph idx="1" type="body"/>
          </p:nvPr>
        </p:nvSpPr>
        <p:spPr>
          <a:xfrm>
            <a:off x="3258712" y="3086725"/>
            <a:ext cx="2626500" cy="1516800"/>
          </a:xfrm>
          <a:prstGeom prst="rect">
            <a:avLst/>
          </a:prstGeom>
        </p:spPr>
        <p:txBody>
          <a:bodyPr anchorCtr="0" anchor="t" bIns="91425" lIns="137150" spcFirstLastPara="1" rIns="137150" wrap="square" tIns="18287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602" name="Google Shape;602;p97"/>
          <p:cNvSpPr txBox="1"/>
          <p:nvPr>
            <p:ph idx="2" type="body"/>
          </p:nvPr>
        </p:nvSpPr>
        <p:spPr>
          <a:xfrm>
            <a:off x="6060337" y="3093278"/>
            <a:ext cx="2626500" cy="1516800"/>
          </a:xfrm>
          <a:prstGeom prst="rect">
            <a:avLst/>
          </a:prstGeom>
        </p:spPr>
        <p:txBody>
          <a:bodyPr anchorCtr="0" anchor="t" bIns="91425" lIns="137150" spcFirstLastPara="1" rIns="137150" wrap="square" tIns="18287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603" name="Google Shape;603;p97"/>
          <p:cNvSpPr txBox="1"/>
          <p:nvPr>
            <p:ph idx="3" type="body"/>
          </p:nvPr>
        </p:nvSpPr>
        <p:spPr>
          <a:xfrm>
            <a:off x="457163" y="1262700"/>
            <a:ext cx="2626500" cy="1516800"/>
          </a:xfrm>
          <a:prstGeom prst="rect">
            <a:avLst/>
          </a:prstGeom>
        </p:spPr>
        <p:txBody>
          <a:bodyPr anchorCtr="0" anchor="t" bIns="91425" lIns="137150" spcFirstLastPara="1" rIns="137150" wrap="square" tIns="18287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604" name="Google Shape;604;p97"/>
          <p:cNvSpPr txBox="1"/>
          <p:nvPr>
            <p:ph idx="4" type="body"/>
          </p:nvPr>
        </p:nvSpPr>
        <p:spPr>
          <a:xfrm>
            <a:off x="3258787" y="1262700"/>
            <a:ext cx="2626500" cy="1516800"/>
          </a:xfrm>
          <a:prstGeom prst="rect">
            <a:avLst/>
          </a:prstGeom>
        </p:spPr>
        <p:txBody>
          <a:bodyPr anchorCtr="0" anchor="t" bIns="91425" lIns="137150" spcFirstLastPara="1" rIns="137150" wrap="square" tIns="18287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605" name="Google Shape;605;p97"/>
          <p:cNvSpPr txBox="1"/>
          <p:nvPr>
            <p:ph idx="5" type="body"/>
          </p:nvPr>
        </p:nvSpPr>
        <p:spPr>
          <a:xfrm>
            <a:off x="6060412" y="1269253"/>
            <a:ext cx="2626500" cy="1516800"/>
          </a:xfrm>
          <a:prstGeom prst="rect">
            <a:avLst/>
          </a:prstGeom>
        </p:spPr>
        <p:txBody>
          <a:bodyPr anchorCtr="0" anchor="t" bIns="91425" lIns="137150" spcFirstLastPara="1" rIns="137150" wrap="square" tIns="18287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606" name="Google Shape;606;p97"/>
          <p:cNvSpPr/>
          <p:nvPr/>
        </p:nvSpPr>
        <p:spPr>
          <a:xfrm>
            <a:off x="457088" y="3087514"/>
            <a:ext cx="2626500" cy="1524300"/>
          </a:xfrm>
          <a:prstGeom prst="rect">
            <a:avLst/>
          </a:prstGeom>
          <a:solidFill>
            <a:schemeClr val="lt1"/>
          </a:solidFill>
          <a:ln cap="flat" cmpd="sng" w="12700">
            <a:solidFill>
              <a:srgbClr val="FFFFFF">
                <a:alpha val="49800"/>
              </a:srgbClr>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rgbClr val="FFFFFF"/>
              </a:solidFill>
              <a:latin typeface="Calibri"/>
              <a:ea typeface="Calibri"/>
              <a:cs typeface="Calibri"/>
              <a:sym typeface="Calibri"/>
            </a:endParaRPr>
          </a:p>
        </p:txBody>
      </p:sp>
      <p:sp>
        <p:nvSpPr>
          <p:cNvPr id="607" name="Google Shape;607;p97"/>
          <p:cNvSpPr txBox="1"/>
          <p:nvPr>
            <p:ph idx="6" type="body"/>
          </p:nvPr>
        </p:nvSpPr>
        <p:spPr>
          <a:xfrm>
            <a:off x="457088" y="3086725"/>
            <a:ext cx="2626500" cy="1516800"/>
          </a:xfrm>
          <a:prstGeom prst="rect">
            <a:avLst/>
          </a:prstGeom>
        </p:spPr>
        <p:txBody>
          <a:bodyPr anchorCtr="0" anchor="t" bIns="91425" lIns="137150" spcFirstLastPara="1" rIns="137150" wrap="square" tIns="18287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cxnSp>
        <p:nvCxnSpPr>
          <p:cNvPr id="608" name="Google Shape;608;p97"/>
          <p:cNvCxnSpPr/>
          <p:nvPr/>
        </p:nvCxnSpPr>
        <p:spPr>
          <a:xfrm flipH="1" rot="10800000">
            <a:off x="457088" y="4605225"/>
            <a:ext cx="2626500" cy="1200"/>
          </a:xfrm>
          <a:prstGeom prst="straightConnector1">
            <a:avLst/>
          </a:prstGeom>
          <a:noFill/>
          <a:ln cap="flat" cmpd="sng" w="38100">
            <a:solidFill>
              <a:schemeClr val="accent3"/>
            </a:solidFill>
            <a:prstDash val="solid"/>
            <a:round/>
            <a:headEnd len="med" w="med" type="none"/>
            <a:tailEnd len="med" w="med" type="none"/>
          </a:ln>
        </p:spPr>
      </p:cxnSp>
      <p:cxnSp>
        <p:nvCxnSpPr>
          <p:cNvPr id="609" name="Google Shape;609;p97"/>
          <p:cNvCxnSpPr/>
          <p:nvPr/>
        </p:nvCxnSpPr>
        <p:spPr>
          <a:xfrm flipH="1" rot="10800000">
            <a:off x="3258712" y="4605225"/>
            <a:ext cx="2626500" cy="1200"/>
          </a:xfrm>
          <a:prstGeom prst="straightConnector1">
            <a:avLst/>
          </a:prstGeom>
          <a:noFill/>
          <a:ln cap="flat" cmpd="sng" w="38100">
            <a:solidFill>
              <a:schemeClr val="accent4"/>
            </a:solidFill>
            <a:prstDash val="solid"/>
            <a:round/>
            <a:headEnd len="med" w="med" type="none"/>
            <a:tailEnd len="med" w="med" type="none"/>
          </a:ln>
        </p:spPr>
      </p:cxnSp>
      <p:cxnSp>
        <p:nvCxnSpPr>
          <p:cNvPr id="610" name="Google Shape;610;p97"/>
          <p:cNvCxnSpPr/>
          <p:nvPr/>
        </p:nvCxnSpPr>
        <p:spPr>
          <a:xfrm flipH="1" rot="10800000">
            <a:off x="6060337" y="4605225"/>
            <a:ext cx="2626500" cy="1200"/>
          </a:xfrm>
          <a:prstGeom prst="straightConnector1">
            <a:avLst/>
          </a:prstGeom>
          <a:noFill/>
          <a:ln cap="flat" cmpd="sng" w="38100">
            <a:solidFill>
              <a:schemeClr val="accent1"/>
            </a:solidFill>
            <a:prstDash val="solid"/>
            <a:round/>
            <a:headEnd len="med" w="med" type="none"/>
            <a:tailEnd len="med" w="med" type="none"/>
          </a:ln>
        </p:spPr>
      </p:cxnSp>
      <p:sp>
        <p:nvSpPr>
          <p:cNvPr id="611" name="Google Shape;611;p97"/>
          <p:cNvSpPr txBox="1"/>
          <p:nvPr>
            <p:ph type="title"/>
          </p:nvPr>
        </p:nvSpPr>
        <p:spPr>
          <a:xfrm>
            <a:off x="457200" y="448056"/>
            <a:ext cx="8229600" cy="5760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cxnSp>
        <p:nvCxnSpPr>
          <p:cNvPr id="612" name="Google Shape;612;p97"/>
          <p:cNvCxnSpPr/>
          <p:nvPr/>
        </p:nvCxnSpPr>
        <p:spPr>
          <a:xfrm flipH="1" rot="10800000">
            <a:off x="457163" y="2781200"/>
            <a:ext cx="2626500" cy="1200"/>
          </a:xfrm>
          <a:prstGeom prst="straightConnector1">
            <a:avLst/>
          </a:prstGeom>
          <a:noFill/>
          <a:ln cap="flat" cmpd="sng" w="38100">
            <a:solidFill>
              <a:schemeClr val="accent1"/>
            </a:solidFill>
            <a:prstDash val="solid"/>
            <a:round/>
            <a:headEnd len="med" w="med" type="none"/>
            <a:tailEnd len="med" w="med" type="none"/>
          </a:ln>
        </p:spPr>
      </p:cxnSp>
      <p:cxnSp>
        <p:nvCxnSpPr>
          <p:cNvPr id="613" name="Google Shape;613;p97"/>
          <p:cNvCxnSpPr/>
          <p:nvPr/>
        </p:nvCxnSpPr>
        <p:spPr>
          <a:xfrm flipH="1" rot="10800000">
            <a:off x="3258787" y="2781200"/>
            <a:ext cx="2626500" cy="1200"/>
          </a:xfrm>
          <a:prstGeom prst="straightConnector1">
            <a:avLst/>
          </a:prstGeom>
          <a:noFill/>
          <a:ln cap="flat" cmpd="sng" w="38100">
            <a:solidFill>
              <a:schemeClr val="accent3"/>
            </a:solidFill>
            <a:prstDash val="solid"/>
            <a:round/>
            <a:headEnd len="med" w="med" type="none"/>
            <a:tailEnd len="med" w="med" type="none"/>
          </a:ln>
        </p:spPr>
      </p:cxnSp>
      <p:cxnSp>
        <p:nvCxnSpPr>
          <p:cNvPr id="614" name="Google Shape;614;p97"/>
          <p:cNvCxnSpPr/>
          <p:nvPr/>
        </p:nvCxnSpPr>
        <p:spPr>
          <a:xfrm flipH="1" rot="10800000">
            <a:off x="6060412" y="2781200"/>
            <a:ext cx="2626500" cy="1200"/>
          </a:xfrm>
          <a:prstGeom prst="straightConnector1">
            <a:avLst/>
          </a:prstGeom>
          <a:noFill/>
          <a:ln cap="flat" cmpd="sng" w="38100">
            <a:solidFill>
              <a:schemeClr val="accent2"/>
            </a:solidFill>
            <a:prstDash val="solid"/>
            <a:round/>
            <a:headEnd len="med" w="med" type="none"/>
            <a:tailEnd len="med" w="med" type="none"/>
          </a:ln>
        </p:spPr>
      </p:cxnSp>
    </p:spTree>
  </p:cSld>
  <p:clrMapOvr>
    <a:masterClrMapping/>
  </p:clrMapOvr>
</p:sldLayout>
</file>

<file path=ppt/slideLayouts/slideLayout9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bullet-6">
  <p:cSld name="CUSTOM_3_2_1_2">
    <p:spTree>
      <p:nvGrpSpPr>
        <p:cNvPr id="615" name="Shape 615"/>
        <p:cNvGrpSpPr/>
        <p:nvPr/>
      </p:nvGrpSpPr>
      <p:grpSpPr>
        <a:xfrm>
          <a:off x="0" y="0"/>
          <a:ext cx="0" cy="0"/>
          <a:chOff x="0" y="0"/>
          <a:chExt cx="0" cy="0"/>
        </a:xfrm>
      </p:grpSpPr>
      <p:sp>
        <p:nvSpPr>
          <p:cNvPr id="616" name="Google Shape;616;p98"/>
          <p:cNvSpPr txBox="1"/>
          <p:nvPr>
            <p:ph idx="1" type="body"/>
          </p:nvPr>
        </p:nvSpPr>
        <p:spPr>
          <a:xfrm>
            <a:off x="457200" y="1607925"/>
            <a:ext cx="2606100" cy="2182200"/>
          </a:xfrm>
          <a:prstGeom prst="rect">
            <a:avLst/>
          </a:prstGeom>
          <a:noFill/>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617" name="Google Shape;617;p98"/>
          <p:cNvSpPr txBox="1"/>
          <p:nvPr>
            <p:ph idx="2" type="body"/>
          </p:nvPr>
        </p:nvSpPr>
        <p:spPr>
          <a:xfrm>
            <a:off x="3237000" y="1607925"/>
            <a:ext cx="2606100" cy="2182200"/>
          </a:xfrm>
          <a:prstGeom prst="rect">
            <a:avLst/>
          </a:prstGeom>
          <a:noFill/>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618" name="Google Shape;618;p98"/>
          <p:cNvSpPr txBox="1"/>
          <p:nvPr>
            <p:ph idx="3" type="body"/>
          </p:nvPr>
        </p:nvSpPr>
        <p:spPr>
          <a:xfrm>
            <a:off x="6016800" y="1607925"/>
            <a:ext cx="2606100" cy="2182200"/>
          </a:xfrm>
          <a:prstGeom prst="rect">
            <a:avLst/>
          </a:prstGeom>
          <a:noFill/>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619" name="Google Shape;619;p98"/>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bullet-6 1">
  <p:cSld name="CUSTOM_3_2_1_2_1">
    <p:spTree>
      <p:nvGrpSpPr>
        <p:cNvPr id="620" name="Shape 620"/>
        <p:cNvGrpSpPr/>
        <p:nvPr/>
      </p:nvGrpSpPr>
      <p:grpSpPr>
        <a:xfrm>
          <a:off x="0" y="0"/>
          <a:ext cx="0" cy="0"/>
          <a:chOff x="0" y="0"/>
          <a:chExt cx="0" cy="0"/>
        </a:xfrm>
      </p:grpSpPr>
      <p:sp>
        <p:nvSpPr>
          <p:cNvPr id="621" name="Google Shape;621;p99"/>
          <p:cNvSpPr txBox="1"/>
          <p:nvPr>
            <p:ph idx="1" type="subTitle"/>
          </p:nvPr>
        </p:nvSpPr>
        <p:spPr>
          <a:xfrm>
            <a:off x="3258748" y="1259300"/>
            <a:ext cx="2378100" cy="474600"/>
          </a:xfrm>
          <a:prstGeom prst="rect">
            <a:avLst/>
          </a:prstGeom>
          <a:noFill/>
        </p:spPr>
        <p:txBody>
          <a:bodyPr anchorCtr="0" anchor="ctr" bIns="91425" lIns="91425" spcFirstLastPara="1" rIns="91425" wrap="square" tIns="91425">
            <a:noAutofit/>
          </a:bodyPr>
          <a:lstStyle>
            <a:lvl1pPr lvl="0">
              <a:spcBef>
                <a:spcPts val="0"/>
              </a:spcBef>
              <a:spcAft>
                <a:spcPts val="0"/>
              </a:spcAft>
              <a:buSzPts val="1800"/>
              <a:buNone/>
              <a:defRPr sz="4500">
                <a:solidFill>
                  <a:srgbClr val="B5D6B2"/>
                </a:solidFill>
                <a:latin typeface="Inter Black"/>
                <a:ea typeface="Inter Black"/>
                <a:cs typeface="Inter Black"/>
                <a:sym typeface="Inter Black"/>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22" name="Google Shape;622;p99"/>
          <p:cNvSpPr txBox="1"/>
          <p:nvPr>
            <p:ph idx="2" type="subTitle"/>
          </p:nvPr>
        </p:nvSpPr>
        <p:spPr>
          <a:xfrm>
            <a:off x="6060222" y="1259300"/>
            <a:ext cx="2378100" cy="474600"/>
          </a:xfrm>
          <a:prstGeom prst="rect">
            <a:avLst/>
          </a:prstGeom>
          <a:noFill/>
        </p:spPr>
        <p:txBody>
          <a:bodyPr anchorCtr="0" anchor="ctr" bIns="91425" lIns="91425" spcFirstLastPara="1" rIns="91425" wrap="square" tIns="91425">
            <a:noAutofit/>
          </a:bodyPr>
          <a:lstStyle>
            <a:lvl1pPr lvl="0">
              <a:spcBef>
                <a:spcPts val="0"/>
              </a:spcBef>
              <a:spcAft>
                <a:spcPts val="0"/>
              </a:spcAft>
              <a:buSzPts val="1800"/>
              <a:buNone/>
              <a:defRPr sz="4500">
                <a:solidFill>
                  <a:srgbClr val="B5D6B2"/>
                </a:solidFill>
                <a:latin typeface="Inter Black"/>
                <a:ea typeface="Inter Black"/>
                <a:cs typeface="Inter Black"/>
                <a:sym typeface="Inter Black"/>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23" name="Google Shape;623;p99"/>
          <p:cNvSpPr txBox="1"/>
          <p:nvPr>
            <p:ph idx="3" type="subTitle"/>
          </p:nvPr>
        </p:nvSpPr>
        <p:spPr>
          <a:xfrm>
            <a:off x="457263" y="1259300"/>
            <a:ext cx="2378100" cy="474600"/>
          </a:xfrm>
          <a:prstGeom prst="rect">
            <a:avLst/>
          </a:prstGeom>
          <a:noFill/>
        </p:spPr>
        <p:txBody>
          <a:bodyPr anchorCtr="0" anchor="ctr" bIns="91425" lIns="91425" spcFirstLastPara="1" rIns="91425" wrap="square" tIns="91425">
            <a:noAutofit/>
          </a:bodyPr>
          <a:lstStyle>
            <a:lvl1pPr lvl="0">
              <a:spcBef>
                <a:spcPts val="0"/>
              </a:spcBef>
              <a:spcAft>
                <a:spcPts val="0"/>
              </a:spcAft>
              <a:buSzPts val="1800"/>
              <a:buNone/>
              <a:defRPr sz="4500">
                <a:solidFill>
                  <a:srgbClr val="B5D6B2"/>
                </a:solidFill>
                <a:latin typeface="Inter Black"/>
                <a:ea typeface="Inter Black"/>
                <a:cs typeface="Inter Black"/>
                <a:sym typeface="Inter Black"/>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24" name="Google Shape;624;p99"/>
          <p:cNvSpPr txBox="1"/>
          <p:nvPr>
            <p:ph idx="4" type="body"/>
          </p:nvPr>
        </p:nvSpPr>
        <p:spPr>
          <a:xfrm>
            <a:off x="457288" y="1733900"/>
            <a:ext cx="2626500" cy="1239000"/>
          </a:xfrm>
          <a:prstGeom prst="rect">
            <a:avLst/>
          </a:prstGeom>
          <a:noFill/>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625" name="Google Shape;625;p99"/>
          <p:cNvSpPr txBox="1"/>
          <p:nvPr>
            <p:ph idx="5" type="body"/>
          </p:nvPr>
        </p:nvSpPr>
        <p:spPr>
          <a:xfrm>
            <a:off x="3258762" y="1733900"/>
            <a:ext cx="2626500" cy="1239000"/>
          </a:xfrm>
          <a:prstGeom prst="rect">
            <a:avLst/>
          </a:prstGeom>
          <a:noFill/>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626" name="Google Shape;626;p99"/>
          <p:cNvSpPr txBox="1"/>
          <p:nvPr>
            <p:ph idx="6" type="body"/>
          </p:nvPr>
        </p:nvSpPr>
        <p:spPr>
          <a:xfrm>
            <a:off x="6060236" y="1733900"/>
            <a:ext cx="2626500" cy="1239000"/>
          </a:xfrm>
          <a:prstGeom prst="rect">
            <a:avLst/>
          </a:prstGeom>
          <a:noFill/>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627" name="Google Shape;627;p99"/>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628" name="Google Shape;628;p99"/>
          <p:cNvSpPr txBox="1"/>
          <p:nvPr>
            <p:ph idx="7" type="subTitle"/>
          </p:nvPr>
        </p:nvSpPr>
        <p:spPr>
          <a:xfrm>
            <a:off x="3258748" y="2909675"/>
            <a:ext cx="2378100" cy="474600"/>
          </a:xfrm>
          <a:prstGeom prst="rect">
            <a:avLst/>
          </a:prstGeom>
          <a:noFill/>
        </p:spPr>
        <p:txBody>
          <a:bodyPr anchorCtr="0" anchor="ctr" bIns="91425" lIns="91425" spcFirstLastPara="1" rIns="91425" wrap="square" tIns="91425">
            <a:noAutofit/>
          </a:bodyPr>
          <a:lstStyle>
            <a:lvl1pPr lvl="0">
              <a:spcBef>
                <a:spcPts val="0"/>
              </a:spcBef>
              <a:spcAft>
                <a:spcPts val="0"/>
              </a:spcAft>
              <a:buSzPts val="1800"/>
              <a:buNone/>
              <a:defRPr sz="4500">
                <a:solidFill>
                  <a:srgbClr val="B5D6B2"/>
                </a:solidFill>
                <a:latin typeface="Inter Black"/>
                <a:ea typeface="Inter Black"/>
                <a:cs typeface="Inter Black"/>
                <a:sym typeface="Inter Black"/>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29" name="Google Shape;629;p99"/>
          <p:cNvSpPr txBox="1"/>
          <p:nvPr>
            <p:ph idx="8" type="subTitle"/>
          </p:nvPr>
        </p:nvSpPr>
        <p:spPr>
          <a:xfrm>
            <a:off x="6060222" y="2909675"/>
            <a:ext cx="2378100" cy="474600"/>
          </a:xfrm>
          <a:prstGeom prst="rect">
            <a:avLst/>
          </a:prstGeom>
          <a:noFill/>
        </p:spPr>
        <p:txBody>
          <a:bodyPr anchorCtr="0" anchor="ctr" bIns="91425" lIns="91425" spcFirstLastPara="1" rIns="91425" wrap="square" tIns="91425">
            <a:noAutofit/>
          </a:bodyPr>
          <a:lstStyle>
            <a:lvl1pPr lvl="0">
              <a:spcBef>
                <a:spcPts val="0"/>
              </a:spcBef>
              <a:spcAft>
                <a:spcPts val="0"/>
              </a:spcAft>
              <a:buSzPts val="1800"/>
              <a:buNone/>
              <a:defRPr sz="4500">
                <a:solidFill>
                  <a:srgbClr val="B5D6B2"/>
                </a:solidFill>
                <a:latin typeface="Inter Black"/>
                <a:ea typeface="Inter Black"/>
                <a:cs typeface="Inter Black"/>
                <a:sym typeface="Inter Black"/>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0" name="Google Shape;630;p99"/>
          <p:cNvSpPr txBox="1"/>
          <p:nvPr>
            <p:ph idx="9" type="subTitle"/>
          </p:nvPr>
        </p:nvSpPr>
        <p:spPr>
          <a:xfrm>
            <a:off x="457263" y="2909675"/>
            <a:ext cx="2378100" cy="474600"/>
          </a:xfrm>
          <a:prstGeom prst="rect">
            <a:avLst/>
          </a:prstGeom>
          <a:noFill/>
        </p:spPr>
        <p:txBody>
          <a:bodyPr anchorCtr="0" anchor="ctr" bIns="91425" lIns="91425" spcFirstLastPara="1" rIns="91425" wrap="square" tIns="91425">
            <a:noAutofit/>
          </a:bodyPr>
          <a:lstStyle>
            <a:lvl1pPr lvl="0">
              <a:spcBef>
                <a:spcPts val="0"/>
              </a:spcBef>
              <a:spcAft>
                <a:spcPts val="0"/>
              </a:spcAft>
              <a:buSzPts val="1800"/>
              <a:buNone/>
              <a:defRPr sz="4500">
                <a:solidFill>
                  <a:srgbClr val="B5D6B2"/>
                </a:solidFill>
                <a:latin typeface="Inter Black"/>
                <a:ea typeface="Inter Black"/>
                <a:cs typeface="Inter Black"/>
                <a:sym typeface="Inter Black"/>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1" name="Google Shape;631;p99"/>
          <p:cNvSpPr txBox="1"/>
          <p:nvPr>
            <p:ph idx="13" type="body"/>
          </p:nvPr>
        </p:nvSpPr>
        <p:spPr>
          <a:xfrm>
            <a:off x="457288" y="3384275"/>
            <a:ext cx="2626500" cy="1239000"/>
          </a:xfrm>
          <a:prstGeom prst="rect">
            <a:avLst/>
          </a:prstGeom>
          <a:noFill/>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632" name="Google Shape;632;p99"/>
          <p:cNvSpPr txBox="1"/>
          <p:nvPr>
            <p:ph idx="14" type="body"/>
          </p:nvPr>
        </p:nvSpPr>
        <p:spPr>
          <a:xfrm>
            <a:off x="3258762" y="3384275"/>
            <a:ext cx="2626500" cy="1239000"/>
          </a:xfrm>
          <a:prstGeom prst="rect">
            <a:avLst/>
          </a:prstGeom>
          <a:noFill/>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633" name="Google Shape;633;p99"/>
          <p:cNvSpPr txBox="1"/>
          <p:nvPr>
            <p:ph idx="15" type="body"/>
          </p:nvPr>
        </p:nvSpPr>
        <p:spPr>
          <a:xfrm>
            <a:off x="6060236" y="3384275"/>
            <a:ext cx="2626500" cy="1239000"/>
          </a:xfrm>
          <a:prstGeom prst="rect">
            <a:avLst/>
          </a:prstGeom>
          <a:noFill/>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bullet-4 1">
  <p:cSld name="CUSTOM_3_2_1_1_2">
    <p:spTree>
      <p:nvGrpSpPr>
        <p:cNvPr id="634" name="Shape 634"/>
        <p:cNvGrpSpPr/>
        <p:nvPr/>
      </p:nvGrpSpPr>
      <p:grpSpPr>
        <a:xfrm>
          <a:off x="0" y="0"/>
          <a:ext cx="0" cy="0"/>
          <a:chOff x="0" y="0"/>
          <a:chExt cx="0" cy="0"/>
        </a:xfrm>
      </p:grpSpPr>
      <p:sp>
        <p:nvSpPr>
          <p:cNvPr id="635" name="Google Shape;635;p100"/>
          <p:cNvSpPr txBox="1"/>
          <p:nvPr>
            <p:ph idx="1" type="body"/>
          </p:nvPr>
        </p:nvSpPr>
        <p:spPr>
          <a:xfrm>
            <a:off x="457238" y="2270325"/>
            <a:ext cx="2555100" cy="916800"/>
          </a:xfrm>
          <a:prstGeom prst="rect">
            <a:avLst/>
          </a:prstGeom>
        </p:spPr>
        <p:txBody>
          <a:bodyPr anchorCtr="0" anchor="t" bIns="91425" lIns="137150" spcFirstLastPara="1" rIns="137150" wrap="square" tIns="91425">
            <a:normAutofit/>
          </a:bodyPr>
          <a:lstStyle>
            <a:lvl1pPr indent="-304800" lvl="0" marL="457200" algn="ctr">
              <a:spcBef>
                <a:spcPts val="0"/>
              </a:spcBef>
              <a:spcAft>
                <a:spcPts val="0"/>
              </a:spcAft>
              <a:buClr>
                <a:schemeClr val="dk1"/>
              </a:buClr>
              <a:buSzPts val="1200"/>
              <a:buChar char="•"/>
              <a:defRPr sz="1200">
                <a:solidFill>
                  <a:schemeClr val="dk1"/>
                </a:solidFill>
              </a:defRPr>
            </a:lvl1pPr>
            <a:lvl2pPr indent="-304800" lvl="1" marL="914400" algn="ctr">
              <a:spcBef>
                <a:spcPts val="1000"/>
              </a:spcBef>
              <a:spcAft>
                <a:spcPts val="0"/>
              </a:spcAft>
              <a:buClr>
                <a:schemeClr val="dk1"/>
              </a:buClr>
              <a:buSzPts val="1200"/>
              <a:buChar char="○"/>
              <a:defRPr sz="1200">
                <a:solidFill>
                  <a:schemeClr val="dk1"/>
                </a:solidFill>
              </a:defRPr>
            </a:lvl2pPr>
            <a:lvl3pPr indent="-304800" lvl="2" marL="1371600" algn="ctr">
              <a:spcBef>
                <a:spcPts val="1000"/>
              </a:spcBef>
              <a:spcAft>
                <a:spcPts val="0"/>
              </a:spcAft>
              <a:buClr>
                <a:schemeClr val="dk1"/>
              </a:buClr>
              <a:buSzPts val="1200"/>
              <a:buChar char="■"/>
              <a:defRPr sz="1200">
                <a:solidFill>
                  <a:schemeClr val="dk1"/>
                </a:solidFill>
              </a:defRPr>
            </a:lvl3pPr>
            <a:lvl4pPr indent="-304800" lvl="3" marL="1828800" algn="ctr">
              <a:spcBef>
                <a:spcPts val="1000"/>
              </a:spcBef>
              <a:spcAft>
                <a:spcPts val="0"/>
              </a:spcAft>
              <a:buClr>
                <a:schemeClr val="dk1"/>
              </a:buClr>
              <a:buSzPts val="1200"/>
              <a:buChar char="●"/>
              <a:defRPr sz="1200">
                <a:solidFill>
                  <a:schemeClr val="dk1"/>
                </a:solidFill>
              </a:defRPr>
            </a:lvl4pPr>
            <a:lvl5pPr indent="-304800" lvl="4" marL="2286000" algn="ctr">
              <a:spcBef>
                <a:spcPts val="1000"/>
              </a:spcBef>
              <a:spcAft>
                <a:spcPts val="0"/>
              </a:spcAft>
              <a:buClr>
                <a:schemeClr val="dk1"/>
              </a:buClr>
              <a:buSzPts val="1200"/>
              <a:buChar char="○"/>
              <a:defRPr sz="1200">
                <a:solidFill>
                  <a:schemeClr val="dk1"/>
                </a:solidFill>
              </a:defRPr>
            </a:lvl5pPr>
            <a:lvl6pPr indent="-304800" lvl="5" marL="2743200" algn="ctr">
              <a:spcBef>
                <a:spcPts val="1000"/>
              </a:spcBef>
              <a:spcAft>
                <a:spcPts val="0"/>
              </a:spcAft>
              <a:buClr>
                <a:schemeClr val="dk1"/>
              </a:buClr>
              <a:buSzPts val="1200"/>
              <a:buChar char="■"/>
              <a:defRPr sz="1200">
                <a:solidFill>
                  <a:schemeClr val="dk1"/>
                </a:solidFill>
              </a:defRPr>
            </a:lvl6pPr>
            <a:lvl7pPr indent="-304800" lvl="6" marL="3200400" algn="ctr">
              <a:spcBef>
                <a:spcPts val="1000"/>
              </a:spcBef>
              <a:spcAft>
                <a:spcPts val="0"/>
              </a:spcAft>
              <a:buClr>
                <a:schemeClr val="dk1"/>
              </a:buClr>
              <a:buSzPts val="1200"/>
              <a:buChar char="●"/>
              <a:defRPr sz="1200">
                <a:solidFill>
                  <a:schemeClr val="dk1"/>
                </a:solidFill>
              </a:defRPr>
            </a:lvl7pPr>
            <a:lvl8pPr indent="-304800" lvl="7" marL="3657600" algn="ctr">
              <a:spcBef>
                <a:spcPts val="1000"/>
              </a:spcBef>
              <a:spcAft>
                <a:spcPts val="0"/>
              </a:spcAft>
              <a:buClr>
                <a:schemeClr val="dk1"/>
              </a:buClr>
              <a:buSzPts val="1200"/>
              <a:buChar char="○"/>
              <a:defRPr sz="1200">
                <a:solidFill>
                  <a:schemeClr val="dk1"/>
                </a:solidFill>
              </a:defRPr>
            </a:lvl8pPr>
            <a:lvl9pPr indent="-304800" lvl="8" marL="4114800" algn="ctr">
              <a:spcBef>
                <a:spcPts val="1000"/>
              </a:spcBef>
              <a:spcAft>
                <a:spcPts val="1000"/>
              </a:spcAft>
              <a:buClr>
                <a:schemeClr val="dk1"/>
              </a:buClr>
              <a:buSzPts val="1200"/>
              <a:buChar char="■"/>
              <a:defRPr sz="1200">
                <a:solidFill>
                  <a:schemeClr val="dk1"/>
                </a:solidFill>
              </a:defRPr>
            </a:lvl9pPr>
          </a:lstStyle>
          <a:p/>
        </p:txBody>
      </p:sp>
      <p:sp>
        <p:nvSpPr>
          <p:cNvPr id="636" name="Google Shape;636;p100"/>
          <p:cNvSpPr txBox="1"/>
          <p:nvPr>
            <p:ph idx="2" type="body"/>
          </p:nvPr>
        </p:nvSpPr>
        <p:spPr>
          <a:xfrm>
            <a:off x="3258938" y="2270325"/>
            <a:ext cx="2626500" cy="916800"/>
          </a:xfrm>
          <a:prstGeom prst="rect">
            <a:avLst/>
          </a:prstGeom>
        </p:spPr>
        <p:txBody>
          <a:bodyPr anchorCtr="0" anchor="t" bIns="91425" lIns="137150" spcFirstLastPara="1" rIns="137150" wrap="square" tIns="91425">
            <a:normAutofit/>
          </a:bodyPr>
          <a:lstStyle>
            <a:lvl1pPr indent="-304800" lvl="0" marL="457200" algn="ctr">
              <a:spcBef>
                <a:spcPts val="0"/>
              </a:spcBef>
              <a:spcAft>
                <a:spcPts val="0"/>
              </a:spcAft>
              <a:buClr>
                <a:schemeClr val="dk1"/>
              </a:buClr>
              <a:buSzPts val="1200"/>
              <a:buChar char="•"/>
              <a:defRPr sz="1200">
                <a:solidFill>
                  <a:schemeClr val="dk1"/>
                </a:solidFill>
              </a:defRPr>
            </a:lvl1pPr>
            <a:lvl2pPr indent="-304800" lvl="1" marL="914400" algn="ctr">
              <a:spcBef>
                <a:spcPts val="1000"/>
              </a:spcBef>
              <a:spcAft>
                <a:spcPts val="0"/>
              </a:spcAft>
              <a:buClr>
                <a:schemeClr val="dk1"/>
              </a:buClr>
              <a:buSzPts val="1200"/>
              <a:buChar char="○"/>
              <a:defRPr sz="1200">
                <a:solidFill>
                  <a:schemeClr val="dk1"/>
                </a:solidFill>
              </a:defRPr>
            </a:lvl2pPr>
            <a:lvl3pPr indent="-304800" lvl="2" marL="1371600" algn="ctr">
              <a:spcBef>
                <a:spcPts val="1000"/>
              </a:spcBef>
              <a:spcAft>
                <a:spcPts val="0"/>
              </a:spcAft>
              <a:buClr>
                <a:schemeClr val="dk1"/>
              </a:buClr>
              <a:buSzPts val="1200"/>
              <a:buChar char="■"/>
              <a:defRPr sz="1200">
                <a:solidFill>
                  <a:schemeClr val="dk1"/>
                </a:solidFill>
              </a:defRPr>
            </a:lvl3pPr>
            <a:lvl4pPr indent="-304800" lvl="3" marL="1828800" algn="ctr">
              <a:spcBef>
                <a:spcPts val="1000"/>
              </a:spcBef>
              <a:spcAft>
                <a:spcPts val="0"/>
              </a:spcAft>
              <a:buClr>
                <a:schemeClr val="dk1"/>
              </a:buClr>
              <a:buSzPts val="1200"/>
              <a:buChar char="●"/>
              <a:defRPr sz="1200">
                <a:solidFill>
                  <a:schemeClr val="dk1"/>
                </a:solidFill>
              </a:defRPr>
            </a:lvl4pPr>
            <a:lvl5pPr indent="-304800" lvl="4" marL="2286000" algn="ctr">
              <a:spcBef>
                <a:spcPts val="1000"/>
              </a:spcBef>
              <a:spcAft>
                <a:spcPts val="0"/>
              </a:spcAft>
              <a:buClr>
                <a:schemeClr val="dk1"/>
              </a:buClr>
              <a:buSzPts val="1200"/>
              <a:buChar char="○"/>
              <a:defRPr sz="1200">
                <a:solidFill>
                  <a:schemeClr val="dk1"/>
                </a:solidFill>
              </a:defRPr>
            </a:lvl5pPr>
            <a:lvl6pPr indent="-304800" lvl="5" marL="2743200" algn="ctr">
              <a:spcBef>
                <a:spcPts val="1000"/>
              </a:spcBef>
              <a:spcAft>
                <a:spcPts val="0"/>
              </a:spcAft>
              <a:buClr>
                <a:schemeClr val="dk1"/>
              </a:buClr>
              <a:buSzPts val="1200"/>
              <a:buChar char="■"/>
              <a:defRPr sz="1200">
                <a:solidFill>
                  <a:schemeClr val="dk1"/>
                </a:solidFill>
              </a:defRPr>
            </a:lvl6pPr>
            <a:lvl7pPr indent="-304800" lvl="6" marL="3200400" algn="ctr">
              <a:spcBef>
                <a:spcPts val="1000"/>
              </a:spcBef>
              <a:spcAft>
                <a:spcPts val="0"/>
              </a:spcAft>
              <a:buClr>
                <a:schemeClr val="dk1"/>
              </a:buClr>
              <a:buSzPts val="1200"/>
              <a:buChar char="●"/>
              <a:defRPr sz="1200">
                <a:solidFill>
                  <a:schemeClr val="dk1"/>
                </a:solidFill>
              </a:defRPr>
            </a:lvl7pPr>
            <a:lvl8pPr indent="-304800" lvl="7" marL="3657600" algn="ctr">
              <a:spcBef>
                <a:spcPts val="1000"/>
              </a:spcBef>
              <a:spcAft>
                <a:spcPts val="0"/>
              </a:spcAft>
              <a:buClr>
                <a:schemeClr val="dk1"/>
              </a:buClr>
              <a:buSzPts val="1200"/>
              <a:buChar char="○"/>
              <a:defRPr sz="1200">
                <a:solidFill>
                  <a:schemeClr val="dk1"/>
                </a:solidFill>
              </a:defRPr>
            </a:lvl8pPr>
            <a:lvl9pPr indent="-304800" lvl="8" marL="4114800" algn="ctr">
              <a:spcBef>
                <a:spcPts val="1000"/>
              </a:spcBef>
              <a:spcAft>
                <a:spcPts val="1000"/>
              </a:spcAft>
              <a:buClr>
                <a:schemeClr val="dk1"/>
              </a:buClr>
              <a:buSzPts val="1200"/>
              <a:buChar char="■"/>
              <a:defRPr sz="1200">
                <a:solidFill>
                  <a:schemeClr val="dk1"/>
                </a:solidFill>
              </a:defRPr>
            </a:lvl9pPr>
          </a:lstStyle>
          <a:p/>
        </p:txBody>
      </p:sp>
      <p:sp>
        <p:nvSpPr>
          <p:cNvPr id="637" name="Google Shape;637;p100"/>
          <p:cNvSpPr txBox="1"/>
          <p:nvPr>
            <p:ph idx="3" type="body"/>
          </p:nvPr>
        </p:nvSpPr>
        <p:spPr>
          <a:xfrm>
            <a:off x="6011063" y="2270325"/>
            <a:ext cx="2675700" cy="916800"/>
          </a:xfrm>
          <a:prstGeom prst="rect">
            <a:avLst/>
          </a:prstGeom>
        </p:spPr>
        <p:txBody>
          <a:bodyPr anchorCtr="0" anchor="t" bIns="91425" lIns="137150" spcFirstLastPara="1" rIns="137150" wrap="square" tIns="91425">
            <a:normAutofit/>
          </a:bodyPr>
          <a:lstStyle>
            <a:lvl1pPr indent="-304800" lvl="0" marL="457200" algn="ctr">
              <a:spcBef>
                <a:spcPts val="0"/>
              </a:spcBef>
              <a:spcAft>
                <a:spcPts val="0"/>
              </a:spcAft>
              <a:buClr>
                <a:schemeClr val="dk1"/>
              </a:buClr>
              <a:buSzPts val="1200"/>
              <a:buChar char="•"/>
              <a:defRPr sz="1200">
                <a:solidFill>
                  <a:schemeClr val="dk1"/>
                </a:solidFill>
              </a:defRPr>
            </a:lvl1pPr>
            <a:lvl2pPr indent="-304800" lvl="1" marL="914400" algn="ctr">
              <a:spcBef>
                <a:spcPts val="1000"/>
              </a:spcBef>
              <a:spcAft>
                <a:spcPts val="0"/>
              </a:spcAft>
              <a:buClr>
                <a:schemeClr val="dk1"/>
              </a:buClr>
              <a:buSzPts val="1200"/>
              <a:buChar char="○"/>
              <a:defRPr sz="1200">
                <a:solidFill>
                  <a:schemeClr val="dk1"/>
                </a:solidFill>
              </a:defRPr>
            </a:lvl2pPr>
            <a:lvl3pPr indent="-304800" lvl="2" marL="1371600" algn="ctr">
              <a:spcBef>
                <a:spcPts val="1000"/>
              </a:spcBef>
              <a:spcAft>
                <a:spcPts val="0"/>
              </a:spcAft>
              <a:buClr>
                <a:schemeClr val="dk1"/>
              </a:buClr>
              <a:buSzPts val="1200"/>
              <a:buChar char="■"/>
              <a:defRPr sz="1200">
                <a:solidFill>
                  <a:schemeClr val="dk1"/>
                </a:solidFill>
              </a:defRPr>
            </a:lvl3pPr>
            <a:lvl4pPr indent="-304800" lvl="3" marL="1828800" algn="ctr">
              <a:spcBef>
                <a:spcPts val="1000"/>
              </a:spcBef>
              <a:spcAft>
                <a:spcPts val="0"/>
              </a:spcAft>
              <a:buClr>
                <a:schemeClr val="dk1"/>
              </a:buClr>
              <a:buSzPts val="1200"/>
              <a:buChar char="●"/>
              <a:defRPr sz="1200">
                <a:solidFill>
                  <a:schemeClr val="dk1"/>
                </a:solidFill>
              </a:defRPr>
            </a:lvl4pPr>
            <a:lvl5pPr indent="-304800" lvl="4" marL="2286000" algn="ctr">
              <a:spcBef>
                <a:spcPts val="1000"/>
              </a:spcBef>
              <a:spcAft>
                <a:spcPts val="0"/>
              </a:spcAft>
              <a:buClr>
                <a:schemeClr val="dk1"/>
              </a:buClr>
              <a:buSzPts val="1200"/>
              <a:buChar char="○"/>
              <a:defRPr sz="1200">
                <a:solidFill>
                  <a:schemeClr val="dk1"/>
                </a:solidFill>
              </a:defRPr>
            </a:lvl5pPr>
            <a:lvl6pPr indent="-304800" lvl="5" marL="2743200" algn="ctr">
              <a:spcBef>
                <a:spcPts val="1000"/>
              </a:spcBef>
              <a:spcAft>
                <a:spcPts val="0"/>
              </a:spcAft>
              <a:buClr>
                <a:schemeClr val="dk1"/>
              </a:buClr>
              <a:buSzPts val="1200"/>
              <a:buChar char="■"/>
              <a:defRPr sz="1200">
                <a:solidFill>
                  <a:schemeClr val="dk1"/>
                </a:solidFill>
              </a:defRPr>
            </a:lvl6pPr>
            <a:lvl7pPr indent="-304800" lvl="6" marL="3200400" algn="ctr">
              <a:spcBef>
                <a:spcPts val="1000"/>
              </a:spcBef>
              <a:spcAft>
                <a:spcPts val="0"/>
              </a:spcAft>
              <a:buClr>
                <a:schemeClr val="dk1"/>
              </a:buClr>
              <a:buSzPts val="1200"/>
              <a:buChar char="●"/>
              <a:defRPr sz="1200">
                <a:solidFill>
                  <a:schemeClr val="dk1"/>
                </a:solidFill>
              </a:defRPr>
            </a:lvl7pPr>
            <a:lvl8pPr indent="-304800" lvl="7" marL="3657600" algn="ctr">
              <a:spcBef>
                <a:spcPts val="1000"/>
              </a:spcBef>
              <a:spcAft>
                <a:spcPts val="0"/>
              </a:spcAft>
              <a:buClr>
                <a:schemeClr val="dk1"/>
              </a:buClr>
              <a:buSzPts val="1200"/>
              <a:buChar char="○"/>
              <a:defRPr sz="1200">
                <a:solidFill>
                  <a:schemeClr val="dk1"/>
                </a:solidFill>
              </a:defRPr>
            </a:lvl8pPr>
            <a:lvl9pPr indent="-304800" lvl="8" marL="4114800" algn="ctr">
              <a:spcBef>
                <a:spcPts val="1000"/>
              </a:spcBef>
              <a:spcAft>
                <a:spcPts val="1000"/>
              </a:spcAft>
              <a:buClr>
                <a:schemeClr val="dk1"/>
              </a:buClr>
              <a:buSzPts val="1200"/>
              <a:buChar char="■"/>
              <a:defRPr sz="1200">
                <a:solidFill>
                  <a:schemeClr val="dk1"/>
                </a:solidFill>
              </a:defRPr>
            </a:lvl9pPr>
          </a:lstStyle>
          <a:p/>
        </p:txBody>
      </p:sp>
      <p:sp>
        <p:nvSpPr>
          <p:cNvPr id="638" name="Google Shape;638;p100"/>
          <p:cNvSpPr txBox="1"/>
          <p:nvPr>
            <p:ph idx="4" type="subTitle"/>
          </p:nvPr>
        </p:nvSpPr>
        <p:spPr>
          <a:xfrm>
            <a:off x="1299488" y="1285575"/>
            <a:ext cx="870600" cy="916800"/>
          </a:xfrm>
          <a:prstGeom prst="rect">
            <a:avLst/>
          </a:prstGeom>
        </p:spPr>
        <p:txBody>
          <a:bodyPr anchorCtr="0" anchor="ctr" bIns="91425" lIns="91425" spcFirstLastPara="1" rIns="91425" wrap="square" tIns="91425">
            <a:normAutofit/>
          </a:bodyPr>
          <a:lstStyle>
            <a:lvl1pPr lvl="0" algn="ctr">
              <a:spcBef>
                <a:spcPts val="0"/>
              </a:spcBef>
              <a:spcAft>
                <a:spcPts val="0"/>
              </a:spcAft>
              <a:buClr>
                <a:schemeClr val="accent1"/>
              </a:buClr>
              <a:buSzPts val="2400"/>
              <a:buNone/>
              <a:defRPr b="1" sz="2400">
                <a:solidFill>
                  <a:schemeClr val="accent1"/>
                </a:solidFill>
              </a:defRPr>
            </a:lvl1pPr>
            <a:lvl2pPr lvl="1" algn="ctr">
              <a:spcBef>
                <a:spcPts val="0"/>
              </a:spcBef>
              <a:spcAft>
                <a:spcPts val="0"/>
              </a:spcAft>
              <a:buClr>
                <a:schemeClr val="accent1"/>
              </a:buClr>
              <a:buSzPts val="2400"/>
              <a:buNone/>
              <a:defRPr b="1" sz="2400">
                <a:solidFill>
                  <a:schemeClr val="accent1"/>
                </a:solidFill>
              </a:defRPr>
            </a:lvl2pPr>
            <a:lvl3pPr lvl="2" algn="ctr">
              <a:spcBef>
                <a:spcPts val="0"/>
              </a:spcBef>
              <a:spcAft>
                <a:spcPts val="0"/>
              </a:spcAft>
              <a:buClr>
                <a:schemeClr val="accent1"/>
              </a:buClr>
              <a:buSzPts val="2400"/>
              <a:buNone/>
              <a:defRPr b="1" sz="2400">
                <a:solidFill>
                  <a:schemeClr val="accent1"/>
                </a:solidFill>
              </a:defRPr>
            </a:lvl3pPr>
            <a:lvl4pPr lvl="3" algn="ctr">
              <a:spcBef>
                <a:spcPts val="0"/>
              </a:spcBef>
              <a:spcAft>
                <a:spcPts val="0"/>
              </a:spcAft>
              <a:buClr>
                <a:schemeClr val="accent1"/>
              </a:buClr>
              <a:buSzPts val="2400"/>
              <a:buNone/>
              <a:defRPr b="1" sz="2400">
                <a:solidFill>
                  <a:schemeClr val="accent1"/>
                </a:solidFill>
              </a:defRPr>
            </a:lvl4pPr>
            <a:lvl5pPr lvl="4" algn="ctr">
              <a:spcBef>
                <a:spcPts val="0"/>
              </a:spcBef>
              <a:spcAft>
                <a:spcPts val="0"/>
              </a:spcAft>
              <a:buClr>
                <a:schemeClr val="accent1"/>
              </a:buClr>
              <a:buSzPts val="2400"/>
              <a:buNone/>
              <a:defRPr b="1" sz="2400">
                <a:solidFill>
                  <a:schemeClr val="accent1"/>
                </a:solidFill>
              </a:defRPr>
            </a:lvl5pPr>
            <a:lvl6pPr lvl="5" algn="ctr">
              <a:spcBef>
                <a:spcPts val="0"/>
              </a:spcBef>
              <a:spcAft>
                <a:spcPts val="0"/>
              </a:spcAft>
              <a:buClr>
                <a:schemeClr val="accent1"/>
              </a:buClr>
              <a:buSzPts val="2400"/>
              <a:buNone/>
              <a:defRPr b="1" sz="2400">
                <a:solidFill>
                  <a:schemeClr val="accent1"/>
                </a:solidFill>
              </a:defRPr>
            </a:lvl6pPr>
            <a:lvl7pPr lvl="6" algn="ctr">
              <a:spcBef>
                <a:spcPts val="0"/>
              </a:spcBef>
              <a:spcAft>
                <a:spcPts val="0"/>
              </a:spcAft>
              <a:buClr>
                <a:schemeClr val="accent1"/>
              </a:buClr>
              <a:buSzPts val="2400"/>
              <a:buNone/>
              <a:defRPr b="1" sz="2400">
                <a:solidFill>
                  <a:schemeClr val="accent1"/>
                </a:solidFill>
              </a:defRPr>
            </a:lvl7pPr>
            <a:lvl8pPr lvl="7" algn="ctr">
              <a:spcBef>
                <a:spcPts val="0"/>
              </a:spcBef>
              <a:spcAft>
                <a:spcPts val="0"/>
              </a:spcAft>
              <a:buClr>
                <a:schemeClr val="accent1"/>
              </a:buClr>
              <a:buSzPts val="2400"/>
              <a:buNone/>
              <a:defRPr b="1" sz="2400">
                <a:solidFill>
                  <a:schemeClr val="accent1"/>
                </a:solidFill>
              </a:defRPr>
            </a:lvl8pPr>
            <a:lvl9pPr lvl="8" algn="ctr">
              <a:spcBef>
                <a:spcPts val="0"/>
              </a:spcBef>
              <a:spcAft>
                <a:spcPts val="0"/>
              </a:spcAft>
              <a:buClr>
                <a:schemeClr val="accent1"/>
              </a:buClr>
              <a:buSzPts val="2400"/>
              <a:buNone/>
              <a:defRPr b="1" sz="2400">
                <a:solidFill>
                  <a:schemeClr val="accent1"/>
                </a:solidFill>
              </a:defRPr>
            </a:lvl9pPr>
          </a:lstStyle>
          <a:p/>
        </p:txBody>
      </p:sp>
      <p:sp>
        <p:nvSpPr>
          <p:cNvPr id="639" name="Google Shape;639;p100"/>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640" name="Google Shape;640;p100"/>
          <p:cNvSpPr txBox="1"/>
          <p:nvPr>
            <p:ph idx="5" type="subTitle"/>
          </p:nvPr>
        </p:nvSpPr>
        <p:spPr>
          <a:xfrm>
            <a:off x="4136888" y="1285575"/>
            <a:ext cx="870600" cy="916800"/>
          </a:xfrm>
          <a:prstGeom prst="rect">
            <a:avLst/>
          </a:prstGeom>
        </p:spPr>
        <p:txBody>
          <a:bodyPr anchorCtr="0" anchor="ctr" bIns="91425" lIns="91425" spcFirstLastPara="1" rIns="91425" wrap="square" tIns="91425">
            <a:normAutofit/>
          </a:bodyPr>
          <a:lstStyle>
            <a:lvl1pPr lvl="0" algn="ctr">
              <a:spcBef>
                <a:spcPts val="0"/>
              </a:spcBef>
              <a:spcAft>
                <a:spcPts val="0"/>
              </a:spcAft>
              <a:buClr>
                <a:schemeClr val="accent1"/>
              </a:buClr>
              <a:buSzPts val="2400"/>
              <a:buNone/>
              <a:defRPr b="1" sz="2400">
                <a:solidFill>
                  <a:schemeClr val="accent1"/>
                </a:solidFill>
              </a:defRPr>
            </a:lvl1pPr>
            <a:lvl2pPr lvl="1" algn="ctr">
              <a:spcBef>
                <a:spcPts val="0"/>
              </a:spcBef>
              <a:spcAft>
                <a:spcPts val="0"/>
              </a:spcAft>
              <a:buClr>
                <a:schemeClr val="accent1"/>
              </a:buClr>
              <a:buSzPts val="2400"/>
              <a:buNone/>
              <a:defRPr b="1" sz="2400">
                <a:solidFill>
                  <a:schemeClr val="accent1"/>
                </a:solidFill>
              </a:defRPr>
            </a:lvl2pPr>
            <a:lvl3pPr lvl="2" algn="ctr">
              <a:spcBef>
                <a:spcPts val="0"/>
              </a:spcBef>
              <a:spcAft>
                <a:spcPts val="0"/>
              </a:spcAft>
              <a:buClr>
                <a:schemeClr val="accent1"/>
              </a:buClr>
              <a:buSzPts val="2400"/>
              <a:buNone/>
              <a:defRPr b="1" sz="2400">
                <a:solidFill>
                  <a:schemeClr val="accent1"/>
                </a:solidFill>
              </a:defRPr>
            </a:lvl3pPr>
            <a:lvl4pPr lvl="3" algn="ctr">
              <a:spcBef>
                <a:spcPts val="0"/>
              </a:spcBef>
              <a:spcAft>
                <a:spcPts val="0"/>
              </a:spcAft>
              <a:buClr>
                <a:schemeClr val="accent1"/>
              </a:buClr>
              <a:buSzPts val="2400"/>
              <a:buNone/>
              <a:defRPr b="1" sz="2400">
                <a:solidFill>
                  <a:schemeClr val="accent1"/>
                </a:solidFill>
              </a:defRPr>
            </a:lvl4pPr>
            <a:lvl5pPr lvl="4" algn="ctr">
              <a:spcBef>
                <a:spcPts val="0"/>
              </a:spcBef>
              <a:spcAft>
                <a:spcPts val="0"/>
              </a:spcAft>
              <a:buClr>
                <a:schemeClr val="accent1"/>
              </a:buClr>
              <a:buSzPts val="2400"/>
              <a:buNone/>
              <a:defRPr b="1" sz="2400">
                <a:solidFill>
                  <a:schemeClr val="accent1"/>
                </a:solidFill>
              </a:defRPr>
            </a:lvl5pPr>
            <a:lvl6pPr lvl="5" algn="ctr">
              <a:spcBef>
                <a:spcPts val="0"/>
              </a:spcBef>
              <a:spcAft>
                <a:spcPts val="0"/>
              </a:spcAft>
              <a:buClr>
                <a:schemeClr val="accent1"/>
              </a:buClr>
              <a:buSzPts val="2400"/>
              <a:buNone/>
              <a:defRPr b="1" sz="2400">
                <a:solidFill>
                  <a:schemeClr val="accent1"/>
                </a:solidFill>
              </a:defRPr>
            </a:lvl6pPr>
            <a:lvl7pPr lvl="6" algn="ctr">
              <a:spcBef>
                <a:spcPts val="0"/>
              </a:spcBef>
              <a:spcAft>
                <a:spcPts val="0"/>
              </a:spcAft>
              <a:buClr>
                <a:schemeClr val="accent1"/>
              </a:buClr>
              <a:buSzPts val="2400"/>
              <a:buNone/>
              <a:defRPr b="1" sz="2400">
                <a:solidFill>
                  <a:schemeClr val="accent1"/>
                </a:solidFill>
              </a:defRPr>
            </a:lvl7pPr>
            <a:lvl8pPr lvl="7" algn="ctr">
              <a:spcBef>
                <a:spcPts val="0"/>
              </a:spcBef>
              <a:spcAft>
                <a:spcPts val="0"/>
              </a:spcAft>
              <a:buClr>
                <a:schemeClr val="accent1"/>
              </a:buClr>
              <a:buSzPts val="2400"/>
              <a:buNone/>
              <a:defRPr b="1" sz="2400">
                <a:solidFill>
                  <a:schemeClr val="accent1"/>
                </a:solidFill>
              </a:defRPr>
            </a:lvl8pPr>
            <a:lvl9pPr lvl="8" algn="ctr">
              <a:spcBef>
                <a:spcPts val="0"/>
              </a:spcBef>
              <a:spcAft>
                <a:spcPts val="0"/>
              </a:spcAft>
              <a:buClr>
                <a:schemeClr val="accent1"/>
              </a:buClr>
              <a:buSzPts val="2400"/>
              <a:buNone/>
              <a:defRPr b="1" sz="2400">
                <a:solidFill>
                  <a:schemeClr val="accent1"/>
                </a:solidFill>
              </a:defRPr>
            </a:lvl9pPr>
          </a:lstStyle>
          <a:p/>
        </p:txBody>
      </p:sp>
      <p:sp>
        <p:nvSpPr>
          <p:cNvPr id="641" name="Google Shape;641;p100"/>
          <p:cNvSpPr txBox="1"/>
          <p:nvPr>
            <p:ph idx="6" type="subTitle"/>
          </p:nvPr>
        </p:nvSpPr>
        <p:spPr>
          <a:xfrm>
            <a:off x="6913613" y="1285575"/>
            <a:ext cx="870600" cy="916800"/>
          </a:xfrm>
          <a:prstGeom prst="rect">
            <a:avLst/>
          </a:prstGeom>
        </p:spPr>
        <p:txBody>
          <a:bodyPr anchorCtr="0" anchor="ctr" bIns="91425" lIns="91425" spcFirstLastPara="1" rIns="91425" wrap="square" tIns="91425">
            <a:normAutofit/>
          </a:bodyPr>
          <a:lstStyle>
            <a:lvl1pPr lvl="0" algn="ctr">
              <a:spcBef>
                <a:spcPts val="0"/>
              </a:spcBef>
              <a:spcAft>
                <a:spcPts val="0"/>
              </a:spcAft>
              <a:buClr>
                <a:schemeClr val="accent1"/>
              </a:buClr>
              <a:buSzPts val="2400"/>
              <a:buNone/>
              <a:defRPr b="1" sz="2400">
                <a:solidFill>
                  <a:schemeClr val="accent1"/>
                </a:solidFill>
              </a:defRPr>
            </a:lvl1pPr>
            <a:lvl2pPr lvl="1" algn="ctr">
              <a:spcBef>
                <a:spcPts val="0"/>
              </a:spcBef>
              <a:spcAft>
                <a:spcPts val="0"/>
              </a:spcAft>
              <a:buClr>
                <a:schemeClr val="accent1"/>
              </a:buClr>
              <a:buSzPts val="2400"/>
              <a:buNone/>
              <a:defRPr b="1" sz="2400">
                <a:solidFill>
                  <a:schemeClr val="accent1"/>
                </a:solidFill>
              </a:defRPr>
            </a:lvl2pPr>
            <a:lvl3pPr lvl="2" algn="ctr">
              <a:spcBef>
                <a:spcPts val="0"/>
              </a:spcBef>
              <a:spcAft>
                <a:spcPts val="0"/>
              </a:spcAft>
              <a:buClr>
                <a:schemeClr val="accent1"/>
              </a:buClr>
              <a:buSzPts val="2400"/>
              <a:buNone/>
              <a:defRPr b="1" sz="2400">
                <a:solidFill>
                  <a:schemeClr val="accent1"/>
                </a:solidFill>
              </a:defRPr>
            </a:lvl3pPr>
            <a:lvl4pPr lvl="3" algn="ctr">
              <a:spcBef>
                <a:spcPts val="0"/>
              </a:spcBef>
              <a:spcAft>
                <a:spcPts val="0"/>
              </a:spcAft>
              <a:buClr>
                <a:schemeClr val="accent1"/>
              </a:buClr>
              <a:buSzPts val="2400"/>
              <a:buNone/>
              <a:defRPr b="1" sz="2400">
                <a:solidFill>
                  <a:schemeClr val="accent1"/>
                </a:solidFill>
              </a:defRPr>
            </a:lvl4pPr>
            <a:lvl5pPr lvl="4" algn="ctr">
              <a:spcBef>
                <a:spcPts val="0"/>
              </a:spcBef>
              <a:spcAft>
                <a:spcPts val="0"/>
              </a:spcAft>
              <a:buClr>
                <a:schemeClr val="accent1"/>
              </a:buClr>
              <a:buSzPts val="2400"/>
              <a:buNone/>
              <a:defRPr b="1" sz="2400">
                <a:solidFill>
                  <a:schemeClr val="accent1"/>
                </a:solidFill>
              </a:defRPr>
            </a:lvl5pPr>
            <a:lvl6pPr lvl="5" algn="ctr">
              <a:spcBef>
                <a:spcPts val="0"/>
              </a:spcBef>
              <a:spcAft>
                <a:spcPts val="0"/>
              </a:spcAft>
              <a:buClr>
                <a:schemeClr val="accent1"/>
              </a:buClr>
              <a:buSzPts val="2400"/>
              <a:buNone/>
              <a:defRPr b="1" sz="2400">
                <a:solidFill>
                  <a:schemeClr val="accent1"/>
                </a:solidFill>
              </a:defRPr>
            </a:lvl6pPr>
            <a:lvl7pPr lvl="6" algn="ctr">
              <a:spcBef>
                <a:spcPts val="0"/>
              </a:spcBef>
              <a:spcAft>
                <a:spcPts val="0"/>
              </a:spcAft>
              <a:buClr>
                <a:schemeClr val="accent1"/>
              </a:buClr>
              <a:buSzPts val="2400"/>
              <a:buNone/>
              <a:defRPr b="1" sz="2400">
                <a:solidFill>
                  <a:schemeClr val="accent1"/>
                </a:solidFill>
              </a:defRPr>
            </a:lvl7pPr>
            <a:lvl8pPr lvl="7" algn="ctr">
              <a:spcBef>
                <a:spcPts val="0"/>
              </a:spcBef>
              <a:spcAft>
                <a:spcPts val="0"/>
              </a:spcAft>
              <a:buClr>
                <a:schemeClr val="accent1"/>
              </a:buClr>
              <a:buSzPts val="2400"/>
              <a:buNone/>
              <a:defRPr b="1" sz="2400">
                <a:solidFill>
                  <a:schemeClr val="accent1"/>
                </a:solidFill>
              </a:defRPr>
            </a:lvl8pPr>
            <a:lvl9pPr lvl="8" algn="ctr">
              <a:spcBef>
                <a:spcPts val="0"/>
              </a:spcBef>
              <a:spcAft>
                <a:spcPts val="0"/>
              </a:spcAft>
              <a:buClr>
                <a:schemeClr val="accent1"/>
              </a:buClr>
              <a:buSzPts val="2400"/>
              <a:buNone/>
              <a:defRPr b="1" sz="2400">
                <a:solidFill>
                  <a:schemeClr val="accent1"/>
                </a:solidFill>
              </a:defRPr>
            </a:lvl9pPr>
          </a:lstStyle>
          <a:p/>
        </p:txBody>
      </p:sp>
      <p:sp>
        <p:nvSpPr>
          <p:cNvPr id="642" name="Google Shape;642;p100"/>
          <p:cNvSpPr txBox="1"/>
          <p:nvPr>
            <p:ph idx="7" type="body"/>
          </p:nvPr>
        </p:nvSpPr>
        <p:spPr>
          <a:xfrm>
            <a:off x="457238" y="3663175"/>
            <a:ext cx="2555100" cy="916800"/>
          </a:xfrm>
          <a:prstGeom prst="rect">
            <a:avLst/>
          </a:prstGeom>
        </p:spPr>
        <p:txBody>
          <a:bodyPr anchorCtr="0" anchor="t" bIns="91425" lIns="137150" spcFirstLastPara="1" rIns="137150" wrap="square" tIns="91425">
            <a:normAutofit/>
          </a:bodyPr>
          <a:lstStyle>
            <a:lvl1pPr indent="-304800" lvl="0" marL="457200" algn="ctr">
              <a:spcBef>
                <a:spcPts val="0"/>
              </a:spcBef>
              <a:spcAft>
                <a:spcPts val="0"/>
              </a:spcAft>
              <a:buClr>
                <a:schemeClr val="dk1"/>
              </a:buClr>
              <a:buSzPts val="1200"/>
              <a:buChar char="•"/>
              <a:defRPr sz="1200">
                <a:solidFill>
                  <a:schemeClr val="dk1"/>
                </a:solidFill>
              </a:defRPr>
            </a:lvl1pPr>
            <a:lvl2pPr indent="-304800" lvl="1" marL="914400" algn="ctr">
              <a:spcBef>
                <a:spcPts val="1000"/>
              </a:spcBef>
              <a:spcAft>
                <a:spcPts val="0"/>
              </a:spcAft>
              <a:buClr>
                <a:schemeClr val="dk1"/>
              </a:buClr>
              <a:buSzPts val="1200"/>
              <a:buChar char="○"/>
              <a:defRPr sz="1200">
                <a:solidFill>
                  <a:schemeClr val="dk1"/>
                </a:solidFill>
              </a:defRPr>
            </a:lvl2pPr>
            <a:lvl3pPr indent="-304800" lvl="2" marL="1371600" algn="ctr">
              <a:spcBef>
                <a:spcPts val="1000"/>
              </a:spcBef>
              <a:spcAft>
                <a:spcPts val="0"/>
              </a:spcAft>
              <a:buClr>
                <a:schemeClr val="dk1"/>
              </a:buClr>
              <a:buSzPts val="1200"/>
              <a:buChar char="■"/>
              <a:defRPr sz="1200">
                <a:solidFill>
                  <a:schemeClr val="dk1"/>
                </a:solidFill>
              </a:defRPr>
            </a:lvl3pPr>
            <a:lvl4pPr indent="-304800" lvl="3" marL="1828800" algn="ctr">
              <a:spcBef>
                <a:spcPts val="1000"/>
              </a:spcBef>
              <a:spcAft>
                <a:spcPts val="0"/>
              </a:spcAft>
              <a:buClr>
                <a:schemeClr val="dk1"/>
              </a:buClr>
              <a:buSzPts val="1200"/>
              <a:buChar char="●"/>
              <a:defRPr sz="1200">
                <a:solidFill>
                  <a:schemeClr val="dk1"/>
                </a:solidFill>
              </a:defRPr>
            </a:lvl4pPr>
            <a:lvl5pPr indent="-304800" lvl="4" marL="2286000" algn="ctr">
              <a:spcBef>
                <a:spcPts val="1000"/>
              </a:spcBef>
              <a:spcAft>
                <a:spcPts val="0"/>
              </a:spcAft>
              <a:buClr>
                <a:schemeClr val="dk1"/>
              </a:buClr>
              <a:buSzPts val="1200"/>
              <a:buChar char="○"/>
              <a:defRPr sz="1200">
                <a:solidFill>
                  <a:schemeClr val="dk1"/>
                </a:solidFill>
              </a:defRPr>
            </a:lvl5pPr>
            <a:lvl6pPr indent="-304800" lvl="5" marL="2743200" algn="ctr">
              <a:spcBef>
                <a:spcPts val="1000"/>
              </a:spcBef>
              <a:spcAft>
                <a:spcPts val="0"/>
              </a:spcAft>
              <a:buClr>
                <a:schemeClr val="dk1"/>
              </a:buClr>
              <a:buSzPts val="1200"/>
              <a:buChar char="■"/>
              <a:defRPr sz="1200">
                <a:solidFill>
                  <a:schemeClr val="dk1"/>
                </a:solidFill>
              </a:defRPr>
            </a:lvl6pPr>
            <a:lvl7pPr indent="-304800" lvl="6" marL="3200400" algn="ctr">
              <a:spcBef>
                <a:spcPts val="1000"/>
              </a:spcBef>
              <a:spcAft>
                <a:spcPts val="0"/>
              </a:spcAft>
              <a:buClr>
                <a:schemeClr val="dk1"/>
              </a:buClr>
              <a:buSzPts val="1200"/>
              <a:buChar char="●"/>
              <a:defRPr sz="1200">
                <a:solidFill>
                  <a:schemeClr val="dk1"/>
                </a:solidFill>
              </a:defRPr>
            </a:lvl7pPr>
            <a:lvl8pPr indent="-304800" lvl="7" marL="3657600" algn="ctr">
              <a:spcBef>
                <a:spcPts val="1000"/>
              </a:spcBef>
              <a:spcAft>
                <a:spcPts val="0"/>
              </a:spcAft>
              <a:buClr>
                <a:schemeClr val="dk1"/>
              </a:buClr>
              <a:buSzPts val="1200"/>
              <a:buChar char="○"/>
              <a:defRPr sz="1200">
                <a:solidFill>
                  <a:schemeClr val="dk1"/>
                </a:solidFill>
              </a:defRPr>
            </a:lvl8pPr>
            <a:lvl9pPr indent="-304800" lvl="8" marL="4114800" algn="ctr">
              <a:spcBef>
                <a:spcPts val="1000"/>
              </a:spcBef>
              <a:spcAft>
                <a:spcPts val="1000"/>
              </a:spcAft>
              <a:buClr>
                <a:schemeClr val="dk1"/>
              </a:buClr>
              <a:buSzPts val="1200"/>
              <a:buChar char="■"/>
              <a:defRPr sz="1200">
                <a:solidFill>
                  <a:schemeClr val="dk1"/>
                </a:solidFill>
              </a:defRPr>
            </a:lvl9pPr>
          </a:lstStyle>
          <a:p/>
        </p:txBody>
      </p:sp>
      <p:sp>
        <p:nvSpPr>
          <p:cNvPr id="643" name="Google Shape;643;p100"/>
          <p:cNvSpPr txBox="1"/>
          <p:nvPr>
            <p:ph idx="8" type="body"/>
          </p:nvPr>
        </p:nvSpPr>
        <p:spPr>
          <a:xfrm>
            <a:off x="3258938" y="3663175"/>
            <a:ext cx="2626500" cy="916800"/>
          </a:xfrm>
          <a:prstGeom prst="rect">
            <a:avLst/>
          </a:prstGeom>
        </p:spPr>
        <p:txBody>
          <a:bodyPr anchorCtr="0" anchor="t" bIns="91425" lIns="137150" spcFirstLastPara="1" rIns="137150" wrap="square" tIns="91425">
            <a:normAutofit/>
          </a:bodyPr>
          <a:lstStyle>
            <a:lvl1pPr indent="-304800" lvl="0" marL="457200" algn="ctr">
              <a:spcBef>
                <a:spcPts val="0"/>
              </a:spcBef>
              <a:spcAft>
                <a:spcPts val="0"/>
              </a:spcAft>
              <a:buClr>
                <a:schemeClr val="dk1"/>
              </a:buClr>
              <a:buSzPts val="1200"/>
              <a:buChar char="•"/>
              <a:defRPr sz="1200">
                <a:solidFill>
                  <a:schemeClr val="dk1"/>
                </a:solidFill>
              </a:defRPr>
            </a:lvl1pPr>
            <a:lvl2pPr indent="-304800" lvl="1" marL="914400" algn="ctr">
              <a:spcBef>
                <a:spcPts val="1000"/>
              </a:spcBef>
              <a:spcAft>
                <a:spcPts val="0"/>
              </a:spcAft>
              <a:buClr>
                <a:schemeClr val="dk1"/>
              </a:buClr>
              <a:buSzPts val="1200"/>
              <a:buChar char="○"/>
              <a:defRPr sz="1200">
                <a:solidFill>
                  <a:schemeClr val="dk1"/>
                </a:solidFill>
              </a:defRPr>
            </a:lvl2pPr>
            <a:lvl3pPr indent="-304800" lvl="2" marL="1371600" algn="ctr">
              <a:spcBef>
                <a:spcPts val="1000"/>
              </a:spcBef>
              <a:spcAft>
                <a:spcPts val="0"/>
              </a:spcAft>
              <a:buClr>
                <a:schemeClr val="dk1"/>
              </a:buClr>
              <a:buSzPts val="1200"/>
              <a:buChar char="■"/>
              <a:defRPr sz="1200">
                <a:solidFill>
                  <a:schemeClr val="dk1"/>
                </a:solidFill>
              </a:defRPr>
            </a:lvl3pPr>
            <a:lvl4pPr indent="-304800" lvl="3" marL="1828800" algn="ctr">
              <a:spcBef>
                <a:spcPts val="1000"/>
              </a:spcBef>
              <a:spcAft>
                <a:spcPts val="0"/>
              </a:spcAft>
              <a:buClr>
                <a:schemeClr val="dk1"/>
              </a:buClr>
              <a:buSzPts val="1200"/>
              <a:buChar char="●"/>
              <a:defRPr sz="1200">
                <a:solidFill>
                  <a:schemeClr val="dk1"/>
                </a:solidFill>
              </a:defRPr>
            </a:lvl4pPr>
            <a:lvl5pPr indent="-304800" lvl="4" marL="2286000" algn="ctr">
              <a:spcBef>
                <a:spcPts val="1000"/>
              </a:spcBef>
              <a:spcAft>
                <a:spcPts val="0"/>
              </a:spcAft>
              <a:buClr>
                <a:schemeClr val="dk1"/>
              </a:buClr>
              <a:buSzPts val="1200"/>
              <a:buChar char="○"/>
              <a:defRPr sz="1200">
                <a:solidFill>
                  <a:schemeClr val="dk1"/>
                </a:solidFill>
              </a:defRPr>
            </a:lvl5pPr>
            <a:lvl6pPr indent="-304800" lvl="5" marL="2743200" algn="ctr">
              <a:spcBef>
                <a:spcPts val="1000"/>
              </a:spcBef>
              <a:spcAft>
                <a:spcPts val="0"/>
              </a:spcAft>
              <a:buClr>
                <a:schemeClr val="dk1"/>
              </a:buClr>
              <a:buSzPts val="1200"/>
              <a:buChar char="■"/>
              <a:defRPr sz="1200">
                <a:solidFill>
                  <a:schemeClr val="dk1"/>
                </a:solidFill>
              </a:defRPr>
            </a:lvl6pPr>
            <a:lvl7pPr indent="-304800" lvl="6" marL="3200400" algn="ctr">
              <a:spcBef>
                <a:spcPts val="1000"/>
              </a:spcBef>
              <a:spcAft>
                <a:spcPts val="0"/>
              </a:spcAft>
              <a:buClr>
                <a:schemeClr val="dk1"/>
              </a:buClr>
              <a:buSzPts val="1200"/>
              <a:buChar char="●"/>
              <a:defRPr sz="1200">
                <a:solidFill>
                  <a:schemeClr val="dk1"/>
                </a:solidFill>
              </a:defRPr>
            </a:lvl7pPr>
            <a:lvl8pPr indent="-304800" lvl="7" marL="3657600" algn="ctr">
              <a:spcBef>
                <a:spcPts val="1000"/>
              </a:spcBef>
              <a:spcAft>
                <a:spcPts val="0"/>
              </a:spcAft>
              <a:buClr>
                <a:schemeClr val="dk1"/>
              </a:buClr>
              <a:buSzPts val="1200"/>
              <a:buChar char="○"/>
              <a:defRPr sz="1200">
                <a:solidFill>
                  <a:schemeClr val="dk1"/>
                </a:solidFill>
              </a:defRPr>
            </a:lvl8pPr>
            <a:lvl9pPr indent="-304800" lvl="8" marL="4114800" algn="ctr">
              <a:spcBef>
                <a:spcPts val="1000"/>
              </a:spcBef>
              <a:spcAft>
                <a:spcPts val="1000"/>
              </a:spcAft>
              <a:buClr>
                <a:schemeClr val="dk1"/>
              </a:buClr>
              <a:buSzPts val="1200"/>
              <a:buChar char="■"/>
              <a:defRPr sz="1200">
                <a:solidFill>
                  <a:schemeClr val="dk1"/>
                </a:solidFill>
              </a:defRPr>
            </a:lvl9pPr>
          </a:lstStyle>
          <a:p/>
        </p:txBody>
      </p:sp>
      <p:sp>
        <p:nvSpPr>
          <p:cNvPr id="644" name="Google Shape;644;p100"/>
          <p:cNvSpPr txBox="1"/>
          <p:nvPr>
            <p:ph idx="9" type="body"/>
          </p:nvPr>
        </p:nvSpPr>
        <p:spPr>
          <a:xfrm>
            <a:off x="6011063" y="3663175"/>
            <a:ext cx="2675700" cy="916800"/>
          </a:xfrm>
          <a:prstGeom prst="rect">
            <a:avLst/>
          </a:prstGeom>
        </p:spPr>
        <p:txBody>
          <a:bodyPr anchorCtr="0" anchor="t" bIns="91425" lIns="137150" spcFirstLastPara="1" rIns="137150" wrap="square" tIns="91425">
            <a:normAutofit/>
          </a:bodyPr>
          <a:lstStyle>
            <a:lvl1pPr indent="-304800" lvl="0" marL="457200" algn="ctr">
              <a:spcBef>
                <a:spcPts val="0"/>
              </a:spcBef>
              <a:spcAft>
                <a:spcPts val="0"/>
              </a:spcAft>
              <a:buClr>
                <a:schemeClr val="dk1"/>
              </a:buClr>
              <a:buSzPts val="1200"/>
              <a:buChar char="•"/>
              <a:defRPr sz="1200">
                <a:solidFill>
                  <a:schemeClr val="dk1"/>
                </a:solidFill>
              </a:defRPr>
            </a:lvl1pPr>
            <a:lvl2pPr indent="-304800" lvl="1" marL="914400" algn="ctr">
              <a:spcBef>
                <a:spcPts val="1000"/>
              </a:spcBef>
              <a:spcAft>
                <a:spcPts val="0"/>
              </a:spcAft>
              <a:buClr>
                <a:schemeClr val="dk1"/>
              </a:buClr>
              <a:buSzPts val="1200"/>
              <a:buChar char="○"/>
              <a:defRPr sz="1200">
                <a:solidFill>
                  <a:schemeClr val="dk1"/>
                </a:solidFill>
              </a:defRPr>
            </a:lvl2pPr>
            <a:lvl3pPr indent="-304800" lvl="2" marL="1371600" algn="ctr">
              <a:spcBef>
                <a:spcPts val="1000"/>
              </a:spcBef>
              <a:spcAft>
                <a:spcPts val="0"/>
              </a:spcAft>
              <a:buClr>
                <a:schemeClr val="dk1"/>
              </a:buClr>
              <a:buSzPts val="1200"/>
              <a:buChar char="■"/>
              <a:defRPr sz="1200">
                <a:solidFill>
                  <a:schemeClr val="dk1"/>
                </a:solidFill>
              </a:defRPr>
            </a:lvl3pPr>
            <a:lvl4pPr indent="-304800" lvl="3" marL="1828800" algn="ctr">
              <a:spcBef>
                <a:spcPts val="1000"/>
              </a:spcBef>
              <a:spcAft>
                <a:spcPts val="0"/>
              </a:spcAft>
              <a:buClr>
                <a:schemeClr val="dk1"/>
              </a:buClr>
              <a:buSzPts val="1200"/>
              <a:buChar char="●"/>
              <a:defRPr sz="1200">
                <a:solidFill>
                  <a:schemeClr val="dk1"/>
                </a:solidFill>
              </a:defRPr>
            </a:lvl4pPr>
            <a:lvl5pPr indent="-304800" lvl="4" marL="2286000" algn="ctr">
              <a:spcBef>
                <a:spcPts val="1000"/>
              </a:spcBef>
              <a:spcAft>
                <a:spcPts val="0"/>
              </a:spcAft>
              <a:buClr>
                <a:schemeClr val="dk1"/>
              </a:buClr>
              <a:buSzPts val="1200"/>
              <a:buChar char="○"/>
              <a:defRPr sz="1200">
                <a:solidFill>
                  <a:schemeClr val="dk1"/>
                </a:solidFill>
              </a:defRPr>
            </a:lvl5pPr>
            <a:lvl6pPr indent="-304800" lvl="5" marL="2743200" algn="ctr">
              <a:spcBef>
                <a:spcPts val="1000"/>
              </a:spcBef>
              <a:spcAft>
                <a:spcPts val="0"/>
              </a:spcAft>
              <a:buClr>
                <a:schemeClr val="dk1"/>
              </a:buClr>
              <a:buSzPts val="1200"/>
              <a:buChar char="■"/>
              <a:defRPr sz="1200">
                <a:solidFill>
                  <a:schemeClr val="dk1"/>
                </a:solidFill>
              </a:defRPr>
            </a:lvl6pPr>
            <a:lvl7pPr indent="-304800" lvl="6" marL="3200400" algn="ctr">
              <a:spcBef>
                <a:spcPts val="1000"/>
              </a:spcBef>
              <a:spcAft>
                <a:spcPts val="0"/>
              </a:spcAft>
              <a:buClr>
                <a:schemeClr val="dk1"/>
              </a:buClr>
              <a:buSzPts val="1200"/>
              <a:buChar char="●"/>
              <a:defRPr sz="1200">
                <a:solidFill>
                  <a:schemeClr val="dk1"/>
                </a:solidFill>
              </a:defRPr>
            </a:lvl7pPr>
            <a:lvl8pPr indent="-304800" lvl="7" marL="3657600" algn="ctr">
              <a:spcBef>
                <a:spcPts val="1000"/>
              </a:spcBef>
              <a:spcAft>
                <a:spcPts val="0"/>
              </a:spcAft>
              <a:buClr>
                <a:schemeClr val="dk1"/>
              </a:buClr>
              <a:buSzPts val="1200"/>
              <a:buChar char="○"/>
              <a:defRPr sz="1200">
                <a:solidFill>
                  <a:schemeClr val="dk1"/>
                </a:solidFill>
              </a:defRPr>
            </a:lvl8pPr>
            <a:lvl9pPr indent="-304800" lvl="8" marL="4114800" algn="ctr">
              <a:spcBef>
                <a:spcPts val="1000"/>
              </a:spcBef>
              <a:spcAft>
                <a:spcPts val="1000"/>
              </a:spcAft>
              <a:buClr>
                <a:schemeClr val="dk1"/>
              </a:buClr>
              <a:buSzPts val="1200"/>
              <a:buChar char="■"/>
              <a:defRPr sz="1200">
                <a:solidFill>
                  <a:schemeClr val="dk1"/>
                </a:solidFill>
              </a:defRPr>
            </a:lvl9pPr>
          </a:lstStyle>
          <a:p/>
        </p:txBody>
      </p:sp>
      <p:sp>
        <p:nvSpPr>
          <p:cNvPr id="645" name="Google Shape;645;p100"/>
          <p:cNvSpPr txBox="1"/>
          <p:nvPr>
            <p:ph idx="13" type="subTitle"/>
          </p:nvPr>
        </p:nvSpPr>
        <p:spPr>
          <a:xfrm>
            <a:off x="1299488" y="2678425"/>
            <a:ext cx="870600" cy="916800"/>
          </a:xfrm>
          <a:prstGeom prst="rect">
            <a:avLst/>
          </a:prstGeom>
        </p:spPr>
        <p:txBody>
          <a:bodyPr anchorCtr="0" anchor="ctr" bIns="91425" lIns="91425" spcFirstLastPara="1" rIns="91425" wrap="square" tIns="91425">
            <a:normAutofit/>
          </a:bodyPr>
          <a:lstStyle>
            <a:lvl1pPr lvl="0" algn="ctr">
              <a:spcBef>
                <a:spcPts val="0"/>
              </a:spcBef>
              <a:spcAft>
                <a:spcPts val="0"/>
              </a:spcAft>
              <a:buClr>
                <a:schemeClr val="accent1"/>
              </a:buClr>
              <a:buSzPts val="2400"/>
              <a:buNone/>
              <a:defRPr b="1" sz="2400">
                <a:solidFill>
                  <a:schemeClr val="accent1"/>
                </a:solidFill>
              </a:defRPr>
            </a:lvl1pPr>
            <a:lvl2pPr lvl="1" algn="ctr">
              <a:spcBef>
                <a:spcPts val="0"/>
              </a:spcBef>
              <a:spcAft>
                <a:spcPts val="0"/>
              </a:spcAft>
              <a:buClr>
                <a:schemeClr val="accent1"/>
              </a:buClr>
              <a:buSzPts val="2400"/>
              <a:buNone/>
              <a:defRPr b="1" sz="2400">
                <a:solidFill>
                  <a:schemeClr val="accent1"/>
                </a:solidFill>
              </a:defRPr>
            </a:lvl2pPr>
            <a:lvl3pPr lvl="2" algn="ctr">
              <a:spcBef>
                <a:spcPts val="0"/>
              </a:spcBef>
              <a:spcAft>
                <a:spcPts val="0"/>
              </a:spcAft>
              <a:buClr>
                <a:schemeClr val="accent1"/>
              </a:buClr>
              <a:buSzPts val="2400"/>
              <a:buNone/>
              <a:defRPr b="1" sz="2400">
                <a:solidFill>
                  <a:schemeClr val="accent1"/>
                </a:solidFill>
              </a:defRPr>
            </a:lvl3pPr>
            <a:lvl4pPr lvl="3" algn="ctr">
              <a:spcBef>
                <a:spcPts val="0"/>
              </a:spcBef>
              <a:spcAft>
                <a:spcPts val="0"/>
              </a:spcAft>
              <a:buClr>
                <a:schemeClr val="accent1"/>
              </a:buClr>
              <a:buSzPts val="2400"/>
              <a:buNone/>
              <a:defRPr b="1" sz="2400">
                <a:solidFill>
                  <a:schemeClr val="accent1"/>
                </a:solidFill>
              </a:defRPr>
            </a:lvl4pPr>
            <a:lvl5pPr lvl="4" algn="ctr">
              <a:spcBef>
                <a:spcPts val="0"/>
              </a:spcBef>
              <a:spcAft>
                <a:spcPts val="0"/>
              </a:spcAft>
              <a:buClr>
                <a:schemeClr val="accent1"/>
              </a:buClr>
              <a:buSzPts val="2400"/>
              <a:buNone/>
              <a:defRPr b="1" sz="2400">
                <a:solidFill>
                  <a:schemeClr val="accent1"/>
                </a:solidFill>
              </a:defRPr>
            </a:lvl5pPr>
            <a:lvl6pPr lvl="5" algn="ctr">
              <a:spcBef>
                <a:spcPts val="0"/>
              </a:spcBef>
              <a:spcAft>
                <a:spcPts val="0"/>
              </a:spcAft>
              <a:buClr>
                <a:schemeClr val="accent1"/>
              </a:buClr>
              <a:buSzPts val="2400"/>
              <a:buNone/>
              <a:defRPr b="1" sz="2400">
                <a:solidFill>
                  <a:schemeClr val="accent1"/>
                </a:solidFill>
              </a:defRPr>
            </a:lvl6pPr>
            <a:lvl7pPr lvl="6" algn="ctr">
              <a:spcBef>
                <a:spcPts val="0"/>
              </a:spcBef>
              <a:spcAft>
                <a:spcPts val="0"/>
              </a:spcAft>
              <a:buClr>
                <a:schemeClr val="accent1"/>
              </a:buClr>
              <a:buSzPts val="2400"/>
              <a:buNone/>
              <a:defRPr b="1" sz="2400">
                <a:solidFill>
                  <a:schemeClr val="accent1"/>
                </a:solidFill>
              </a:defRPr>
            </a:lvl7pPr>
            <a:lvl8pPr lvl="7" algn="ctr">
              <a:spcBef>
                <a:spcPts val="0"/>
              </a:spcBef>
              <a:spcAft>
                <a:spcPts val="0"/>
              </a:spcAft>
              <a:buClr>
                <a:schemeClr val="accent1"/>
              </a:buClr>
              <a:buSzPts val="2400"/>
              <a:buNone/>
              <a:defRPr b="1" sz="2400">
                <a:solidFill>
                  <a:schemeClr val="accent1"/>
                </a:solidFill>
              </a:defRPr>
            </a:lvl8pPr>
            <a:lvl9pPr lvl="8" algn="ctr">
              <a:spcBef>
                <a:spcPts val="0"/>
              </a:spcBef>
              <a:spcAft>
                <a:spcPts val="0"/>
              </a:spcAft>
              <a:buClr>
                <a:schemeClr val="accent1"/>
              </a:buClr>
              <a:buSzPts val="2400"/>
              <a:buNone/>
              <a:defRPr b="1" sz="2400">
                <a:solidFill>
                  <a:schemeClr val="accent1"/>
                </a:solidFill>
              </a:defRPr>
            </a:lvl9pPr>
          </a:lstStyle>
          <a:p/>
        </p:txBody>
      </p:sp>
      <p:sp>
        <p:nvSpPr>
          <p:cNvPr id="646" name="Google Shape;646;p100"/>
          <p:cNvSpPr txBox="1"/>
          <p:nvPr>
            <p:ph idx="14" type="subTitle"/>
          </p:nvPr>
        </p:nvSpPr>
        <p:spPr>
          <a:xfrm>
            <a:off x="4136888" y="2678425"/>
            <a:ext cx="870600" cy="916800"/>
          </a:xfrm>
          <a:prstGeom prst="rect">
            <a:avLst/>
          </a:prstGeom>
        </p:spPr>
        <p:txBody>
          <a:bodyPr anchorCtr="0" anchor="ctr" bIns="91425" lIns="91425" spcFirstLastPara="1" rIns="91425" wrap="square" tIns="91425">
            <a:normAutofit/>
          </a:bodyPr>
          <a:lstStyle>
            <a:lvl1pPr lvl="0" algn="ctr">
              <a:spcBef>
                <a:spcPts val="0"/>
              </a:spcBef>
              <a:spcAft>
                <a:spcPts val="0"/>
              </a:spcAft>
              <a:buClr>
                <a:schemeClr val="accent1"/>
              </a:buClr>
              <a:buSzPts val="2400"/>
              <a:buNone/>
              <a:defRPr b="1" sz="2400">
                <a:solidFill>
                  <a:schemeClr val="accent1"/>
                </a:solidFill>
              </a:defRPr>
            </a:lvl1pPr>
            <a:lvl2pPr lvl="1" algn="ctr">
              <a:spcBef>
                <a:spcPts val="0"/>
              </a:spcBef>
              <a:spcAft>
                <a:spcPts val="0"/>
              </a:spcAft>
              <a:buClr>
                <a:schemeClr val="accent1"/>
              </a:buClr>
              <a:buSzPts val="2400"/>
              <a:buNone/>
              <a:defRPr b="1" sz="2400">
                <a:solidFill>
                  <a:schemeClr val="accent1"/>
                </a:solidFill>
              </a:defRPr>
            </a:lvl2pPr>
            <a:lvl3pPr lvl="2" algn="ctr">
              <a:spcBef>
                <a:spcPts val="0"/>
              </a:spcBef>
              <a:spcAft>
                <a:spcPts val="0"/>
              </a:spcAft>
              <a:buClr>
                <a:schemeClr val="accent1"/>
              </a:buClr>
              <a:buSzPts val="2400"/>
              <a:buNone/>
              <a:defRPr b="1" sz="2400">
                <a:solidFill>
                  <a:schemeClr val="accent1"/>
                </a:solidFill>
              </a:defRPr>
            </a:lvl3pPr>
            <a:lvl4pPr lvl="3" algn="ctr">
              <a:spcBef>
                <a:spcPts val="0"/>
              </a:spcBef>
              <a:spcAft>
                <a:spcPts val="0"/>
              </a:spcAft>
              <a:buClr>
                <a:schemeClr val="accent1"/>
              </a:buClr>
              <a:buSzPts val="2400"/>
              <a:buNone/>
              <a:defRPr b="1" sz="2400">
                <a:solidFill>
                  <a:schemeClr val="accent1"/>
                </a:solidFill>
              </a:defRPr>
            </a:lvl4pPr>
            <a:lvl5pPr lvl="4" algn="ctr">
              <a:spcBef>
                <a:spcPts val="0"/>
              </a:spcBef>
              <a:spcAft>
                <a:spcPts val="0"/>
              </a:spcAft>
              <a:buClr>
                <a:schemeClr val="accent1"/>
              </a:buClr>
              <a:buSzPts val="2400"/>
              <a:buNone/>
              <a:defRPr b="1" sz="2400">
                <a:solidFill>
                  <a:schemeClr val="accent1"/>
                </a:solidFill>
              </a:defRPr>
            </a:lvl5pPr>
            <a:lvl6pPr lvl="5" algn="ctr">
              <a:spcBef>
                <a:spcPts val="0"/>
              </a:spcBef>
              <a:spcAft>
                <a:spcPts val="0"/>
              </a:spcAft>
              <a:buClr>
                <a:schemeClr val="accent1"/>
              </a:buClr>
              <a:buSzPts val="2400"/>
              <a:buNone/>
              <a:defRPr b="1" sz="2400">
                <a:solidFill>
                  <a:schemeClr val="accent1"/>
                </a:solidFill>
              </a:defRPr>
            </a:lvl6pPr>
            <a:lvl7pPr lvl="6" algn="ctr">
              <a:spcBef>
                <a:spcPts val="0"/>
              </a:spcBef>
              <a:spcAft>
                <a:spcPts val="0"/>
              </a:spcAft>
              <a:buClr>
                <a:schemeClr val="accent1"/>
              </a:buClr>
              <a:buSzPts val="2400"/>
              <a:buNone/>
              <a:defRPr b="1" sz="2400">
                <a:solidFill>
                  <a:schemeClr val="accent1"/>
                </a:solidFill>
              </a:defRPr>
            </a:lvl7pPr>
            <a:lvl8pPr lvl="7" algn="ctr">
              <a:spcBef>
                <a:spcPts val="0"/>
              </a:spcBef>
              <a:spcAft>
                <a:spcPts val="0"/>
              </a:spcAft>
              <a:buClr>
                <a:schemeClr val="accent1"/>
              </a:buClr>
              <a:buSzPts val="2400"/>
              <a:buNone/>
              <a:defRPr b="1" sz="2400">
                <a:solidFill>
                  <a:schemeClr val="accent1"/>
                </a:solidFill>
              </a:defRPr>
            </a:lvl8pPr>
            <a:lvl9pPr lvl="8" algn="ctr">
              <a:spcBef>
                <a:spcPts val="0"/>
              </a:spcBef>
              <a:spcAft>
                <a:spcPts val="0"/>
              </a:spcAft>
              <a:buClr>
                <a:schemeClr val="accent1"/>
              </a:buClr>
              <a:buSzPts val="2400"/>
              <a:buNone/>
              <a:defRPr b="1" sz="2400">
                <a:solidFill>
                  <a:schemeClr val="accent1"/>
                </a:solidFill>
              </a:defRPr>
            </a:lvl9pPr>
          </a:lstStyle>
          <a:p/>
        </p:txBody>
      </p:sp>
      <p:sp>
        <p:nvSpPr>
          <p:cNvPr id="647" name="Google Shape;647;p100"/>
          <p:cNvSpPr txBox="1"/>
          <p:nvPr>
            <p:ph idx="15" type="subTitle"/>
          </p:nvPr>
        </p:nvSpPr>
        <p:spPr>
          <a:xfrm>
            <a:off x="6913613" y="2678425"/>
            <a:ext cx="870600" cy="916800"/>
          </a:xfrm>
          <a:prstGeom prst="rect">
            <a:avLst/>
          </a:prstGeom>
        </p:spPr>
        <p:txBody>
          <a:bodyPr anchorCtr="0" anchor="ctr" bIns="91425" lIns="91425" spcFirstLastPara="1" rIns="91425" wrap="square" tIns="91425">
            <a:normAutofit/>
          </a:bodyPr>
          <a:lstStyle>
            <a:lvl1pPr lvl="0" algn="ctr">
              <a:spcBef>
                <a:spcPts val="0"/>
              </a:spcBef>
              <a:spcAft>
                <a:spcPts val="0"/>
              </a:spcAft>
              <a:buClr>
                <a:schemeClr val="accent1"/>
              </a:buClr>
              <a:buSzPts val="2400"/>
              <a:buNone/>
              <a:defRPr b="1" sz="2400">
                <a:solidFill>
                  <a:schemeClr val="accent1"/>
                </a:solidFill>
              </a:defRPr>
            </a:lvl1pPr>
            <a:lvl2pPr lvl="1" algn="ctr">
              <a:spcBef>
                <a:spcPts val="0"/>
              </a:spcBef>
              <a:spcAft>
                <a:spcPts val="0"/>
              </a:spcAft>
              <a:buClr>
                <a:schemeClr val="accent1"/>
              </a:buClr>
              <a:buSzPts val="2400"/>
              <a:buNone/>
              <a:defRPr b="1" sz="2400">
                <a:solidFill>
                  <a:schemeClr val="accent1"/>
                </a:solidFill>
              </a:defRPr>
            </a:lvl2pPr>
            <a:lvl3pPr lvl="2" algn="ctr">
              <a:spcBef>
                <a:spcPts val="0"/>
              </a:spcBef>
              <a:spcAft>
                <a:spcPts val="0"/>
              </a:spcAft>
              <a:buClr>
                <a:schemeClr val="accent1"/>
              </a:buClr>
              <a:buSzPts val="2400"/>
              <a:buNone/>
              <a:defRPr b="1" sz="2400">
                <a:solidFill>
                  <a:schemeClr val="accent1"/>
                </a:solidFill>
              </a:defRPr>
            </a:lvl3pPr>
            <a:lvl4pPr lvl="3" algn="ctr">
              <a:spcBef>
                <a:spcPts val="0"/>
              </a:spcBef>
              <a:spcAft>
                <a:spcPts val="0"/>
              </a:spcAft>
              <a:buClr>
                <a:schemeClr val="accent1"/>
              </a:buClr>
              <a:buSzPts val="2400"/>
              <a:buNone/>
              <a:defRPr b="1" sz="2400">
                <a:solidFill>
                  <a:schemeClr val="accent1"/>
                </a:solidFill>
              </a:defRPr>
            </a:lvl4pPr>
            <a:lvl5pPr lvl="4" algn="ctr">
              <a:spcBef>
                <a:spcPts val="0"/>
              </a:spcBef>
              <a:spcAft>
                <a:spcPts val="0"/>
              </a:spcAft>
              <a:buClr>
                <a:schemeClr val="accent1"/>
              </a:buClr>
              <a:buSzPts val="2400"/>
              <a:buNone/>
              <a:defRPr b="1" sz="2400">
                <a:solidFill>
                  <a:schemeClr val="accent1"/>
                </a:solidFill>
              </a:defRPr>
            </a:lvl5pPr>
            <a:lvl6pPr lvl="5" algn="ctr">
              <a:spcBef>
                <a:spcPts val="0"/>
              </a:spcBef>
              <a:spcAft>
                <a:spcPts val="0"/>
              </a:spcAft>
              <a:buClr>
                <a:schemeClr val="accent1"/>
              </a:buClr>
              <a:buSzPts val="2400"/>
              <a:buNone/>
              <a:defRPr b="1" sz="2400">
                <a:solidFill>
                  <a:schemeClr val="accent1"/>
                </a:solidFill>
              </a:defRPr>
            </a:lvl6pPr>
            <a:lvl7pPr lvl="6" algn="ctr">
              <a:spcBef>
                <a:spcPts val="0"/>
              </a:spcBef>
              <a:spcAft>
                <a:spcPts val="0"/>
              </a:spcAft>
              <a:buClr>
                <a:schemeClr val="accent1"/>
              </a:buClr>
              <a:buSzPts val="2400"/>
              <a:buNone/>
              <a:defRPr b="1" sz="2400">
                <a:solidFill>
                  <a:schemeClr val="accent1"/>
                </a:solidFill>
              </a:defRPr>
            </a:lvl7pPr>
            <a:lvl8pPr lvl="7" algn="ctr">
              <a:spcBef>
                <a:spcPts val="0"/>
              </a:spcBef>
              <a:spcAft>
                <a:spcPts val="0"/>
              </a:spcAft>
              <a:buClr>
                <a:schemeClr val="accent1"/>
              </a:buClr>
              <a:buSzPts val="2400"/>
              <a:buNone/>
              <a:defRPr b="1" sz="2400">
                <a:solidFill>
                  <a:schemeClr val="accent1"/>
                </a:solidFill>
              </a:defRPr>
            </a:lvl8pPr>
            <a:lvl9pPr lvl="8" algn="ctr">
              <a:spcBef>
                <a:spcPts val="0"/>
              </a:spcBef>
              <a:spcAft>
                <a:spcPts val="0"/>
              </a:spcAft>
              <a:buClr>
                <a:schemeClr val="accent1"/>
              </a:buClr>
              <a:buSzPts val="2400"/>
              <a:buNone/>
              <a:defRPr b="1" sz="2400">
                <a:solidFill>
                  <a:schemeClr val="accent1"/>
                </a:solidFill>
              </a:defRPr>
            </a:lvl9pPr>
          </a:lstStyle>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bullet-5">
  <p:cSld name="CUSTOM_3_2_1_1_1">
    <p:bg>
      <p:bgPr>
        <a:solidFill>
          <a:schemeClr val="lt2"/>
        </a:solidFill>
      </p:bgPr>
    </p:bg>
    <p:spTree>
      <p:nvGrpSpPr>
        <p:cNvPr id="648" name="Shape 648"/>
        <p:cNvGrpSpPr/>
        <p:nvPr/>
      </p:nvGrpSpPr>
      <p:grpSpPr>
        <a:xfrm>
          <a:off x="0" y="0"/>
          <a:ext cx="0" cy="0"/>
          <a:chOff x="0" y="0"/>
          <a:chExt cx="0" cy="0"/>
        </a:xfrm>
      </p:grpSpPr>
      <p:sp>
        <p:nvSpPr>
          <p:cNvPr id="649" name="Google Shape;649;p101"/>
          <p:cNvSpPr txBox="1"/>
          <p:nvPr>
            <p:ph idx="1" type="body"/>
          </p:nvPr>
        </p:nvSpPr>
        <p:spPr>
          <a:xfrm>
            <a:off x="457275" y="1389250"/>
            <a:ext cx="2626200" cy="1467600"/>
          </a:xfrm>
          <a:prstGeom prst="rect">
            <a:avLst/>
          </a:prstGeom>
          <a:solidFill>
            <a:srgbClr val="FFFFFF">
              <a:alpha val="20000"/>
            </a:srgbClr>
          </a:solidFill>
          <a:ln cap="flat" cmpd="sng" w="9525">
            <a:solidFill>
              <a:schemeClr val="accent1"/>
            </a:solidFill>
            <a:prstDash val="solid"/>
            <a:round/>
            <a:headEnd len="sm" w="sm" type="none"/>
            <a:tailEnd len="sm" w="sm" type="none"/>
          </a:ln>
        </p:spPr>
        <p:txBody>
          <a:bodyPr anchorCtr="0" anchor="t" bIns="91425" lIns="137150" spcFirstLastPara="1" rIns="91425" wrap="square" tIns="137150">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650" name="Google Shape;650;p101"/>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651" name="Google Shape;651;p101"/>
          <p:cNvSpPr/>
          <p:nvPr/>
        </p:nvSpPr>
        <p:spPr>
          <a:xfrm>
            <a:off x="457275" y="1143850"/>
            <a:ext cx="612900" cy="245400"/>
          </a:xfrm>
          <a:prstGeom prst="rect">
            <a:avLst/>
          </a:prstGeom>
          <a:solidFill>
            <a:schemeClr val="accent1"/>
          </a:solidFill>
          <a:ln cap="flat" cmpd="sng" w="9525">
            <a:solidFill>
              <a:schemeClr val="accent1"/>
            </a:solidFill>
            <a:prstDash val="solid"/>
            <a:round/>
            <a:headEnd len="sm" w="sm" type="none"/>
            <a:tailEnd len="sm" w="sm" type="none"/>
          </a:ln>
        </p:spPr>
        <p:txBody>
          <a:bodyPr anchorCtr="0" anchor="ctr" bIns="91425" lIns="0" spcFirstLastPara="1" rIns="0" wrap="square" tIns="91425">
            <a:noAutofit/>
          </a:bodyPr>
          <a:lstStyle/>
          <a:p>
            <a:pPr indent="0" lvl="0" marL="0" rtl="0" algn="ctr">
              <a:spcBef>
                <a:spcPts val="0"/>
              </a:spcBef>
              <a:spcAft>
                <a:spcPts val="0"/>
              </a:spcAft>
              <a:buNone/>
            </a:pPr>
            <a:r>
              <a:rPr b="1" lang="en-GB">
                <a:solidFill>
                  <a:schemeClr val="lt1"/>
                </a:solidFill>
                <a:latin typeface="Hanken Grotesk"/>
                <a:ea typeface="Hanken Grotesk"/>
                <a:cs typeface="Hanken Grotesk"/>
                <a:sym typeface="Hanken Grotesk"/>
              </a:rPr>
              <a:t>1</a:t>
            </a:r>
            <a:endParaRPr b="1">
              <a:solidFill>
                <a:schemeClr val="lt1"/>
              </a:solidFill>
              <a:latin typeface="Hanken Grotesk"/>
              <a:ea typeface="Hanken Grotesk"/>
              <a:cs typeface="Hanken Grotesk"/>
              <a:sym typeface="Hanken Grotesk"/>
            </a:endParaRPr>
          </a:p>
        </p:txBody>
      </p:sp>
      <p:sp>
        <p:nvSpPr>
          <p:cNvPr id="652" name="Google Shape;652;p101"/>
          <p:cNvSpPr/>
          <p:nvPr/>
        </p:nvSpPr>
        <p:spPr>
          <a:xfrm>
            <a:off x="3258903" y="1143850"/>
            <a:ext cx="612900" cy="245400"/>
          </a:xfrm>
          <a:prstGeom prst="rect">
            <a:avLst/>
          </a:prstGeom>
          <a:solidFill>
            <a:schemeClr val="accent1"/>
          </a:solidFill>
          <a:ln cap="flat" cmpd="sng" w="9525">
            <a:solidFill>
              <a:schemeClr val="accent1"/>
            </a:solidFill>
            <a:prstDash val="solid"/>
            <a:round/>
            <a:headEnd len="sm" w="sm" type="none"/>
            <a:tailEnd len="sm" w="sm" type="none"/>
          </a:ln>
        </p:spPr>
        <p:txBody>
          <a:bodyPr anchorCtr="0" anchor="ctr" bIns="91425" lIns="0" spcFirstLastPara="1" rIns="0" wrap="square" tIns="91425">
            <a:noAutofit/>
          </a:bodyPr>
          <a:lstStyle/>
          <a:p>
            <a:pPr indent="0" lvl="0" marL="0" rtl="0" algn="ctr">
              <a:spcBef>
                <a:spcPts val="0"/>
              </a:spcBef>
              <a:spcAft>
                <a:spcPts val="0"/>
              </a:spcAft>
              <a:buNone/>
            </a:pPr>
            <a:r>
              <a:rPr b="1" lang="en-GB">
                <a:solidFill>
                  <a:schemeClr val="lt1"/>
                </a:solidFill>
                <a:latin typeface="Hanken Grotesk"/>
                <a:ea typeface="Hanken Grotesk"/>
                <a:cs typeface="Hanken Grotesk"/>
                <a:sym typeface="Hanken Grotesk"/>
              </a:rPr>
              <a:t>2</a:t>
            </a:r>
            <a:endParaRPr b="1">
              <a:solidFill>
                <a:schemeClr val="lt1"/>
              </a:solidFill>
              <a:latin typeface="Hanken Grotesk"/>
              <a:ea typeface="Hanken Grotesk"/>
              <a:cs typeface="Hanken Grotesk"/>
              <a:sym typeface="Hanken Grotesk"/>
            </a:endParaRPr>
          </a:p>
        </p:txBody>
      </p:sp>
      <p:sp>
        <p:nvSpPr>
          <p:cNvPr id="653" name="Google Shape;653;p101"/>
          <p:cNvSpPr/>
          <p:nvPr/>
        </p:nvSpPr>
        <p:spPr>
          <a:xfrm>
            <a:off x="6060526" y="1143850"/>
            <a:ext cx="612900" cy="245400"/>
          </a:xfrm>
          <a:prstGeom prst="rect">
            <a:avLst/>
          </a:prstGeom>
          <a:solidFill>
            <a:schemeClr val="accent1"/>
          </a:solidFill>
          <a:ln cap="flat" cmpd="sng" w="9525">
            <a:solidFill>
              <a:schemeClr val="accent1"/>
            </a:solidFill>
            <a:prstDash val="solid"/>
            <a:round/>
            <a:headEnd len="sm" w="sm" type="none"/>
            <a:tailEnd len="sm" w="sm" type="none"/>
          </a:ln>
        </p:spPr>
        <p:txBody>
          <a:bodyPr anchorCtr="0" anchor="ctr" bIns="91425" lIns="0" spcFirstLastPara="1" rIns="0" wrap="square" tIns="91425">
            <a:noAutofit/>
          </a:bodyPr>
          <a:lstStyle/>
          <a:p>
            <a:pPr indent="0" lvl="0" marL="0" rtl="0" algn="ctr">
              <a:spcBef>
                <a:spcPts val="0"/>
              </a:spcBef>
              <a:spcAft>
                <a:spcPts val="0"/>
              </a:spcAft>
              <a:buNone/>
            </a:pPr>
            <a:r>
              <a:rPr b="1" lang="en-GB">
                <a:solidFill>
                  <a:schemeClr val="lt1"/>
                </a:solidFill>
                <a:latin typeface="Hanken Grotesk"/>
                <a:ea typeface="Hanken Grotesk"/>
                <a:cs typeface="Hanken Grotesk"/>
                <a:sym typeface="Hanken Grotesk"/>
              </a:rPr>
              <a:t>3</a:t>
            </a:r>
            <a:endParaRPr b="1">
              <a:solidFill>
                <a:schemeClr val="lt1"/>
              </a:solidFill>
              <a:latin typeface="Hanken Grotesk"/>
              <a:ea typeface="Hanken Grotesk"/>
              <a:cs typeface="Hanken Grotesk"/>
              <a:sym typeface="Hanken Grotesk"/>
            </a:endParaRPr>
          </a:p>
        </p:txBody>
      </p:sp>
      <p:sp>
        <p:nvSpPr>
          <p:cNvPr id="654" name="Google Shape;654;p101"/>
          <p:cNvSpPr txBox="1"/>
          <p:nvPr>
            <p:ph idx="2" type="body"/>
          </p:nvPr>
        </p:nvSpPr>
        <p:spPr>
          <a:xfrm>
            <a:off x="3258900" y="1389250"/>
            <a:ext cx="2626200" cy="1467600"/>
          </a:xfrm>
          <a:prstGeom prst="rect">
            <a:avLst/>
          </a:prstGeom>
          <a:solidFill>
            <a:srgbClr val="FFFFFF">
              <a:alpha val="20000"/>
            </a:srgbClr>
          </a:solidFill>
          <a:ln cap="flat" cmpd="sng" w="9525">
            <a:solidFill>
              <a:schemeClr val="accent1"/>
            </a:solidFill>
            <a:prstDash val="solid"/>
            <a:round/>
            <a:headEnd len="sm" w="sm" type="none"/>
            <a:tailEnd len="sm" w="sm" type="none"/>
          </a:ln>
        </p:spPr>
        <p:txBody>
          <a:bodyPr anchorCtr="0" anchor="t" bIns="91425" lIns="137150" spcFirstLastPara="1" rIns="91425" wrap="square" tIns="137150">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655" name="Google Shape;655;p101"/>
          <p:cNvSpPr txBox="1"/>
          <p:nvPr>
            <p:ph idx="3" type="body"/>
          </p:nvPr>
        </p:nvSpPr>
        <p:spPr>
          <a:xfrm>
            <a:off x="6060525" y="1389250"/>
            <a:ext cx="2626200" cy="1467600"/>
          </a:xfrm>
          <a:prstGeom prst="rect">
            <a:avLst/>
          </a:prstGeom>
          <a:solidFill>
            <a:srgbClr val="FFFFFF">
              <a:alpha val="20000"/>
            </a:srgbClr>
          </a:solidFill>
          <a:ln cap="flat" cmpd="sng" w="9525">
            <a:solidFill>
              <a:schemeClr val="accent1"/>
            </a:solidFill>
            <a:prstDash val="solid"/>
            <a:round/>
            <a:headEnd len="sm" w="sm" type="none"/>
            <a:tailEnd len="sm" w="sm" type="none"/>
          </a:ln>
        </p:spPr>
        <p:txBody>
          <a:bodyPr anchorCtr="0" anchor="t" bIns="91425" lIns="137150" spcFirstLastPara="1" rIns="91425" wrap="square" tIns="137150">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656" name="Google Shape;656;p101"/>
          <p:cNvSpPr txBox="1"/>
          <p:nvPr>
            <p:ph idx="4" type="body"/>
          </p:nvPr>
        </p:nvSpPr>
        <p:spPr>
          <a:xfrm>
            <a:off x="457275" y="3249275"/>
            <a:ext cx="2626200" cy="1467600"/>
          </a:xfrm>
          <a:prstGeom prst="rect">
            <a:avLst/>
          </a:prstGeom>
          <a:solidFill>
            <a:srgbClr val="FFFFFF">
              <a:alpha val="20000"/>
            </a:srgbClr>
          </a:solidFill>
          <a:ln cap="flat" cmpd="sng" w="9525">
            <a:solidFill>
              <a:schemeClr val="accent1"/>
            </a:solidFill>
            <a:prstDash val="solid"/>
            <a:round/>
            <a:headEnd len="sm" w="sm" type="none"/>
            <a:tailEnd len="sm" w="sm" type="none"/>
          </a:ln>
        </p:spPr>
        <p:txBody>
          <a:bodyPr anchorCtr="0" anchor="t" bIns="91425" lIns="137150" spcFirstLastPara="1" rIns="91425" wrap="square" tIns="137150">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657" name="Google Shape;657;p101"/>
          <p:cNvSpPr/>
          <p:nvPr/>
        </p:nvSpPr>
        <p:spPr>
          <a:xfrm>
            <a:off x="457275" y="3003875"/>
            <a:ext cx="612900" cy="245400"/>
          </a:xfrm>
          <a:prstGeom prst="rect">
            <a:avLst/>
          </a:prstGeom>
          <a:solidFill>
            <a:schemeClr val="accent1"/>
          </a:solidFill>
          <a:ln cap="flat" cmpd="sng" w="9525">
            <a:solidFill>
              <a:schemeClr val="accent1"/>
            </a:solidFill>
            <a:prstDash val="solid"/>
            <a:round/>
            <a:headEnd len="sm" w="sm" type="none"/>
            <a:tailEnd len="sm" w="sm" type="none"/>
          </a:ln>
        </p:spPr>
        <p:txBody>
          <a:bodyPr anchorCtr="0" anchor="ctr" bIns="91425" lIns="0" spcFirstLastPara="1" rIns="0" wrap="square" tIns="91425">
            <a:noAutofit/>
          </a:bodyPr>
          <a:lstStyle/>
          <a:p>
            <a:pPr indent="0" lvl="0" marL="0" rtl="0" algn="ctr">
              <a:spcBef>
                <a:spcPts val="0"/>
              </a:spcBef>
              <a:spcAft>
                <a:spcPts val="0"/>
              </a:spcAft>
              <a:buNone/>
            </a:pPr>
            <a:r>
              <a:rPr b="1" lang="en-GB">
                <a:solidFill>
                  <a:schemeClr val="lt1"/>
                </a:solidFill>
                <a:latin typeface="Hanken Grotesk"/>
                <a:ea typeface="Hanken Grotesk"/>
                <a:cs typeface="Hanken Grotesk"/>
                <a:sym typeface="Hanken Grotesk"/>
              </a:rPr>
              <a:t>4</a:t>
            </a:r>
            <a:endParaRPr b="1">
              <a:solidFill>
                <a:schemeClr val="lt1"/>
              </a:solidFill>
              <a:latin typeface="Hanken Grotesk"/>
              <a:ea typeface="Hanken Grotesk"/>
              <a:cs typeface="Hanken Grotesk"/>
              <a:sym typeface="Hanken Grotesk"/>
            </a:endParaRPr>
          </a:p>
        </p:txBody>
      </p:sp>
      <p:sp>
        <p:nvSpPr>
          <p:cNvPr id="658" name="Google Shape;658;p101"/>
          <p:cNvSpPr/>
          <p:nvPr/>
        </p:nvSpPr>
        <p:spPr>
          <a:xfrm>
            <a:off x="3258903" y="3003875"/>
            <a:ext cx="612900" cy="245400"/>
          </a:xfrm>
          <a:prstGeom prst="rect">
            <a:avLst/>
          </a:prstGeom>
          <a:solidFill>
            <a:schemeClr val="accent1"/>
          </a:solidFill>
          <a:ln cap="flat" cmpd="sng" w="9525">
            <a:solidFill>
              <a:schemeClr val="accent1"/>
            </a:solidFill>
            <a:prstDash val="solid"/>
            <a:round/>
            <a:headEnd len="sm" w="sm" type="none"/>
            <a:tailEnd len="sm" w="sm" type="none"/>
          </a:ln>
        </p:spPr>
        <p:txBody>
          <a:bodyPr anchorCtr="0" anchor="ctr" bIns="91425" lIns="0" spcFirstLastPara="1" rIns="0" wrap="square" tIns="91425">
            <a:noAutofit/>
          </a:bodyPr>
          <a:lstStyle/>
          <a:p>
            <a:pPr indent="0" lvl="0" marL="0" rtl="0" algn="ctr">
              <a:spcBef>
                <a:spcPts val="0"/>
              </a:spcBef>
              <a:spcAft>
                <a:spcPts val="0"/>
              </a:spcAft>
              <a:buNone/>
            </a:pPr>
            <a:r>
              <a:rPr b="1" lang="en-GB">
                <a:solidFill>
                  <a:schemeClr val="lt1"/>
                </a:solidFill>
                <a:latin typeface="Hanken Grotesk"/>
                <a:ea typeface="Hanken Grotesk"/>
                <a:cs typeface="Hanken Grotesk"/>
                <a:sym typeface="Hanken Grotesk"/>
              </a:rPr>
              <a:t>5</a:t>
            </a:r>
            <a:endParaRPr b="1">
              <a:solidFill>
                <a:schemeClr val="lt1"/>
              </a:solidFill>
              <a:latin typeface="Hanken Grotesk"/>
              <a:ea typeface="Hanken Grotesk"/>
              <a:cs typeface="Hanken Grotesk"/>
              <a:sym typeface="Hanken Grotesk"/>
            </a:endParaRPr>
          </a:p>
        </p:txBody>
      </p:sp>
      <p:sp>
        <p:nvSpPr>
          <p:cNvPr id="659" name="Google Shape;659;p101"/>
          <p:cNvSpPr/>
          <p:nvPr/>
        </p:nvSpPr>
        <p:spPr>
          <a:xfrm>
            <a:off x="6060526" y="3003875"/>
            <a:ext cx="612900" cy="245400"/>
          </a:xfrm>
          <a:prstGeom prst="rect">
            <a:avLst/>
          </a:prstGeom>
          <a:solidFill>
            <a:schemeClr val="accent1"/>
          </a:solidFill>
          <a:ln cap="flat" cmpd="sng" w="9525">
            <a:solidFill>
              <a:schemeClr val="accent1"/>
            </a:solidFill>
            <a:prstDash val="solid"/>
            <a:round/>
            <a:headEnd len="sm" w="sm" type="none"/>
            <a:tailEnd len="sm" w="sm" type="none"/>
          </a:ln>
        </p:spPr>
        <p:txBody>
          <a:bodyPr anchorCtr="0" anchor="ctr" bIns="91425" lIns="0" spcFirstLastPara="1" rIns="0" wrap="square" tIns="91425">
            <a:noAutofit/>
          </a:bodyPr>
          <a:lstStyle/>
          <a:p>
            <a:pPr indent="0" lvl="0" marL="0" rtl="0" algn="ctr">
              <a:spcBef>
                <a:spcPts val="0"/>
              </a:spcBef>
              <a:spcAft>
                <a:spcPts val="0"/>
              </a:spcAft>
              <a:buNone/>
            </a:pPr>
            <a:r>
              <a:rPr b="1" lang="en-GB">
                <a:solidFill>
                  <a:schemeClr val="lt1"/>
                </a:solidFill>
                <a:latin typeface="Hanken Grotesk"/>
                <a:ea typeface="Hanken Grotesk"/>
                <a:cs typeface="Hanken Grotesk"/>
                <a:sym typeface="Hanken Grotesk"/>
              </a:rPr>
              <a:t>6</a:t>
            </a:r>
            <a:endParaRPr b="1">
              <a:solidFill>
                <a:schemeClr val="lt1"/>
              </a:solidFill>
              <a:latin typeface="Hanken Grotesk"/>
              <a:ea typeface="Hanken Grotesk"/>
              <a:cs typeface="Hanken Grotesk"/>
              <a:sym typeface="Hanken Grotesk"/>
            </a:endParaRPr>
          </a:p>
        </p:txBody>
      </p:sp>
      <p:sp>
        <p:nvSpPr>
          <p:cNvPr id="660" name="Google Shape;660;p101"/>
          <p:cNvSpPr txBox="1"/>
          <p:nvPr>
            <p:ph idx="5" type="body"/>
          </p:nvPr>
        </p:nvSpPr>
        <p:spPr>
          <a:xfrm>
            <a:off x="3258900" y="3249275"/>
            <a:ext cx="2626200" cy="1467600"/>
          </a:xfrm>
          <a:prstGeom prst="rect">
            <a:avLst/>
          </a:prstGeom>
          <a:solidFill>
            <a:srgbClr val="FFFFFF">
              <a:alpha val="20000"/>
            </a:srgbClr>
          </a:solidFill>
          <a:ln cap="flat" cmpd="sng" w="9525">
            <a:solidFill>
              <a:schemeClr val="accent1"/>
            </a:solidFill>
            <a:prstDash val="solid"/>
            <a:round/>
            <a:headEnd len="sm" w="sm" type="none"/>
            <a:tailEnd len="sm" w="sm" type="none"/>
          </a:ln>
        </p:spPr>
        <p:txBody>
          <a:bodyPr anchorCtr="0" anchor="t" bIns="91425" lIns="137150" spcFirstLastPara="1" rIns="91425" wrap="square" tIns="137150">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661" name="Google Shape;661;p101"/>
          <p:cNvSpPr txBox="1"/>
          <p:nvPr>
            <p:ph idx="6" type="body"/>
          </p:nvPr>
        </p:nvSpPr>
        <p:spPr>
          <a:xfrm>
            <a:off x="6060525" y="3249275"/>
            <a:ext cx="2626200" cy="1467600"/>
          </a:xfrm>
          <a:prstGeom prst="rect">
            <a:avLst/>
          </a:prstGeom>
          <a:solidFill>
            <a:srgbClr val="FFFFFF">
              <a:alpha val="20000"/>
            </a:srgbClr>
          </a:solidFill>
          <a:ln cap="flat" cmpd="sng" w="9525">
            <a:solidFill>
              <a:schemeClr val="accent1"/>
            </a:solidFill>
            <a:prstDash val="solid"/>
            <a:round/>
            <a:headEnd len="sm" w="sm" type="none"/>
            <a:tailEnd len="sm" w="sm" type="none"/>
          </a:ln>
        </p:spPr>
        <p:txBody>
          <a:bodyPr anchorCtr="0" anchor="t" bIns="91425" lIns="137150" spcFirstLastPara="1" rIns="91425" wrap="square" tIns="137150">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section-1">
  <p:cSld name="CUSTOM_3_2_1_1_1_1">
    <p:bg>
      <p:bgPr>
        <a:solidFill>
          <a:schemeClr val="lt2"/>
        </a:solidFill>
      </p:bgPr>
    </p:bg>
    <p:spTree>
      <p:nvGrpSpPr>
        <p:cNvPr id="662" name="Shape 662"/>
        <p:cNvGrpSpPr/>
        <p:nvPr/>
      </p:nvGrpSpPr>
      <p:grpSpPr>
        <a:xfrm>
          <a:off x="0" y="0"/>
          <a:ext cx="0" cy="0"/>
          <a:chOff x="0" y="0"/>
          <a:chExt cx="0" cy="0"/>
        </a:xfrm>
      </p:grpSpPr>
      <p:sp>
        <p:nvSpPr>
          <p:cNvPr id="663" name="Google Shape;663;p102"/>
          <p:cNvSpPr/>
          <p:nvPr/>
        </p:nvSpPr>
        <p:spPr>
          <a:xfrm>
            <a:off x="457350" y="1370700"/>
            <a:ext cx="2606100" cy="3201300"/>
          </a:xfrm>
          <a:prstGeom prst="rect">
            <a:avLst/>
          </a:prstGeom>
          <a:solidFill>
            <a:srgbClr val="FFFFFF">
              <a:alpha val="20000"/>
            </a:srgbClr>
          </a:solidFill>
          <a:ln cap="flat" cmpd="sng" w="9525">
            <a:solidFill>
              <a:schemeClr val="accent1"/>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5000"/>
              </a:lnSpc>
              <a:spcBef>
                <a:spcPts val="0"/>
              </a:spcBef>
              <a:spcAft>
                <a:spcPts val="1000"/>
              </a:spcAft>
              <a:buClr>
                <a:srgbClr val="000000"/>
              </a:buClr>
              <a:buSzPts val="1018"/>
              <a:buFont typeface="Arial"/>
              <a:buNone/>
            </a:pPr>
            <a:r>
              <a:t/>
            </a:r>
            <a:endParaRPr sz="1200">
              <a:solidFill>
                <a:schemeClr val="dk1"/>
              </a:solidFill>
              <a:latin typeface="Inter"/>
              <a:ea typeface="Inter"/>
              <a:cs typeface="Inter"/>
              <a:sym typeface="Inter"/>
            </a:endParaRPr>
          </a:p>
        </p:txBody>
      </p:sp>
      <p:sp>
        <p:nvSpPr>
          <p:cNvPr id="664" name="Google Shape;664;p102"/>
          <p:cNvSpPr/>
          <p:nvPr/>
        </p:nvSpPr>
        <p:spPr>
          <a:xfrm>
            <a:off x="3237075" y="1370700"/>
            <a:ext cx="2606100" cy="3201300"/>
          </a:xfrm>
          <a:prstGeom prst="rect">
            <a:avLst/>
          </a:prstGeom>
          <a:solidFill>
            <a:srgbClr val="FFFFFF">
              <a:alpha val="20000"/>
            </a:srgbClr>
          </a:solidFill>
          <a:ln cap="flat" cmpd="sng" w="9525">
            <a:solidFill>
              <a:schemeClr val="accent1"/>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5000"/>
              </a:lnSpc>
              <a:spcBef>
                <a:spcPts val="0"/>
              </a:spcBef>
              <a:spcAft>
                <a:spcPts val="1000"/>
              </a:spcAft>
              <a:buNone/>
            </a:pPr>
            <a:r>
              <a:t/>
            </a:r>
            <a:endParaRPr>
              <a:solidFill>
                <a:schemeClr val="accent1"/>
              </a:solidFill>
              <a:latin typeface="Hanken Grotesk SemiBold"/>
              <a:ea typeface="Hanken Grotesk SemiBold"/>
              <a:cs typeface="Hanken Grotesk SemiBold"/>
              <a:sym typeface="Hanken Grotesk SemiBold"/>
            </a:endParaRPr>
          </a:p>
        </p:txBody>
      </p:sp>
      <p:sp>
        <p:nvSpPr>
          <p:cNvPr id="665" name="Google Shape;665;p102"/>
          <p:cNvSpPr/>
          <p:nvPr/>
        </p:nvSpPr>
        <p:spPr>
          <a:xfrm>
            <a:off x="6016800" y="1370700"/>
            <a:ext cx="2606100" cy="3201300"/>
          </a:xfrm>
          <a:prstGeom prst="rect">
            <a:avLst/>
          </a:prstGeom>
          <a:solidFill>
            <a:srgbClr val="FFFFFF">
              <a:alpha val="20000"/>
            </a:srgbClr>
          </a:solidFill>
          <a:ln cap="flat" cmpd="sng" w="9525">
            <a:solidFill>
              <a:schemeClr val="accent1"/>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5000"/>
              </a:lnSpc>
              <a:spcBef>
                <a:spcPts val="0"/>
              </a:spcBef>
              <a:spcAft>
                <a:spcPts val="1000"/>
              </a:spcAft>
              <a:buNone/>
            </a:pPr>
            <a:r>
              <a:t/>
            </a:r>
            <a:endParaRPr sz="1200">
              <a:solidFill>
                <a:schemeClr val="dk1"/>
              </a:solidFill>
              <a:latin typeface="Inter"/>
              <a:ea typeface="Inter"/>
              <a:cs typeface="Inter"/>
              <a:sym typeface="Inter"/>
            </a:endParaRPr>
          </a:p>
        </p:txBody>
      </p:sp>
      <p:sp>
        <p:nvSpPr>
          <p:cNvPr id="666" name="Google Shape;666;p102"/>
          <p:cNvSpPr txBox="1"/>
          <p:nvPr>
            <p:ph idx="1" type="body"/>
          </p:nvPr>
        </p:nvSpPr>
        <p:spPr>
          <a:xfrm>
            <a:off x="457200" y="1902000"/>
            <a:ext cx="2606100" cy="2670000"/>
          </a:xfrm>
          <a:prstGeom prst="rect">
            <a:avLst/>
          </a:prstGeom>
          <a:noFill/>
          <a:ln>
            <a:noFill/>
          </a:ln>
        </p:spPr>
        <p:txBody>
          <a:bodyPr anchorCtr="0" anchor="t" bIns="91425" lIns="137150" spcFirstLastPara="1" rIns="137150" wrap="square" tIns="18287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667" name="Google Shape;667;p102"/>
          <p:cNvSpPr txBox="1"/>
          <p:nvPr>
            <p:ph idx="2" type="body"/>
          </p:nvPr>
        </p:nvSpPr>
        <p:spPr>
          <a:xfrm>
            <a:off x="3237075" y="1901900"/>
            <a:ext cx="2606100" cy="2670000"/>
          </a:xfrm>
          <a:prstGeom prst="rect">
            <a:avLst/>
          </a:prstGeom>
          <a:noFill/>
          <a:ln>
            <a:noFill/>
          </a:ln>
        </p:spPr>
        <p:txBody>
          <a:bodyPr anchorCtr="0" anchor="t" bIns="91425" lIns="137150" spcFirstLastPara="1" rIns="137150" wrap="square" tIns="18287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668" name="Google Shape;668;p102"/>
          <p:cNvSpPr txBox="1"/>
          <p:nvPr>
            <p:ph idx="3" type="body"/>
          </p:nvPr>
        </p:nvSpPr>
        <p:spPr>
          <a:xfrm>
            <a:off x="6016800" y="1902000"/>
            <a:ext cx="2606100" cy="2670000"/>
          </a:xfrm>
          <a:prstGeom prst="rect">
            <a:avLst/>
          </a:prstGeom>
          <a:noFill/>
          <a:ln>
            <a:noFill/>
          </a:ln>
        </p:spPr>
        <p:txBody>
          <a:bodyPr anchorCtr="0" anchor="t" bIns="91425" lIns="137150" spcFirstLastPara="1" rIns="137150" wrap="square" tIns="18287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669" name="Google Shape;669;p102"/>
          <p:cNvSpPr txBox="1"/>
          <p:nvPr>
            <p:ph idx="4" type="subTitle"/>
          </p:nvPr>
        </p:nvSpPr>
        <p:spPr>
          <a:xfrm>
            <a:off x="457200" y="1370125"/>
            <a:ext cx="2606100" cy="572700"/>
          </a:xfrm>
          <a:prstGeom prst="rect">
            <a:avLst/>
          </a:prstGeom>
        </p:spPr>
        <p:txBody>
          <a:bodyPr anchorCtr="0" anchor="t" bIns="91425" lIns="137150" spcFirstLastPara="1" rIns="137150" wrap="square" tIns="182875">
            <a:normAutofit/>
          </a:bodyPr>
          <a:lstStyle>
            <a:lvl1pPr indent="0" lvl="0" marL="0" marR="0" algn="l">
              <a:lnSpc>
                <a:spcPct val="105000"/>
              </a:lnSpc>
              <a:spcBef>
                <a:spcPts val="0"/>
              </a:spcBef>
              <a:spcAft>
                <a:spcPts val="0"/>
              </a:spcAft>
              <a:buNone/>
              <a:defRPr sz="14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70" name="Google Shape;670;p102"/>
          <p:cNvSpPr txBox="1"/>
          <p:nvPr>
            <p:ph idx="5" type="subTitle"/>
          </p:nvPr>
        </p:nvSpPr>
        <p:spPr>
          <a:xfrm>
            <a:off x="3237000" y="1370125"/>
            <a:ext cx="2606100" cy="572700"/>
          </a:xfrm>
          <a:prstGeom prst="rect">
            <a:avLst/>
          </a:prstGeom>
        </p:spPr>
        <p:txBody>
          <a:bodyPr anchorCtr="0" anchor="t" bIns="91425" lIns="137150" spcFirstLastPara="1" rIns="137150" wrap="square" tIns="182875">
            <a:normAutofit/>
          </a:bodyPr>
          <a:lstStyle>
            <a:lvl1pPr indent="0" lvl="0" marL="0" marR="0" algn="l">
              <a:lnSpc>
                <a:spcPct val="105000"/>
              </a:lnSpc>
              <a:spcBef>
                <a:spcPts val="0"/>
              </a:spcBef>
              <a:spcAft>
                <a:spcPts val="0"/>
              </a:spcAft>
              <a:buNone/>
              <a:defRPr sz="14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71" name="Google Shape;671;p102"/>
          <p:cNvSpPr txBox="1"/>
          <p:nvPr>
            <p:ph idx="6" type="subTitle"/>
          </p:nvPr>
        </p:nvSpPr>
        <p:spPr>
          <a:xfrm>
            <a:off x="6016800" y="1370125"/>
            <a:ext cx="2606100" cy="572700"/>
          </a:xfrm>
          <a:prstGeom prst="rect">
            <a:avLst/>
          </a:prstGeom>
        </p:spPr>
        <p:txBody>
          <a:bodyPr anchorCtr="0" anchor="t" bIns="91425" lIns="137150" spcFirstLastPara="1" rIns="137150" wrap="square" tIns="182875">
            <a:normAutofit/>
          </a:bodyPr>
          <a:lstStyle>
            <a:lvl1pPr indent="0" lvl="0" marL="0" marR="0" algn="l">
              <a:lnSpc>
                <a:spcPct val="105000"/>
              </a:lnSpc>
              <a:spcBef>
                <a:spcPts val="0"/>
              </a:spcBef>
              <a:spcAft>
                <a:spcPts val="0"/>
              </a:spcAft>
              <a:buNone/>
              <a:defRPr sz="14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72" name="Google Shape;672;p102"/>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section-2">
  <p:cSld name="CUSTOM_3_2_1_1_1_1_1">
    <p:bg>
      <p:bgPr>
        <a:solidFill>
          <a:schemeClr val="lt1"/>
        </a:solidFill>
      </p:bgPr>
    </p:bg>
    <p:spTree>
      <p:nvGrpSpPr>
        <p:cNvPr id="673" name="Shape 673"/>
        <p:cNvGrpSpPr/>
        <p:nvPr/>
      </p:nvGrpSpPr>
      <p:grpSpPr>
        <a:xfrm>
          <a:off x="0" y="0"/>
          <a:ext cx="0" cy="0"/>
          <a:chOff x="0" y="0"/>
          <a:chExt cx="0" cy="0"/>
        </a:xfrm>
      </p:grpSpPr>
      <p:sp>
        <p:nvSpPr>
          <p:cNvPr id="674" name="Google Shape;674;p103"/>
          <p:cNvSpPr txBox="1"/>
          <p:nvPr>
            <p:ph idx="1" type="body"/>
          </p:nvPr>
        </p:nvSpPr>
        <p:spPr>
          <a:xfrm>
            <a:off x="457200" y="2132925"/>
            <a:ext cx="2606100" cy="2439000"/>
          </a:xfrm>
          <a:prstGeom prst="rect">
            <a:avLst/>
          </a:prstGeom>
          <a:noFill/>
          <a:ln>
            <a:noFill/>
          </a:ln>
        </p:spPr>
        <p:txBody>
          <a:bodyPr anchorCtr="0" anchor="t" bIns="91425" lIns="137150" spcFirstLastPara="1" rIns="137150" wrap="square" tIns="18287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675" name="Google Shape;675;p103"/>
          <p:cNvSpPr txBox="1"/>
          <p:nvPr>
            <p:ph idx="2" type="subTitle"/>
          </p:nvPr>
        </p:nvSpPr>
        <p:spPr>
          <a:xfrm>
            <a:off x="457200" y="1477250"/>
            <a:ext cx="2606100" cy="531300"/>
          </a:xfrm>
          <a:prstGeom prst="rect">
            <a:avLst/>
          </a:prstGeom>
        </p:spPr>
        <p:txBody>
          <a:bodyPr anchorCtr="0" anchor="t" bIns="91425" lIns="137150" spcFirstLastPara="1" rIns="137150" wrap="square" tIns="182875">
            <a:normAutofit/>
          </a:bodyPr>
          <a:lstStyle>
            <a:lvl1pPr indent="0" lvl="0" marL="0" marR="0" algn="l">
              <a:lnSpc>
                <a:spcPct val="105000"/>
              </a:lnSpc>
              <a:spcBef>
                <a:spcPts val="0"/>
              </a:spcBef>
              <a:spcAft>
                <a:spcPts val="0"/>
              </a:spcAft>
              <a:buNone/>
              <a:defRPr sz="16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76" name="Google Shape;676;p103"/>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677" name="Google Shape;677;p103"/>
          <p:cNvSpPr txBox="1"/>
          <p:nvPr>
            <p:ph idx="3" type="body"/>
          </p:nvPr>
        </p:nvSpPr>
        <p:spPr>
          <a:xfrm>
            <a:off x="3268950" y="2132925"/>
            <a:ext cx="2606100" cy="2439000"/>
          </a:xfrm>
          <a:prstGeom prst="rect">
            <a:avLst/>
          </a:prstGeom>
          <a:noFill/>
          <a:ln>
            <a:noFill/>
          </a:ln>
        </p:spPr>
        <p:txBody>
          <a:bodyPr anchorCtr="0" anchor="t" bIns="91425" lIns="137150" spcFirstLastPara="1" rIns="137150" wrap="square" tIns="18287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678" name="Google Shape;678;p103"/>
          <p:cNvSpPr txBox="1"/>
          <p:nvPr>
            <p:ph idx="4" type="subTitle"/>
          </p:nvPr>
        </p:nvSpPr>
        <p:spPr>
          <a:xfrm>
            <a:off x="3268950" y="1477250"/>
            <a:ext cx="2606100" cy="531300"/>
          </a:xfrm>
          <a:prstGeom prst="rect">
            <a:avLst/>
          </a:prstGeom>
        </p:spPr>
        <p:txBody>
          <a:bodyPr anchorCtr="0" anchor="t" bIns="91425" lIns="137150" spcFirstLastPara="1" rIns="137150" wrap="square" tIns="182875">
            <a:normAutofit/>
          </a:bodyPr>
          <a:lstStyle>
            <a:lvl1pPr indent="0" lvl="0" marL="0" marR="0" algn="l">
              <a:lnSpc>
                <a:spcPct val="105000"/>
              </a:lnSpc>
              <a:spcBef>
                <a:spcPts val="0"/>
              </a:spcBef>
              <a:spcAft>
                <a:spcPts val="0"/>
              </a:spcAft>
              <a:buNone/>
              <a:defRPr sz="16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79" name="Google Shape;679;p103"/>
          <p:cNvSpPr txBox="1"/>
          <p:nvPr>
            <p:ph idx="5" type="body"/>
          </p:nvPr>
        </p:nvSpPr>
        <p:spPr>
          <a:xfrm>
            <a:off x="6080700" y="2132925"/>
            <a:ext cx="2606100" cy="2439000"/>
          </a:xfrm>
          <a:prstGeom prst="rect">
            <a:avLst/>
          </a:prstGeom>
          <a:noFill/>
          <a:ln>
            <a:noFill/>
          </a:ln>
        </p:spPr>
        <p:txBody>
          <a:bodyPr anchorCtr="0" anchor="t" bIns="91425" lIns="137150" spcFirstLastPara="1" rIns="137150" wrap="square" tIns="18287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680" name="Google Shape;680;p103"/>
          <p:cNvSpPr txBox="1"/>
          <p:nvPr>
            <p:ph idx="6" type="subTitle"/>
          </p:nvPr>
        </p:nvSpPr>
        <p:spPr>
          <a:xfrm>
            <a:off x="6080700" y="1477250"/>
            <a:ext cx="2606100" cy="531300"/>
          </a:xfrm>
          <a:prstGeom prst="rect">
            <a:avLst/>
          </a:prstGeom>
        </p:spPr>
        <p:txBody>
          <a:bodyPr anchorCtr="0" anchor="t" bIns="91425" lIns="137150" spcFirstLastPara="1" rIns="137150" wrap="square" tIns="182875">
            <a:normAutofit/>
          </a:bodyPr>
          <a:lstStyle>
            <a:lvl1pPr indent="0" lvl="0" marL="0" marR="0" algn="l">
              <a:lnSpc>
                <a:spcPct val="105000"/>
              </a:lnSpc>
              <a:spcBef>
                <a:spcPts val="0"/>
              </a:spcBef>
              <a:spcAft>
                <a:spcPts val="0"/>
              </a:spcAft>
              <a:buNone/>
              <a:defRPr sz="16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section-3">
  <p:cSld name="CUSTOM_3_2_1_1_1_1_1_1">
    <p:bg>
      <p:bgPr>
        <a:solidFill>
          <a:schemeClr val="lt1"/>
        </a:solidFill>
      </p:bgPr>
    </p:bg>
    <p:spTree>
      <p:nvGrpSpPr>
        <p:cNvPr id="681" name="Shape 681"/>
        <p:cNvGrpSpPr/>
        <p:nvPr/>
      </p:nvGrpSpPr>
      <p:grpSpPr>
        <a:xfrm>
          <a:off x="0" y="0"/>
          <a:ext cx="0" cy="0"/>
          <a:chOff x="0" y="0"/>
          <a:chExt cx="0" cy="0"/>
        </a:xfrm>
      </p:grpSpPr>
      <p:sp>
        <p:nvSpPr>
          <p:cNvPr id="682" name="Google Shape;682;p104"/>
          <p:cNvSpPr txBox="1"/>
          <p:nvPr>
            <p:ph idx="1" type="body"/>
          </p:nvPr>
        </p:nvSpPr>
        <p:spPr>
          <a:xfrm>
            <a:off x="2064350" y="1140000"/>
            <a:ext cx="5252100" cy="986100"/>
          </a:xfrm>
          <a:prstGeom prst="rect">
            <a:avLst/>
          </a:prstGeom>
          <a:noFill/>
          <a:ln>
            <a:noFill/>
          </a:ln>
        </p:spPr>
        <p:txBody>
          <a:bodyPr anchorCtr="0" anchor="ctr" bIns="91425" lIns="91425" spcFirstLastPara="1" rIns="91425" wrap="square" tIns="9142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683" name="Google Shape;683;p104"/>
          <p:cNvSpPr txBox="1"/>
          <p:nvPr>
            <p:ph idx="2" type="body"/>
          </p:nvPr>
        </p:nvSpPr>
        <p:spPr>
          <a:xfrm>
            <a:off x="2064350" y="2361288"/>
            <a:ext cx="5252100" cy="986100"/>
          </a:xfrm>
          <a:prstGeom prst="rect">
            <a:avLst/>
          </a:prstGeom>
          <a:noFill/>
          <a:ln>
            <a:noFill/>
          </a:ln>
        </p:spPr>
        <p:txBody>
          <a:bodyPr anchorCtr="0" anchor="ctr" bIns="91425" lIns="91425" spcFirstLastPara="1" rIns="91425" wrap="square" tIns="9142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684" name="Google Shape;684;p104"/>
          <p:cNvSpPr txBox="1"/>
          <p:nvPr>
            <p:ph idx="3" type="subTitle"/>
          </p:nvPr>
        </p:nvSpPr>
        <p:spPr>
          <a:xfrm>
            <a:off x="457200" y="1140100"/>
            <a:ext cx="1404000" cy="986100"/>
          </a:xfrm>
          <a:prstGeom prst="rect">
            <a:avLst/>
          </a:prstGeom>
        </p:spPr>
        <p:txBody>
          <a:bodyPr anchorCtr="0" anchor="ctr" bIns="91425" lIns="91425" spcFirstLastPara="1" rIns="91425" wrap="square" tIns="91425">
            <a:normAutofit/>
          </a:bodyPr>
          <a:lstStyle>
            <a:lvl1pPr indent="0" lvl="0" marL="0" marR="0" algn="l">
              <a:lnSpc>
                <a:spcPct val="105000"/>
              </a:lnSpc>
              <a:spcBef>
                <a:spcPts val="0"/>
              </a:spcBef>
              <a:spcAft>
                <a:spcPts val="0"/>
              </a:spcAft>
              <a:buNone/>
              <a:defRPr sz="14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85" name="Google Shape;685;p104"/>
          <p:cNvSpPr txBox="1"/>
          <p:nvPr>
            <p:ph idx="4" type="subTitle"/>
          </p:nvPr>
        </p:nvSpPr>
        <p:spPr>
          <a:xfrm>
            <a:off x="457200" y="2361338"/>
            <a:ext cx="1404000" cy="986100"/>
          </a:xfrm>
          <a:prstGeom prst="rect">
            <a:avLst/>
          </a:prstGeom>
        </p:spPr>
        <p:txBody>
          <a:bodyPr anchorCtr="0" anchor="ctr" bIns="91425" lIns="91425" spcFirstLastPara="1" rIns="91425" wrap="square" tIns="91425">
            <a:normAutofit/>
          </a:bodyPr>
          <a:lstStyle>
            <a:lvl1pPr indent="0" lvl="0" marL="0" marR="0" algn="l">
              <a:lnSpc>
                <a:spcPct val="105000"/>
              </a:lnSpc>
              <a:spcBef>
                <a:spcPts val="0"/>
              </a:spcBef>
              <a:spcAft>
                <a:spcPts val="0"/>
              </a:spcAft>
              <a:buNone/>
              <a:defRPr sz="14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86" name="Google Shape;686;p104"/>
          <p:cNvSpPr txBox="1"/>
          <p:nvPr>
            <p:ph idx="5" type="subTitle"/>
          </p:nvPr>
        </p:nvSpPr>
        <p:spPr>
          <a:xfrm>
            <a:off x="457200" y="3582600"/>
            <a:ext cx="1404000" cy="986100"/>
          </a:xfrm>
          <a:prstGeom prst="rect">
            <a:avLst/>
          </a:prstGeom>
        </p:spPr>
        <p:txBody>
          <a:bodyPr anchorCtr="0" anchor="ctr" bIns="91425" lIns="91425" spcFirstLastPara="1" rIns="91425" wrap="square" tIns="91425">
            <a:normAutofit/>
          </a:bodyPr>
          <a:lstStyle>
            <a:lvl1pPr indent="0" lvl="0" marL="0" marR="0" algn="l">
              <a:lnSpc>
                <a:spcPct val="105000"/>
              </a:lnSpc>
              <a:spcBef>
                <a:spcPts val="0"/>
              </a:spcBef>
              <a:spcAft>
                <a:spcPts val="0"/>
              </a:spcAft>
              <a:buNone/>
              <a:defRPr sz="14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87" name="Google Shape;687;p104"/>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688" name="Google Shape;688;p104"/>
          <p:cNvSpPr txBox="1"/>
          <p:nvPr>
            <p:ph idx="6" type="body"/>
          </p:nvPr>
        </p:nvSpPr>
        <p:spPr>
          <a:xfrm>
            <a:off x="2064350" y="3582588"/>
            <a:ext cx="5252100" cy="986100"/>
          </a:xfrm>
          <a:prstGeom prst="rect">
            <a:avLst/>
          </a:prstGeom>
          <a:noFill/>
          <a:ln>
            <a:noFill/>
          </a:ln>
        </p:spPr>
        <p:txBody>
          <a:bodyPr anchorCtr="0" anchor="ctr" bIns="91425" lIns="91425" spcFirstLastPara="1" rIns="91425" wrap="square" tIns="9142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20" Type="http://schemas.openxmlformats.org/officeDocument/2006/relationships/slideLayout" Target="../slideLayouts/slideLayout31.xml"/><Relationship Id="rId22" Type="http://schemas.openxmlformats.org/officeDocument/2006/relationships/slideLayout" Target="../slideLayouts/slideLayout33.xml"/><Relationship Id="rId21" Type="http://schemas.openxmlformats.org/officeDocument/2006/relationships/slideLayout" Target="../slideLayouts/slideLayout32.xml"/><Relationship Id="rId24" Type="http://schemas.openxmlformats.org/officeDocument/2006/relationships/slideLayout" Target="../slideLayouts/slideLayout35.xml"/><Relationship Id="rId23" Type="http://schemas.openxmlformats.org/officeDocument/2006/relationships/slideLayout" Target="../slideLayouts/slideLayout34.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25" Type="http://schemas.openxmlformats.org/officeDocument/2006/relationships/theme" Target="../theme/theme8.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19" Type="http://schemas.openxmlformats.org/officeDocument/2006/relationships/slideLayout" Target="../slideLayouts/slideLayout30.xml"/><Relationship Id="rId18" Type="http://schemas.openxmlformats.org/officeDocument/2006/relationships/slideLayout" Target="../slideLayouts/slideLayout29.xml"/></Relationships>
</file>

<file path=ppt/slideMasters/_rels/slideMaster3.xml.rels><?xml version="1.0" encoding="UTF-8" standalone="yes"?><Relationships xmlns="http://schemas.openxmlformats.org/package/2006/relationships"><Relationship Id="rId20" Type="http://schemas.openxmlformats.org/officeDocument/2006/relationships/slideLayout" Target="../slideLayouts/slideLayout55.xml"/><Relationship Id="rId22" Type="http://schemas.openxmlformats.org/officeDocument/2006/relationships/slideLayout" Target="../slideLayouts/slideLayout57.xml"/><Relationship Id="rId21" Type="http://schemas.openxmlformats.org/officeDocument/2006/relationships/slideLayout" Target="../slideLayouts/slideLayout56.xml"/><Relationship Id="rId24" Type="http://schemas.openxmlformats.org/officeDocument/2006/relationships/slideLayout" Target="../slideLayouts/slideLayout59.xml"/><Relationship Id="rId23" Type="http://schemas.openxmlformats.org/officeDocument/2006/relationships/slideLayout" Target="../slideLayouts/slideLayout58.xml"/><Relationship Id="rId1" Type="http://schemas.openxmlformats.org/officeDocument/2006/relationships/slideLayout" Target="../slideLayouts/slideLayout36.xml"/><Relationship Id="rId2" Type="http://schemas.openxmlformats.org/officeDocument/2006/relationships/slideLayout" Target="../slideLayouts/slideLayout37.xml"/><Relationship Id="rId3" Type="http://schemas.openxmlformats.org/officeDocument/2006/relationships/slideLayout" Target="../slideLayouts/slideLayout38.xml"/><Relationship Id="rId4" Type="http://schemas.openxmlformats.org/officeDocument/2006/relationships/slideLayout" Target="../slideLayouts/slideLayout39.xml"/><Relationship Id="rId9" Type="http://schemas.openxmlformats.org/officeDocument/2006/relationships/slideLayout" Target="../slideLayouts/slideLayout44.xml"/><Relationship Id="rId25" Type="http://schemas.openxmlformats.org/officeDocument/2006/relationships/theme" Target="../theme/theme4.xml"/><Relationship Id="rId5" Type="http://schemas.openxmlformats.org/officeDocument/2006/relationships/slideLayout" Target="../slideLayouts/slideLayout40.xml"/><Relationship Id="rId6" Type="http://schemas.openxmlformats.org/officeDocument/2006/relationships/slideLayout" Target="../slideLayouts/slideLayout41.xml"/><Relationship Id="rId7" Type="http://schemas.openxmlformats.org/officeDocument/2006/relationships/slideLayout" Target="../slideLayouts/slideLayout42.xml"/><Relationship Id="rId8" Type="http://schemas.openxmlformats.org/officeDocument/2006/relationships/slideLayout" Target="../slideLayouts/slideLayout43.xml"/><Relationship Id="rId11" Type="http://schemas.openxmlformats.org/officeDocument/2006/relationships/slideLayout" Target="../slideLayouts/slideLayout46.xml"/><Relationship Id="rId10" Type="http://schemas.openxmlformats.org/officeDocument/2006/relationships/slideLayout" Target="../slideLayouts/slideLayout45.xml"/><Relationship Id="rId13" Type="http://schemas.openxmlformats.org/officeDocument/2006/relationships/slideLayout" Target="../slideLayouts/slideLayout48.xml"/><Relationship Id="rId12" Type="http://schemas.openxmlformats.org/officeDocument/2006/relationships/slideLayout" Target="../slideLayouts/slideLayout47.xml"/><Relationship Id="rId15" Type="http://schemas.openxmlformats.org/officeDocument/2006/relationships/slideLayout" Target="../slideLayouts/slideLayout50.xml"/><Relationship Id="rId14" Type="http://schemas.openxmlformats.org/officeDocument/2006/relationships/slideLayout" Target="../slideLayouts/slideLayout49.xml"/><Relationship Id="rId17" Type="http://schemas.openxmlformats.org/officeDocument/2006/relationships/slideLayout" Target="../slideLayouts/slideLayout52.xml"/><Relationship Id="rId16" Type="http://schemas.openxmlformats.org/officeDocument/2006/relationships/slideLayout" Target="../slideLayouts/slideLayout51.xml"/><Relationship Id="rId19" Type="http://schemas.openxmlformats.org/officeDocument/2006/relationships/slideLayout" Target="../slideLayouts/slideLayout54.xml"/><Relationship Id="rId18" Type="http://schemas.openxmlformats.org/officeDocument/2006/relationships/slideLayout" Target="../slideLayouts/slideLayout53.xml"/></Relationships>
</file>

<file path=ppt/slideMasters/_rels/slideMaster4.xml.rels><?xml version="1.0" encoding="UTF-8" standalone="yes"?><Relationships xmlns="http://schemas.openxmlformats.org/package/2006/relationships"><Relationship Id="rId20" Type="http://schemas.openxmlformats.org/officeDocument/2006/relationships/slideLayout" Target="../slideLayouts/slideLayout79.xml"/><Relationship Id="rId22" Type="http://schemas.openxmlformats.org/officeDocument/2006/relationships/slideLayout" Target="../slideLayouts/slideLayout81.xml"/><Relationship Id="rId21" Type="http://schemas.openxmlformats.org/officeDocument/2006/relationships/slideLayout" Target="../slideLayouts/slideLayout80.xml"/><Relationship Id="rId24" Type="http://schemas.openxmlformats.org/officeDocument/2006/relationships/slideLayout" Target="../slideLayouts/slideLayout83.xml"/><Relationship Id="rId23" Type="http://schemas.openxmlformats.org/officeDocument/2006/relationships/slideLayout" Target="../slideLayouts/slideLayout82.xml"/><Relationship Id="rId1" Type="http://schemas.openxmlformats.org/officeDocument/2006/relationships/slideLayout" Target="../slideLayouts/slideLayout60.xml"/><Relationship Id="rId2" Type="http://schemas.openxmlformats.org/officeDocument/2006/relationships/slideLayout" Target="../slideLayouts/slideLayout61.xml"/><Relationship Id="rId3" Type="http://schemas.openxmlformats.org/officeDocument/2006/relationships/slideLayout" Target="../slideLayouts/slideLayout62.xml"/><Relationship Id="rId4" Type="http://schemas.openxmlformats.org/officeDocument/2006/relationships/slideLayout" Target="../slideLayouts/slideLayout63.xml"/><Relationship Id="rId9" Type="http://schemas.openxmlformats.org/officeDocument/2006/relationships/slideLayout" Target="../slideLayouts/slideLayout68.xml"/><Relationship Id="rId25" Type="http://schemas.openxmlformats.org/officeDocument/2006/relationships/theme" Target="../theme/theme7.xml"/><Relationship Id="rId5" Type="http://schemas.openxmlformats.org/officeDocument/2006/relationships/slideLayout" Target="../slideLayouts/slideLayout64.xml"/><Relationship Id="rId6" Type="http://schemas.openxmlformats.org/officeDocument/2006/relationships/slideLayout" Target="../slideLayouts/slideLayout65.xml"/><Relationship Id="rId7" Type="http://schemas.openxmlformats.org/officeDocument/2006/relationships/slideLayout" Target="../slideLayouts/slideLayout66.xml"/><Relationship Id="rId8" Type="http://schemas.openxmlformats.org/officeDocument/2006/relationships/slideLayout" Target="../slideLayouts/slideLayout67.xml"/><Relationship Id="rId11" Type="http://schemas.openxmlformats.org/officeDocument/2006/relationships/slideLayout" Target="../slideLayouts/slideLayout70.xml"/><Relationship Id="rId10" Type="http://schemas.openxmlformats.org/officeDocument/2006/relationships/slideLayout" Target="../slideLayouts/slideLayout69.xml"/><Relationship Id="rId13" Type="http://schemas.openxmlformats.org/officeDocument/2006/relationships/slideLayout" Target="../slideLayouts/slideLayout72.xml"/><Relationship Id="rId12" Type="http://schemas.openxmlformats.org/officeDocument/2006/relationships/slideLayout" Target="../slideLayouts/slideLayout71.xml"/><Relationship Id="rId15" Type="http://schemas.openxmlformats.org/officeDocument/2006/relationships/slideLayout" Target="../slideLayouts/slideLayout74.xml"/><Relationship Id="rId14" Type="http://schemas.openxmlformats.org/officeDocument/2006/relationships/slideLayout" Target="../slideLayouts/slideLayout73.xml"/><Relationship Id="rId17" Type="http://schemas.openxmlformats.org/officeDocument/2006/relationships/slideLayout" Target="../slideLayouts/slideLayout76.xml"/><Relationship Id="rId16" Type="http://schemas.openxmlformats.org/officeDocument/2006/relationships/slideLayout" Target="../slideLayouts/slideLayout75.xml"/><Relationship Id="rId19" Type="http://schemas.openxmlformats.org/officeDocument/2006/relationships/slideLayout" Target="../slideLayouts/slideLayout78.xml"/><Relationship Id="rId18" Type="http://schemas.openxmlformats.org/officeDocument/2006/relationships/slideLayout" Target="../slideLayouts/slideLayout77.xml"/></Relationships>
</file>

<file path=ppt/slideMasters/_rels/slideMaster5.xml.rels><?xml version="1.0" encoding="UTF-8" standalone="yes"?><Relationships xmlns="http://schemas.openxmlformats.org/package/2006/relationships"><Relationship Id="rId20" Type="http://schemas.openxmlformats.org/officeDocument/2006/relationships/slideLayout" Target="../slideLayouts/slideLayout103.xml"/><Relationship Id="rId22" Type="http://schemas.openxmlformats.org/officeDocument/2006/relationships/slideLayout" Target="../slideLayouts/slideLayout105.xml"/><Relationship Id="rId21" Type="http://schemas.openxmlformats.org/officeDocument/2006/relationships/slideLayout" Target="../slideLayouts/slideLayout104.xml"/><Relationship Id="rId23" Type="http://schemas.openxmlformats.org/officeDocument/2006/relationships/theme" Target="../theme/theme3.xml"/><Relationship Id="rId1" Type="http://schemas.openxmlformats.org/officeDocument/2006/relationships/slideLayout" Target="../slideLayouts/slideLayout84.xml"/><Relationship Id="rId2" Type="http://schemas.openxmlformats.org/officeDocument/2006/relationships/slideLayout" Target="../slideLayouts/slideLayout85.xml"/><Relationship Id="rId3" Type="http://schemas.openxmlformats.org/officeDocument/2006/relationships/slideLayout" Target="../slideLayouts/slideLayout86.xml"/><Relationship Id="rId4" Type="http://schemas.openxmlformats.org/officeDocument/2006/relationships/slideLayout" Target="../slideLayouts/slideLayout87.xml"/><Relationship Id="rId9" Type="http://schemas.openxmlformats.org/officeDocument/2006/relationships/slideLayout" Target="../slideLayouts/slideLayout92.xml"/><Relationship Id="rId5" Type="http://schemas.openxmlformats.org/officeDocument/2006/relationships/slideLayout" Target="../slideLayouts/slideLayout88.xml"/><Relationship Id="rId6" Type="http://schemas.openxmlformats.org/officeDocument/2006/relationships/slideLayout" Target="../slideLayouts/slideLayout89.xml"/><Relationship Id="rId7" Type="http://schemas.openxmlformats.org/officeDocument/2006/relationships/slideLayout" Target="../slideLayouts/slideLayout90.xml"/><Relationship Id="rId8" Type="http://schemas.openxmlformats.org/officeDocument/2006/relationships/slideLayout" Target="../slideLayouts/slideLayout91.xml"/><Relationship Id="rId11" Type="http://schemas.openxmlformats.org/officeDocument/2006/relationships/slideLayout" Target="../slideLayouts/slideLayout94.xml"/><Relationship Id="rId10" Type="http://schemas.openxmlformats.org/officeDocument/2006/relationships/slideLayout" Target="../slideLayouts/slideLayout93.xml"/><Relationship Id="rId13" Type="http://schemas.openxmlformats.org/officeDocument/2006/relationships/slideLayout" Target="../slideLayouts/slideLayout96.xml"/><Relationship Id="rId12" Type="http://schemas.openxmlformats.org/officeDocument/2006/relationships/slideLayout" Target="../slideLayouts/slideLayout95.xml"/><Relationship Id="rId15" Type="http://schemas.openxmlformats.org/officeDocument/2006/relationships/slideLayout" Target="../slideLayouts/slideLayout98.xml"/><Relationship Id="rId14" Type="http://schemas.openxmlformats.org/officeDocument/2006/relationships/slideLayout" Target="../slideLayouts/slideLayout97.xml"/><Relationship Id="rId17" Type="http://schemas.openxmlformats.org/officeDocument/2006/relationships/slideLayout" Target="../slideLayouts/slideLayout100.xml"/><Relationship Id="rId16" Type="http://schemas.openxmlformats.org/officeDocument/2006/relationships/slideLayout" Target="../slideLayouts/slideLayout99.xml"/><Relationship Id="rId19" Type="http://schemas.openxmlformats.org/officeDocument/2006/relationships/slideLayout" Target="../slideLayouts/slideLayout102.xml"/><Relationship Id="rId18" Type="http://schemas.openxmlformats.org/officeDocument/2006/relationships/slideLayout" Target="../slideLayouts/slideLayout101.xml"/></Relationships>
</file>

<file path=ppt/slideMasters/_rels/slideMaster6.xml.rels><?xml version="1.0" encoding="UTF-8" standalone="yes"?><Relationships xmlns="http://schemas.openxmlformats.org/package/2006/relationships"><Relationship Id="rId20" Type="http://schemas.openxmlformats.org/officeDocument/2006/relationships/slideLayout" Target="../slideLayouts/slideLayout125.xml"/><Relationship Id="rId22" Type="http://schemas.openxmlformats.org/officeDocument/2006/relationships/slideLayout" Target="../slideLayouts/slideLayout127.xml"/><Relationship Id="rId21" Type="http://schemas.openxmlformats.org/officeDocument/2006/relationships/slideLayout" Target="../slideLayouts/slideLayout126.xml"/><Relationship Id="rId23" Type="http://schemas.openxmlformats.org/officeDocument/2006/relationships/theme" Target="../theme/theme2.xml"/><Relationship Id="rId1" Type="http://schemas.openxmlformats.org/officeDocument/2006/relationships/slideLayout" Target="../slideLayouts/slideLayout106.xml"/><Relationship Id="rId2" Type="http://schemas.openxmlformats.org/officeDocument/2006/relationships/slideLayout" Target="../slideLayouts/slideLayout107.xml"/><Relationship Id="rId3" Type="http://schemas.openxmlformats.org/officeDocument/2006/relationships/slideLayout" Target="../slideLayouts/slideLayout108.xml"/><Relationship Id="rId4" Type="http://schemas.openxmlformats.org/officeDocument/2006/relationships/slideLayout" Target="../slideLayouts/slideLayout109.xml"/><Relationship Id="rId9" Type="http://schemas.openxmlformats.org/officeDocument/2006/relationships/slideLayout" Target="../slideLayouts/slideLayout114.xml"/><Relationship Id="rId5" Type="http://schemas.openxmlformats.org/officeDocument/2006/relationships/slideLayout" Target="../slideLayouts/slideLayout110.xml"/><Relationship Id="rId6" Type="http://schemas.openxmlformats.org/officeDocument/2006/relationships/slideLayout" Target="../slideLayouts/slideLayout111.xml"/><Relationship Id="rId7" Type="http://schemas.openxmlformats.org/officeDocument/2006/relationships/slideLayout" Target="../slideLayouts/slideLayout112.xml"/><Relationship Id="rId8" Type="http://schemas.openxmlformats.org/officeDocument/2006/relationships/slideLayout" Target="../slideLayouts/slideLayout113.xml"/><Relationship Id="rId11" Type="http://schemas.openxmlformats.org/officeDocument/2006/relationships/slideLayout" Target="../slideLayouts/slideLayout116.xml"/><Relationship Id="rId10" Type="http://schemas.openxmlformats.org/officeDocument/2006/relationships/slideLayout" Target="../slideLayouts/slideLayout115.xml"/><Relationship Id="rId13" Type="http://schemas.openxmlformats.org/officeDocument/2006/relationships/slideLayout" Target="../slideLayouts/slideLayout118.xml"/><Relationship Id="rId12" Type="http://schemas.openxmlformats.org/officeDocument/2006/relationships/slideLayout" Target="../slideLayouts/slideLayout117.xml"/><Relationship Id="rId15" Type="http://schemas.openxmlformats.org/officeDocument/2006/relationships/slideLayout" Target="../slideLayouts/slideLayout120.xml"/><Relationship Id="rId14" Type="http://schemas.openxmlformats.org/officeDocument/2006/relationships/slideLayout" Target="../slideLayouts/slideLayout119.xml"/><Relationship Id="rId17" Type="http://schemas.openxmlformats.org/officeDocument/2006/relationships/slideLayout" Target="../slideLayouts/slideLayout122.xml"/><Relationship Id="rId16" Type="http://schemas.openxmlformats.org/officeDocument/2006/relationships/slideLayout" Target="../slideLayouts/slideLayout121.xml"/><Relationship Id="rId19" Type="http://schemas.openxmlformats.org/officeDocument/2006/relationships/slideLayout" Target="../slideLayouts/slideLayout124.xml"/><Relationship Id="rId18" Type="http://schemas.openxmlformats.org/officeDocument/2006/relationships/slideLayout" Target="../slideLayouts/slideLayout123.xml"/></Relationships>
</file>

<file path=ppt/slideMasters/_rels/slideMaster7.xml.rels><?xml version="1.0" encoding="UTF-8" standalone="yes"?><Relationships xmlns="http://schemas.openxmlformats.org/package/2006/relationships"><Relationship Id="rId20" Type="http://schemas.openxmlformats.org/officeDocument/2006/relationships/slideLayout" Target="../slideLayouts/slideLayout147.xml"/><Relationship Id="rId22" Type="http://schemas.openxmlformats.org/officeDocument/2006/relationships/slideLayout" Target="../slideLayouts/slideLayout149.xml"/><Relationship Id="rId21" Type="http://schemas.openxmlformats.org/officeDocument/2006/relationships/slideLayout" Target="../slideLayouts/slideLayout148.xml"/><Relationship Id="rId24" Type="http://schemas.openxmlformats.org/officeDocument/2006/relationships/slideLayout" Target="../slideLayouts/slideLayout151.xml"/><Relationship Id="rId23" Type="http://schemas.openxmlformats.org/officeDocument/2006/relationships/slideLayout" Target="../slideLayouts/slideLayout150.xml"/><Relationship Id="rId1" Type="http://schemas.openxmlformats.org/officeDocument/2006/relationships/slideLayout" Target="../slideLayouts/slideLayout128.xml"/><Relationship Id="rId2" Type="http://schemas.openxmlformats.org/officeDocument/2006/relationships/slideLayout" Target="../slideLayouts/slideLayout129.xml"/><Relationship Id="rId3" Type="http://schemas.openxmlformats.org/officeDocument/2006/relationships/slideLayout" Target="../slideLayouts/slideLayout130.xml"/><Relationship Id="rId4" Type="http://schemas.openxmlformats.org/officeDocument/2006/relationships/slideLayout" Target="../slideLayouts/slideLayout131.xml"/><Relationship Id="rId9" Type="http://schemas.openxmlformats.org/officeDocument/2006/relationships/slideLayout" Target="../slideLayouts/slideLayout136.xml"/><Relationship Id="rId25" Type="http://schemas.openxmlformats.org/officeDocument/2006/relationships/theme" Target="../theme/theme5.xml"/><Relationship Id="rId5" Type="http://schemas.openxmlformats.org/officeDocument/2006/relationships/slideLayout" Target="../slideLayouts/slideLayout132.xml"/><Relationship Id="rId6" Type="http://schemas.openxmlformats.org/officeDocument/2006/relationships/slideLayout" Target="../slideLayouts/slideLayout133.xml"/><Relationship Id="rId7" Type="http://schemas.openxmlformats.org/officeDocument/2006/relationships/slideLayout" Target="../slideLayouts/slideLayout134.xml"/><Relationship Id="rId8" Type="http://schemas.openxmlformats.org/officeDocument/2006/relationships/slideLayout" Target="../slideLayouts/slideLayout135.xml"/><Relationship Id="rId11" Type="http://schemas.openxmlformats.org/officeDocument/2006/relationships/slideLayout" Target="../slideLayouts/slideLayout138.xml"/><Relationship Id="rId10" Type="http://schemas.openxmlformats.org/officeDocument/2006/relationships/slideLayout" Target="../slideLayouts/slideLayout137.xml"/><Relationship Id="rId13" Type="http://schemas.openxmlformats.org/officeDocument/2006/relationships/slideLayout" Target="../slideLayouts/slideLayout140.xml"/><Relationship Id="rId12" Type="http://schemas.openxmlformats.org/officeDocument/2006/relationships/slideLayout" Target="../slideLayouts/slideLayout139.xml"/><Relationship Id="rId15" Type="http://schemas.openxmlformats.org/officeDocument/2006/relationships/slideLayout" Target="../slideLayouts/slideLayout142.xml"/><Relationship Id="rId14" Type="http://schemas.openxmlformats.org/officeDocument/2006/relationships/slideLayout" Target="../slideLayouts/slideLayout141.xml"/><Relationship Id="rId17" Type="http://schemas.openxmlformats.org/officeDocument/2006/relationships/slideLayout" Target="../slideLayouts/slideLayout144.xml"/><Relationship Id="rId16" Type="http://schemas.openxmlformats.org/officeDocument/2006/relationships/slideLayout" Target="../slideLayouts/slideLayout143.xml"/><Relationship Id="rId19" Type="http://schemas.openxmlformats.org/officeDocument/2006/relationships/slideLayout" Target="../slideLayouts/slideLayout146.xml"/><Relationship Id="rId18" Type="http://schemas.openxmlformats.org/officeDocument/2006/relationships/slideLayout" Target="../slideLayouts/slideLayout145.xml"/></Relationships>
</file>

<file path=ppt/slideMasters/_rels/slideMaster8.xml.rels><?xml version="1.0" encoding="UTF-8" standalone="yes"?><Relationships xmlns="http://schemas.openxmlformats.org/package/2006/relationships"><Relationship Id="rId20" Type="http://schemas.openxmlformats.org/officeDocument/2006/relationships/slideLayout" Target="../slideLayouts/slideLayout171.xml"/><Relationship Id="rId22" Type="http://schemas.openxmlformats.org/officeDocument/2006/relationships/slideLayout" Target="../slideLayouts/slideLayout173.xml"/><Relationship Id="rId21" Type="http://schemas.openxmlformats.org/officeDocument/2006/relationships/slideLayout" Target="../slideLayouts/slideLayout172.xml"/><Relationship Id="rId24" Type="http://schemas.openxmlformats.org/officeDocument/2006/relationships/slideLayout" Target="../slideLayouts/slideLayout175.xml"/><Relationship Id="rId23" Type="http://schemas.openxmlformats.org/officeDocument/2006/relationships/slideLayout" Target="../slideLayouts/slideLayout174.xml"/><Relationship Id="rId1" Type="http://schemas.openxmlformats.org/officeDocument/2006/relationships/slideLayout" Target="../slideLayouts/slideLayout152.xml"/><Relationship Id="rId2" Type="http://schemas.openxmlformats.org/officeDocument/2006/relationships/slideLayout" Target="../slideLayouts/slideLayout153.xml"/><Relationship Id="rId3" Type="http://schemas.openxmlformats.org/officeDocument/2006/relationships/slideLayout" Target="../slideLayouts/slideLayout154.xml"/><Relationship Id="rId4" Type="http://schemas.openxmlformats.org/officeDocument/2006/relationships/slideLayout" Target="../slideLayouts/slideLayout155.xml"/><Relationship Id="rId9" Type="http://schemas.openxmlformats.org/officeDocument/2006/relationships/slideLayout" Target="../slideLayouts/slideLayout160.xml"/><Relationship Id="rId25" Type="http://schemas.openxmlformats.org/officeDocument/2006/relationships/theme" Target="../theme/theme9.xml"/><Relationship Id="rId5" Type="http://schemas.openxmlformats.org/officeDocument/2006/relationships/slideLayout" Target="../slideLayouts/slideLayout156.xml"/><Relationship Id="rId6" Type="http://schemas.openxmlformats.org/officeDocument/2006/relationships/slideLayout" Target="../slideLayouts/slideLayout157.xml"/><Relationship Id="rId7" Type="http://schemas.openxmlformats.org/officeDocument/2006/relationships/slideLayout" Target="../slideLayouts/slideLayout158.xml"/><Relationship Id="rId8" Type="http://schemas.openxmlformats.org/officeDocument/2006/relationships/slideLayout" Target="../slideLayouts/slideLayout159.xml"/><Relationship Id="rId11" Type="http://schemas.openxmlformats.org/officeDocument/2006/relationships/slideLayout" Target="../slideLayouts/slideLayout162.xml"/><Relationship Id="rId10" Type="http://schemas.openxmlformats.org/officeDocument/2006/relationships/slideLayout" Target="../slideLayouts/slideLayout161.xml"/><Relationship Id="rId13" Type="http://schemas.openxmlformats.org/officeDocument/2006/relationships/slideLayout" Target="../slideLayouts/slideLayout164.xml"/><Relationship Id="rId12" Type="http://schemas.openxmlformats.org/officeDocument/2006/relationships/slideLayout" Target="../slideLayouts/slideLayout163.xml"/><Relationship Id="rId15" Type="http://schemas.openxmlformats.org/officeDocument/2006/relationships/slideLayout" Target="../slideLayouts/slideLayout166.xml"/><Relationship Id="rId14" Type="http://schemas.openxmlformats.org/officeDocument/2006/relationships/slideLayout" Target="../slideLayouts/slideLayout165.xml"/><Relationship Id="rId17" Type="http://schemas.openxmlformats.org/officeDocument/2006/relationships/slideLayout" Target="../slideLayouts/slideLayout168.xml"/><Relationship Id="rId16" Type="http://schemas.openxmlformats.org/officeDocument/2006/relationships/slideLayout" Target="../slideLayouts/slideLayout167.xml"/><Relationship Id="rId19" Type="http://schemas.openxmlformats.org/officeDocument/2006/relationships/slideLayout" Target="../slideLayouts/slideLayout170.xml"/><Relationship Id="rId18" Type="http://schemas.openxmlformats.org/officeDocument/2006/relationships/slideLayout" Target="../slideLayouts/slideLayout16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311700" y="445025"/>
            <a:ext cx="8520600" cy="572700"/>
          </a:xfrm>
          <a:prstGeom prst="rect">
            <a:avLst/>
          </a:prstGeom>
          <a:noFill/>
          <a:ln>
            <a:noFill/>
          </a:ln>
        </p:spPr>
        <p:txBody>
          <a:bodyPr anchorCtr="0" anchor="ctr" bIns="91425" lIns="91425" spcFirstLastPara="1" rIns="91425" wrap="square" tIns="91425">
            <a:normAutofit/>
          </a:bodyPr>
          <a:lstStyle>
            <a:lvl1pPr lvl="0">
              <a:spcBef>
                <a:spcPts val="0"/>
              </a:spcBef>
              <a:spcAft>
                <a:spcPts val="0"/>
              </a:spcAft>
              <a:buClr>
                <a:schemeClr val="dk1"/>
              </a:buClr>
              <a:buSzPts val="2800"/>
              <a:buFont typeface="Hanken Grotesk"/>
              <a:buNone/>
              <a:defRPr b="1" sz="2800">
                <a:solidFill>
                  <a:schemeClr val="dk1"/>
                </a:solidFill>
                <a:latin typeface="Hanken Grotesk"/>
                <a:ea typeface="Hanken Grotesk"/>
                <a:cs typeface="Hanken Grotesk"/>
                <a:sym typeface="Hanken Grotesk"/>
              </a:defRPr>
            </a:lvl1pPr>
            <a:lvl2pPr lvl="1">
              <a:spcBef>
                <a:spcPts val="0"/>
              </a:spcBef>
              <a:spcAft>
                <a:spcPts val="0"/>
              </a:spcAft>
              <a:buClr>
                <a:schemeClr val="dk1"/>
              </a:buClr>
              <a:buSzPts val="2800"/>
              <a:buFont typeface="Hanken Grotesk"/>
              <a:buNone/>
              <a:defRPr b="1" sz="2800">
                <a:solidFill>
                  <a:schemeClr val="dk1"/>
                </a:solidFill>
                <a:latin typeface="Hanken Grotesk"/>
                <a:ea typeface="Hanken Grotesk"/>
                <a:cs typeface="Hanken Grotesk"/>
                <a:sym typeface="Hanken Grotesk"/>
              </a:defRPr>
            </a:lvl2pPr>
            <a:lvl3pPr lvl="2">
              <a:spcBef>
                <a:spcPts val="0"/>
              </a:spcBef>
              <a:spcAft>
                <a:spcPts val="0"/>
              </a:spcAft>
              <a:buClr>
                <a:schemeClr val="dk1"/>
              </a:buClr>
              <a:buSzPts val="2800"/>
              <a:buFont typeface="Hanken Grotesk"/>
              <a:buNone/>
              <a:defRPr b="1" sz="2800">
                <a:solidFill>
                  <a:schemeClr val="dk1"/>
                </a:solidFill>
                <a:latin typeface="Hanken Grotesk"/>
                <a:ea typeface="Hanken Grotesk"/>
                <a:cs typeface="Hanken Grotesk"/>
                <a:sym typeface="Hanken Grotesk"/>
              </a:defRPr>
            </a:lvl3pPr>
            <a:lvl4pPr lvl="3">
              <a:spcBef>
                <a:spcPts val="0"/>
              </a:spcBef>
              <a:spcAft>
                <a:spcPts val="0"/>
              </a:spcAft>
              <a:buClr>
                <a:schemeClr val="dk1"/>
              </a:buClr>
              <a:buSzPts val="2800"/>
              <a:buFont typeface="Hanken Grotesk"/>
              <a:buNone/>
              <a:defRPr b="1" sz="2800">
                <a:solidFill>
                  <a:schemeClr val="dk1"/>
                </a:solidFill>
                <a:latin typeface="Hanken Grotesk"/>
                <a:ea typeface="Hanken Grotesk"/>
                <a:cs typeface="Hanken Grotesk"/>
                <a:sym typeface="Hanken Grotesk"/>
              </a:defRPr>
            </a:lvl4pPr>
            <a:lvl5pPr lvl="4">
              <a:spcBef>
                <a:spcPts val="0"/>
              </a:spcBef>
              <a:spcAft>
                <a:spcPts val="0"/>
              </a:spcAft>
              <a:buClr>
                <a:schemeClr val="dk1"/>
              </a:buClr>
              <a:buSzPts val="2800"/>
              <a:buFont typeface="Hanken Grotesk"/>
              <a:buNone/>
              <a:defRPr b="1" sz="2800">
                <a:solidFill>
                  <a:schemeClr val="dk1"/>
                </a:solidFill>
                <a:latin typeface="Hanken Grotesk"/>
                <a:ea typeface="Hanken Grotesk"/>
                <a:cs typeface="Hanken Grotesk"/>
                <a:sym typeface="Hanken Grotesk"/>
              </a:defRPr>
            </a:lvl5pPr>
            <a:lvl6pPr lvl="5">
              <a:spcBef>
                <a:spcPts val="0"/>
              </a:spcBef>
              <a:spcAft>
                <a:spcPts val="0"/>
              </a:spcAft>
              <a:buClr>
                <a:schemeClr val="dk1"/>
              </a:buClr>
              <a:buSzPts val="2800"/>
              <a:buFont typeface="Hanken Grotesk"/>
              <a:buNone/>
              <a:defRPr b="1" sz="2800">
                <a:solidFill>
                  <a:schemeClr val="dk1"/>
                </a:solidFill>
                <a:latin typeface="Hanken Grotesk"/>
                <a:ea typeface="Hanken Grotesk"/>
                <a:cs typeface="Hanken Grotesk"/>
                <a:sym typeface="Hanken Grotesk"/>
              </a:defRPr>
            </a:lvl6pPr>
            <a:lvl7pPr lvl="6">
              <a:spcBef>
                <a:spcPts val="0"/>
              </a:spcBef>
              <a:spcAft>
                <a:spcPts val="0"/>
              </a:spcAft>
              <a:buClr>
                <a:schemeClr val="dk1"/>
              </a:buClr>
              <a:buSzPts val="2800"/>
              <a:buFont typeface="Hanken Grotesk"/>
              <a:buNone/>
              <a:defRPr b="1" sz="2800">
                <a:solidFill>
                  <a:schemeClr val="dk1"/>
                </a:solidFill>
                <a:latin typeface="Hanken Grotesk"/>
                <a:ea typeface="Hanken Grotesk"/>
                <a:cs typeface="Hanken Grotesk"/>
                <a:sym typeface="Hanken Grotesk"/>
              </a:defRPr>
            </a:lvl7pPr>
            <a:lvl8pPr lvl="7">
              <a:spcBef>
                <a:spcPts val="0"/>
              </a:spcBef>
              <a:spcAft>
                <a:spcPts val="0"/>
              </a:spcAft>
              <a:buClr>
                <a:schemeClr val="dk1"/>
              </a:buClr>
              <a:buSzPts val="2800"/>
              <a:buFont typeface="Hanken Grotesk"/>
              <a:buNone/>
              <a:defRPr b="1" sz="2800">
                <a:solidFill>
                  <a:schemeClr val="dk1"/>
                </a:solidFill>
                <a:latin typeface="Hanken Grotesk"/>
                <a:ea typeface="Hanken Grotesk"/>
                <a:cs typeface="Hanken Grotesk"/>
                <a:sym typeface="Hanken Grotesk"/>
              </a:defRPr>
            </a:lvl8pPr>
            <a:lvl9pPr lvl="8">
              <a:spcBef>
                <a:spcPts val="0"/>
              </a:spcBef>
              <a:spcAft>
                <a:spcPts val="0"/>
              </a:spcAft>
              <a:buClr>
                <a:schemeClr val="dk1"/>
              </a:buClr>
              <a:buSzPts val="2800"/>
              <a:buFont typeface="Hanken Grotesk"/>
              <a:buNone/>
              <a:defRPr b="1" sz="2800">
                <a:solidFill>
                  <a:schemeClr val="dk1"/>
                </a:solidFill>
                <a:latin typeface="Hanken Grotesk"/>
                <a:ea typeface="Hanken Grotesk"/>
                <a:cs typeface="Hanken Grotesk"/>
                <a:sym typeface="Hanken Grotesk"/>
              </a:defRPr>
            </a:lvl9pPr>
          </a:lstStyle>
          <a:p/>
        </p:txBody>
      </p:sp>
      <p:sp>
        <p:nvSpPr>
          <p:cNvPr id="52" name="Google Shape;52;p13"/>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Font typeface="Inter"/>
              <a:buChar char="●"/>
              <a:defRPr sz="1800">
                <a:solidFill>
                  <a:schemeClr val="dk2"/>
                </a:solidFill>
                <a:latin typeface="Inter"/>
                <a:ea typeface="Inter"/>
                <a:cs typeface="Inter"/>
                <a:sym typeface="Inter"/>
              </a:defRPr>
            </a:lvl1pPr>
            <a:lvl2pPr indent="-317500" lvl="1" marL="914400">
              <a:lnSpc>
                <a:spcPct val="115000"/>
              </a:lnSpc>
              <a:spcBef>
                <a:spcPts val="0"/>
              </a:spcBef>
              <a:spcAft>
                <a:spcPts val="0"/>
              </a:spcAft>
              <a:buClr>
                <a:schemeClr val="dk2"/>
              </a:buClr>
              <a:buSzPts val="1400"/>
              <a:buFont typeface="Inter"/>
              <a:buChar char="○"/>
              <a:defRPr>
                <a:solidFill>
                  <a:schemeClr val="dk2"/>
                </a:solidFill>
                <a:latin typeface="Inter"/>
                <a:ea typeface="Inter"/>
                <a:cs typeface="Inter"/>
                <a:sym typeface="Inter"/>
              </a:defRPr>
            </a:lvl2pPr>
            <a:lvl3pPr indent="-317500" lvl="2" marL="1371600">
              <a:lnSpc>
                <a:spcPct val="115000"/>
              </a:lnSpc>
              <a:spcBef>
                <a:spcPts val="0"/>
              </a:spcBef>
              <a:spcAft>
                <a:spcPts val="0"/>
              </a:spcAft>
              <a:buClr>
                <a:schemeClr val="dk2"/>
              </a:buClr>
              <a:buSzPts val="1400"/>
              <a:buFont typeface="Inter"/>
              <a:buChar char="■"/>
              <a:defRPr>
                <a:solidFill>
                  <a:schemeClr val="dk2"/>
                </a:solidFill>
                <a:latin typeface="Inter"/>
                <a:ea typeface="Inter"/>
                <a:cs typeface="Inter"/>
                <a:sym typeface="Inter"/>
              </a:defRPr>
            </a:lvl3pPr>
            <a:lvl4pPr indent="-317500" lvl="3" marL="1828800">
              <a:lnSpc>
                <a:spcPct val="115000"/>
              </a:lnSpc>
              <a:spcBef>
                <a:spcPts val="0"/>
              </a:spcBef>
              <a:spcAft>
                <a:spcPts val="0"/>
              </a:spcAft>
              <a:buClr>
                <a:schemeClr val="dk2"/>
              </a:buClr>
              <a:buSzPts val="1400"/>
              <a:buFont typeface="Inter"/>
              <a:buChar char="●"/>
              <a:defRPr>
                <a:solidFill>
                  <a:schemeClr val="dk2"/>
                </a:solidFill>
                <a:latin typeface="Inter"/>
                <a:ea typeface="Inter"/>
                <a:cs typeface="Inter"/>
                <a:sym typeface="Inter"/>
              </a:defRPr>
            </a:lvl4pPr>
            <a:lvl5pPr indent="-317500" lvl="4" marL="2286000">
              <a:lnSpc>
                <a:spcPct val="115000"/>
              </a:lnSpc>
              <a:spcBef>
                <a:spcPts val="0"/>
              </a:spcBef>
              <a:spcAft>
                <a:spcPts val="0"/>
              </a:spcAft>
              <a:buClr>
                <a:schemeClr val="dk2"/>
              </a:buClr>
              <a:buSzPts val="1400"/>
              <a:buFont typeface="Inter"/>
              <a:buChar char="○"/>
              <a:defRPr>
                <a:solidFill>
                  <a:schemeClr val="dk2"/>
                </a:solidFill>
                <a:latin typeface="Inter"/>
                <a:ea typeface="Inter"/>
                <a:cs typeface="Inter"/>
                <a:sym typeface="Inter"/>
              </a:defRPr>
            </a:lvl5pPr>
            <a:lvl6pPr indent="-317500" lvl="5" marL="2743200">
              <a:lnSpc>
                <a:spcPct val="115000"/>
              </a:lnSpc>
              <a:spcBef>
                <a:spcPts val="0"/>
              </a:spcBef>
              <a:spcAft>
                <a:spcPts val="0"/>
              </a:spcAft>
              <a:buClr>
                <a:schemeClr val="dk2"/>
              </a:buClr>
              <a:buSzPts val="1400"/>
              <a:buFont typeface="Inter"/>
              <a:buChar char="■"/>
              <a:defRPr>
                <a:solidFill>
                  <a:schemeClr val="dk2"/>
                </a:solidFill>
                <a:latin typeface="Inter"/>
                <a:ea typeface="Inter"/>
                <a:cs typeface="Inter"/>
                <a:sym typeface="Inter"/>
              </a:defRPr>
            </a:lvl6pPr>
            <a:lvl7pPr indent="-317500" lvl="6" marL="3200400">
              <a:lnSpc>
                <a:spcPct val="115000"/>
              </a:lnSpc>
              <a:spcBef>
                <a:spcPts val="0"/>
              </a:spcBef>
              <a:spcAft>
                <a:spcPts val="0"/>
              </a:spcAft>
              <a:buClr>
                <a:schemeClr val="dk2"/>
              </a:buClr>
              <a:buSzPts val="1400"/>
              <a:buFont typeface="Inter"/>
              <a:buChar char="●"/>
              <a:defRPr>
                <a:solidFill>
                  <a:schemeClr val="dk2"/>
                </a:solidFill>
                <a:latin typeface="Inter"/>
                <a:ea typeface="Inter"/>
                <a:cs typeface="Inter"/>
                <a:sym typeface="Inter"/>
              </a:defRPr>
            </a:lvl7pPr>
            <a:lvl8pPr indent="-317500" lvl="7" marL="3657600">
              <a:lnSpc>
                <a:spcPct val="115000"/>
              </a:lnSpc>
              <a:spcBef>
                <a:spcPts val="0"/>
              </a:spcBef>
              <a:spcAft>
                <a:spcPts val="0"/>
              </a:spcAft>
              <a:buClr>
                <a:schemeClr val="dk2"/>
              </a:buClr>
              <a:buSzPts val="1400"/>
              <a:buFont typeface="Inter"/>
              <a:buChar char="○"/>
              <a:defRPr>
                <a:solidFill>
                  <a:schemeClr val="dk2"/>
                </a:solidFill>
                <a:latin typeface="Inter"/>
                <a:ea typeface="Inter"/>
                <a:cs typeface="Inter"/>
                <a:sym typeface="Inter"/>
              </a:defRPr>
            </a:lvl8pPr>
            <a:lvl9pPr indent="-317500" lvl="8" marL="4114800">
              <a:lnSpc>
                <a:spcPct val="115000"/>
              </a:lnSpc>
              <a:spcBef>
                <a:spcPts val="0"/>
              </a:spcBef>
              <a:spcAft>
                <a:spcPts val="0"/>
              </a:spcAft>
              <a:buClr>
                <a:schemeClr val="dk2"/>
              </a:buClr>
              <a:buSzPts val="1400"/>
              <a:buFont typeface="Inter"/>
              <a:buChar char="■"/>
              <a:defRPr>
                <a:solidFill>
                  <a:schemeClr val="dk2"/>
                </a:solidFill>
                <a:latin typeface="Inter"/>
                <a:ea typeface="Inter"/>
                <a:cs typeface="Inter"/>
                <a:sym typeface="Inter"/>
              </a:defRPr>
            </a:lvl9pPr>
          </a:lstStyle>
          <a:p/>
        </p:txBody>
      </p:sp>
      <p:sp>
        <p:nvSpPr>
          <p:cNvPr id="53" name="Google Shape;53;p1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latin typeface="Inter"/>
                <a:ea typeface="Inter"/>
                <a:cs typeface="Inter"/>
                <a:sym typeface="Inter"/>
              </a:defRPr>
            </a:lvl1pPr>
            <a:lvl2pPr lvl="1" algn="r">
              <a:buNone/>
              <a:defRPr sz="1000">
                <a:solidFill>
                  <a:schemeClr val="dk2"/>
                </a:solidFill>
                <a:latin typeface="Inter"/>
                <a:ea typeface="Inter"/>
                <a:cs typeface="Inter"/>
                <a:sym typeface="Inter"/>
              </a:defRPr>
            </a:lvl2pPr>
            <a:lvl3pPr lvl="2" algn="r">
              <a:buNone/>
              <a:defRPr sz="1000">
                <a:solidFill>
                  <a:schemeClr val="dk2"/>
                </a:solidFill>
                <a:latin typeface="Inter"/>
                <a:ea typeface="Inter"/>
                <a:cs typeface="Inter"/>
                <a:sym typeface="Inter"/>
              </a:defRPr>
            </a:lvl3pPr>
            <a:lvl4pPr lvl="3" algn="r">
              <a:buNone/>
              <a:defRPr sz="1000">
                <a:solidFill>
                  <a:schemeClr val="dk2"/>
                </a:solidFill>
                <a:latin typeface="Inter"/>
                <a:ea typeface="Inter"/>
                <a:cs typeface="Inter"/>
                <a:sym typeface="Inter"/>
              </a:defRPr>
            </a:lvl4pPr>
            <a:lvl5pPr lvl="4" algn="r">
              <a:buNone/>
              <a:defRPr sz="1000">
                <a:solidFill>
                  <a:schemeClr val="dk2"/>
                </a:solidFill>
                <a:latin typeface="Inter"/>
                <a:ea typeface="Inter"/>
                <a:cs typeface="Inter"/>
                <a:sym typeface="Inter"/>
              </a:defRPr>
            </a:lvl5pPr>
            <a:lvl6pPr lvl="5" algn="r">
              <a:buNone/>
              <a:defRPr sz="1000">
                <a:solidFill>
                  <a:schemeClr val="dk2"/>
                </a:solidFill>
                <a:latin typeface="Inter"/>
                <a:ea typeface="Inter"/>
                <a:cs typeface="Inter"/>
                <a:sym typeface="Inter"/>
              </a:defRPr>
            </a:lvl6pPr>
            <a:lvl7pPr lvl="6" algn="r">
              <a:buNone/>
              <a:defRPr sz="1000">
                <a:solidFill>
                  <a:schemeClr val="dk2"/>
                </a:solidFill>
                <a:latin typeface="Inter"/>
                <a:ea typeface="Inter"/>
                <a:cs typeface="Inter"/>
                <a:sym typeface="Inter"/>
              </a:defRPr>
            </a:lvl7pPr>
            <a:lvl8pPr lvl="7" algn="r">
              <a:buNone/>
              <a:defRPr sz="1000">
                <a:solidFill>
                  <a:schemeClr val="dk2"/>
                </a:solidFill>
                <a:latin typeface="Inter"/>
                <a:ea typeface="Inter"/>
                <a:cs typeface="Inter"/>
                <a:sym typeface="Inter"/>
              </a:defRPr>
            </a:lvl8pPr>
            <a:lvl9pPr lvl="8" algn="r">
              <a:buNone/>
              <a:defRPr sz="1000">
                <a:solidFill>
                  <a:schemeClr val="dk2"/>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 id="2147483672" r:id="rId14"/>
    <p:sldLayoutId id="2147483673" r:id="rId15"/>
    <p:sldLayoutId id="2147483674" r:id="rId16"/>
    <p:sldLayoutId id="2147483675" r:id="rId17"/>
    <p:sldLayoutId id="2147483676" r:id="rId18"/>
    <p:sldLayoutId id="2147483677" r:id="rId19"/>
    <p:sldLayoutId id="2147483678" r:id="rId20"/>
    <p:sldLayoutId id="2147483679" r:id="rId21"/>
    <p:sldLayoutId id="2147483680" r:id="rId22"/>
    <p:sldLayoutId id="2147483681" r:id="rId23"/>
    <p:sldLayoutId id="2147483682" r:id="rId24"/>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222" name="Shape 222"/>
        <p:cNvGrpSpPr/>
        <p:nvPr/>
      </p:nvGrpSpPr>
      <p:grpSpPr>
        <a:xfrm>
          <a:off x="0" y="0"/>
          <a:ext cx="0" cy="0"/>
          <a:chOff x="0" y="0"/>
          <a:chExt cx="0" cy="0"/>
        </a:xfrm>
      </p:grpSpPr>
      <p:sp>
        <p:nvSpPr>
          <p:cNvPr id="223" name="Google Shape;223;p38"/>
          <p:cNvSpPr txBox="1"/>
          <p:nvPr>
            <p:ph type="title"/>
          </p:nvPr>
        </p:nvSpPr>
        <p:spPr>
          <a:xfrm>
            <a:off x="311700" y="445025"/>
            <a:ext cx="8520600" cy="572700"/>
          </a:xfrm>
          <a:prstGeom prst="rect">
            <a:avLst/>
          </a:prstGeom>
          <a:noFill/>
          <a:ln>
            <a:noFill/>
          </a:ln>
        </p:spPr>
        <p:txBody>
          <a:bodyPr anchorCtr="0" anchor="ctr" bIns="91425" lIns="91425" spcFirstLastPara="1" rIns="91425" wrap="square" tIns="91425">
            <a:normAutofit/>
          </a:bodyPr>
          <a:lstStyle>
            <a:lvl1pPr lvl="0">
              <a:spcBef>
                <a:spcPts val="0"/>
              </a:spcBef>
              <a:spcAft>
                <a:spcPts val="0"/>
              </a:spcAft>
              <a:buClr>
                <a:schemeClr val="dk1"/>
              </a:buClr>
              <a:buSzPts val="2800"/>
              <a:buFont typeface="Hanken Grotesk"/>
              <a:buNone/>
              <a:defRPr b="1" sz="2800">
                <a:solidFill>
                  <a:schemeClr val="dk1"/>
                </a:solidFill>
                <a:latin typeface="Hanken Grotesk"/>
                <a:ea typeface="Hanken Grotesk"/>
                <a:cs typeface="Hanken Grotesk"/>
                <a:sym typeface="Hanken Grotesk"/>
              </a:defRPr>
            </a:lvl1pPr>
            <a:lvl2pPr lvl="1">
              <a:spcBef>
                <a:spcPts val="0"/>
              </a:spcBef>
              <a:spcAft>
                <a:spcPts val="0"/>
              </a:spcAft>
              <a:buClr>
                <a:schemeClr val="dk1"/>
              </a:buClr>
              <a:buSzPts val="2800"/>
              <a:buFont typeface="Hanken Grotesk"/>
              <a:buNone/>
              <a:defRPr b="1" sz="2800">
                <a:solidFill>
                  <a:schemeClr val="dk1"/>
                </a:solidFill>
                <a:latin typeface="Hanken Grotesk"/>
                <a:ea typeface="Hanken Grotesk"/>
                <a:cs typeface="Hanken Grotesk"/>
                <a:sym typeface="Hanken Grotesk"/>
              </a:defRPr>
            </a:lvl2pPr>
            <a:lvl3pPr lvl="2">
              <a:spcBef>
                <a:spcPts val="0"/>
              </a:spcBef>
              <a:spcAft>
                <a:spcPts val="0"/>
              </a:spcAft>
              <a:buClr>
                <a:schemeClr val="dk1"/>
              </a:buClr>
              <a:buSzPts val="2800"/>
              <a:buFont typeface="Hanken Grotesk"/>
              <a:buNone/>
              <a:defRPr b="1" sz="2800">
                <a:solidFill>
                  <a:schemeClr val="dk1"/>
                </a:solidFill>
                <a:latin typeface="Hanken Grotesk"/>
                <a:ea typeface="Hanken Grotesk"/>
                <a:cs typeface="Hanken Grotesk"/>
                <a:sym typeface="Hanken Grotesk"/>
              </a:defRPr>
            </a:lvl3pPr>
            <a:lvl4pPr lvl="3">
              <a:spcBef>
                <a:spcPts val="0"/>
              </a:spcBef>
              <a:spcAft>
                <a:spcPts val="0"/>
              </a:spcAft>
              <a:buClr>
                <a:schemeClr val="dk1"/>
              </a:buClr>
              <a:buSzPts val="2800"/>
              <a:buFont typeface="Hanken Grotesk"/>
              <a:buNone/>
              <a:defRPr b="1" sz="2800">
                <a:solidFill>
                  <a:schemeClr val="dk1"/>
                </a:solidFill>
                <a:latin typeface="Hanken Grotesk"/>
                <a:ea typeface="Hanken Grotesk"/>
                <a:cs typeface="Hanken Grotesk"/>
                <a:sym typeface="Hanken Grotesk"/>
              </a:defRPr>
            </a:lvl4pPr>
            <a:lvl5pPr lvl="4">
              <a:spcBef>
                <a:spcPts val="0"/>
              </a:spcBef>
              <a:spcAft>
                <a:spcPts val="0"/>
              </a:spcAft>
              <a:buClr>
                <a:schemeClr val="dk1"/>
              </a:buClr>
              <a:buSzPts val="2800"/>
              <a:buFont typeface="Hanken Grotesk"/>
              <a:buNone/>
              <a:defRPr b="1" sz="2800">
                <a:solidFill>
                  <a:schemeClr val="dk1"/>
                </a:solidFill>
                <a:latin typeface="Hanken Grotesk"/>
                <a:ea typeface="Hanken Grotesk"/>
                <a:cs typeface="Hanken Grotesk"/>
                <a:sym typeface="Hanken Grotesk"/>
              </a:defRPr>
            </a:lvl5pPr>
            <a:lvl6pPr lvl="5">
              <a:spcBef>
                <a:spcPts val="0"/>
              </a:spcBef>
              <a:spcAft>
                <a:spcPts val="0"/>
              </a:spcAft>
              <a:buClr>
                <a:schemeClr val="dk1"/>
              </a:buClr>
              <a:buSzPts val="2800"/>
              <a:buFont typeface="Hanken Grotesk"/>
              <a:buNone/>
              <a:defRPr b="1" sz="2800">
                <a:solidFill>
                  <a:schemeClr val="dk1"/>
                </a:solidFill>
                <a:latin typeface="Hanken Grotesk"/>
                <a:ea typeface="Hanken Grotesk"/>
                <a:cs typeface="Hanken Grotesk"/>
                <a:sym typeface="Hanken Grotesk"/>
              </a:defRPr>
            </a:lvl6pPr>
            <a:lvl7pPr lvl="6">
              <a:spcBef>
                <a:spcPts val="0"/>
              </a:spcBef>
              <a:spcAft>
                <a:spcPts val="0"/>
              </a:spcAft>
              <a:buClr>
                <a:schemeClr val="dk1"/>
              </a:buClr>
              <a:buSzPts val="2800"/>
              <a:buFont typeface="Hanken Grotesk"/>
              <a:buNone/>
              <a:defRPr b="1" sz="2800">
                <a:solidFill>
                  <a:schemeClr val="dk1"/>
                </a:solidFill>
                <a:latin typeface="Hanken Grotesk"/>
                <a:ea typeface="Hanken Grotesk"/>
                <a:cs typeface="Hanken Grotesk"/>
                <a:sym typeface="Hanken Grotesk"/>
              </a:defRPr>
            </a:lvl7pPr>
            <a:lvl8pPr lvl="7">
              <a:spcBef>
                <a:spcPts val="0"/>
              </a:spcBef>
              <a:spcAft>
                <a:spcPts val="0"/>
              </a:spcAft>
              <a:buClr>
                <a:schemeClr val="dk1"/>
              </a:buClr>
              <a:buSzPts val="2800"/>
              <a:buFont typeface="Hanken Grotesk"/>
              <a:buNone/>
              <a:defRPr b="1" sz="2800">
                <a:solidFill>
                  <a:schemeClr val="dk1"/>
                </a:solidFill>
                <a:latin typeface="Hanken Grotesk"/>
                <a:ea typeface="Hanken Grotesk"/>
                <a:cs typeface="Hanken Grotesk"/>
                <a:sym typeface="Hanken Grotesk"/>
              </a:defRPr>
            </a:lvl8pPr>
            <a:lvl9pPr lvl="8">
              <a:spcBef>
                <a:spcPts val="0"/>
              </a:spcBef>
              <a:spcAft>
                <a:spcPts val="0"/>
              </a:spcAft>
              <a:buClr>
                <a:schemeClr val="dk1"/>
              </a:buClr>
              <a:buSzPts val="2800"/>
              <a:buFont typeface="Hanken Grotesk"/>
              <a:buNone/>
              <a:defRPr b="1" sz="2800">
                <a:solidFill>
                  <a:schemeClr val="dk1"/>
                </a:solidFill>
                <a:latin typeface="Hanken Grotesk"/>
                <a:ea typeface="Hanken Grotesk"/>
                <a:cs typeface="Hanken Grotesk"/>
                <a:sym typeface="Hanken Grotesk"/>
              </a:defRPr>
            </a:lvl9pPr>
          </a:lstStyle>
          <a:p/>
        </p:txBody>
      </p:sp>
      <p:sp>
        <p:nvSpPr>
          <p:cNvPr id="224" name="Google Shape;224;p38"/>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Font typeface="Inter"/>
              <a:buChar char="●"/>
              <a:defRPr sz="1800">
                <a:solidFill>
                  <a:schemeClr val="dk2"/>
                </a:solidFill>
                <a:latin typeface="Inter"/>
                <a:ea typeface="Inter"/>
                <a:cs typeface="Inter"/>
                <a:sym typeface="Inter"/>
              </a:defRPr>
            </a:lvl1pPr>
            <a:lvl2pPr indent="-317500" lvl="1" marL="914400">
              <a:lnSpc>
                <a:spcPct val="115000"/>
              </a:lnSpc>
              <a:spcBef>
                <a:spcPts val="0"/>
              </a:spcBef>
              <a:spcAft>
                <a:spcPts val="0"/>
              </a:spcAft>
              <a:buClr>
                <a:schemeClr val="dk2"/>
              </a:buClr>
              <a:buSzPts val="1400"/>
              <a:buFont typeface="Inter"/>
              <a:buChar char="○"/>
              <a:defRPr>
                <a:solidFill>
                  <a:schemeClr val="dk2"/>
                </a:solidFill>
                <a:latin typeface="Inter"/>
                <a:ea typeface="Inter"/>
                <a:cs typeface="Inter"/>
                <a:sym typeface="Inter"/>
              </a:defRPr>
            </a:lvl2pPr>
            <a:lvl3pPr indent="-317500" lvl="2" marL="1371600">
              <a:lnSpc>
                <a:spcPct val="115000"/>
              </a:lnSpc>
              <a:spcBef>
                <a:spcPts val="0"/>
              </a:spcBef>
              <a:spcAft>
                <a:spcPts val="0"/>
              </a:spcAft>
              <a:buClr>
                <a:schemeClr val="dk2"/>
              </a:buClr>
              <a:buSzPts val="1400"/>
              <a:buFont typeface="Inter"/>
              <a:buChar char="■"/>
              <a:defRPr>
                <a:solidFill>
                  <a:schemeClr val="dk2"/>
                </a:solidFill>
                <a:latin typeface="Inter"/>
                <a:ea typeface="Inter"/>
                <a:cs typeface="Inter"/>
                <a:sym typeface="Inter"/>
              </a:defRPr>
            </a:lvl3pPr>
            <a:lvl4pPr indent="-317500" lvl="3" marL="1828800">
              <a:lnSpc>
                <a:spcPct val="115000"/>
              </a:lnSpc>
              <a:spcBef>
                <a:spcPts val="0"/>
              </a:spcBef>
              <a:spcAft>
                <a:spcPts val="0"/>
              </a:spcAft>
              <a:buClr>
                <a:schemeClr val="dk2"/>
              </a:buClr>
              <a:buSzPts val="1400"/>
              <a:buFont typeface="Inter"/>
              <a:buChar char="●"/>
              <a:defRPr>
                <a:solidFill>
                  <a:schemeClr val="dk2"/>
                </a:solidFill>
                <a:latin typeface="Inter"/>
                <a:ea typeface="Inter"/>
                <a:cs typeface="Inter"/>
                <a:sym typeface="Inter"/>
              </a:defRPr>
            </a:lvl4pPr>
            <a:lvl5pPr indent="-317500" lvl="4" marL="2286000">
              <a:lnSpc>
                <a:spcPct val="115000"/>
              </a:lnSpc>
              <a:spcBef>
                <a:spcPts val="0"/>
              </a:spcBef>
              <a:spcAft>
                <a:spcPts val="0"/>
              </a:spcAft>
              <a:buClr>
                <a:schemeClr val="dk2"/>
              </a:buClr>
              <a:buSzPts val="1400"/>
              <a:buFont typeface="Inter"/>
              <a:buChar char="○"/>
              <a:defRPr>
                <a:solidFill>
                  <a:schemeClr val="dk2"/>
                </a:solidFill>
                <a:latin typeface="Inter"/>
                <a:ea typeface="Inter"/>
                <a:cs typeface="Inter"/>
                <a:sym typeface="Inter"/>
              </a:defRPr>
            </a:lvl5pPr>
            <a:lvl6pPr indent="-317500" lvl="5" marL="2743200">
              <a:lnSpc>
                <a:spcPct val="115000"/>
              </a:lnSpc>
              <a:spcBef>
                <a:spcPts val="0"/>
              </a:spcBef>
              <a:spcAft>
                <a:spcPts val="0"/>
              </a:spcAft>
              <a:buClr>
                <a:schemeClr val="dk2"/>
              </a:buClr>
              <a:buSzPts val="1400"/>
              <a:buFont typeface="Inter"/>
              <a:buChar char="■"/>
              <a:defRPr>
                <a:solidFill>
                  <a:schemeClr val="dk2"/>
                </a:solidFill>
                <a:latin typeface="Inter"/>
                <a:ea typeface="Inter"/>
                <a:cs typeface="Inter"/>
                <a:sym typeface="Inter"/>
              </a:defRPr>
            </a:lvl6pPr>
            <a:lvl7pPr indent="-317500" lvl="6" marL="3200400">
              <a:lnSpc>
                <a:spcPct val="115000"/>
              </a:lnSpc>
              <a:spcBef>
                <a:spcPts val="0"/>
              </a:spcBef>
              <a:spcAft>
                <a:spcPts val="0"/>
              </a:spcAft>
              <a:buClr>
                <a:schemeClr val="dk2"/>
              </a:buClr>
              <a:buSzPts val="1400"/>
              <a:buFont typeface="Inter"/>
              <a:buChar char="●"/>
              <a:defRPr>
                <a:solidFill>
                  <a:schemeClr val="dk2"/>
                </a:solidFill>
                <a:latin typeface="Inter"/>
                <a:ea typeface="Inter"/>
                <a:cs typeface="Inter"/>
                <a:sym typeface="Inter"/>
              </a:defRPr>
            </a:lvl7pPr>
            <a:lvl8pPr indent="-317500" lvl="7" marL="3657600">
              <a:lnSpc>
                <a:spcPct val="115000"/>
              </a:lnSpc>
              <a:spcBef>
                <a:spcPts val="0"/>
              </a:spcBef>
              <a:spcAft>
                <a:spcPts val="0"/>
              </a:spcAft>
              <a:buClr>
                <a:schemeClr val="dk2"/>
              </a:buClr>
              <a:buSzPts val="1400"/>
              <a:buFont typeface="Inter"/>
              <a:buChar char="○"/>
              <a:defRPr>
                <a:solidFill>
                  <a:schemeClr val="dk2"/>
                </a:solidFill>
                <a:latin typeface="Inter"/>
                <a:ea typeface="Inter"/>
                <a:cs typeface="Inter"/>
                <a:sym typeface="Inter"/>
              </a:defRPr>
            </a:lvl8pPr>
            <a:lvl9pPr indent="-317500" lvl="8" marL="4114800">
              <a:lnSpc>
                <a:spcPct val="115000"/>
              </a:lnSpc>
              <a:spcBef>
                <a:spcPts val="0"/>
              </a:spcBef>
              <a:spcAft>
                <a:spcPts val="0"/>
              </a:spcAft>
              <a:buClr>
                <a:schemeClr val="dk2"/>
              </a:buClr>
              <a:buSzPts val="1400"/>
              <a:buFont typeface="Inter"/>
              <a:buChar char="■"/>
              <a:defRPr>
                <a:solidFill>
                  <a:schemeClr val="dk2"/>
                </a:solidFill>
                <a:latin typeface="Inter"/>
                <a:ea typeface="Inter"/>
                <a:cs typeface="Inter"/>
                <a:sym typeface="Inter"/>
              </a:defRPr>
            </a:lvl9pPr>
          </a:lstStyle>
          <a:p/>
        </p:txBody>
      </p:sp>
      <p:sp>
        <p:nvSpPr>
          <p:cNvPr id="225" name="Google Shape;225;p3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latin typeface="Inter"/>
                <a:ea typeface="Inter"/>
                <a:cs typeface="Inter"/>
                <a:sym typeface="Inter"/>
              </a:defRPr>
            </a:lvl1pPr>
            <a:lvl2pPr lvl="1" algn="r">
              <a:buNone/>
              <a:defRPr sz="1000">
                <a:solidFill>
                  <a:schemeClr val="dk2"/>
                </a:solidFill>
                <a:latin typeface="Inter"/>
                <a:ea typeface="Inter"/>
                <a:cs typeface="Inter"/>
                <a:sym typeface="Inter"/>
              </a:defRPr>
            </a:lvl2pPr>
            <a:lvl3pPr lvl="2" algn="r">
              <a:buNone/>
              <a:defRPr sz="1000">
                <a:solidFill>
                  <a:schemeClr val="dk2"/>
                </a:solidFill>
                <a:latin typeface="Inter"/>
                <a:ea typeface="Inter"/>
                <a:cs typeface="Inter"/>
                <a:sym typeface="Inter"/>
              </a:defRPr>
            </a:lvl3pPr>
            <a:lvl4pPr lvl="3" algn="r">
              <a:buNone/>
              <a:defRPr sz="1000">
                <a:solidFill>
                  <a:schemeClr val="dk2"/>
                </a:solidFill>
                <a:latin typeface="Inter"/>
                <a:ea typeface="Inter"/>
                <a:cs typeface="Inter"/>
                <a:sym typeface="Inter"/>
              </a:defRPr>
            </a:lvl4pPr>
            <a:lvl5pPr lvl="4" algn="r">
              <a:buNone/>
              <a:defRPr sz="1000">
                <a:solidFill>
                  <a:schemeClr val="dk2"/>
                </a:solidFill>
                <a:latin typeface="Inter"/>
                <a:ea typeface="Inter"/>
                <a:cs typeface="Inter"/>
                <a:sym typeface="Inter"/>
              </a:defRPr>
            </a:lvl5pPr>
            <a:lvl6pPr lvl="5" algn="r">
              <a:buNone/>
              <a:defRPr sz="1000">
                <a:solidFill>
                  <a:schemeClr val="dk2"/>
                </a:solidFill>
                <a:latin typeface="Inter"/>
                <a:ea typeface="Inter"/>
                <a:cs typeface="Inter"/>
                <a:sym typeface="Inter"/>
              </a:defRPr>
            </a:lvl6pPr>
            <a:lvl7pPr lvl="6" algn="r">
              <a:buNone/>
              <a:defRPr sz="1000">
                <a:solidFill>
                  <a:schemeClr val="dk2"/>
                </a:solidFill>
                <a:latin typeface="Inter"/>
                <a:ea typeface="Inter"/>
                <a:cs typeface="Inter"/>
                <a:sym typeface="Inter"/>
              </a:defRPr>
            </a:lvl7pPr>
            <a:lvl8pPr lvl="7" algn="r">
              <a:buNone/>
              <a:defRPr sz="1000">
                <a:solidFill>
                  <a:schemeClr val="dk2"/>
                </a:solidFill>
                <a:latin typeface="Inter"/>
                <a:ea typeface="Inter"/>
                <a:cs typeface="Inter"/>
                <a:sym typeface="Inter"/>
              </a:defRPr>
            </a:lvl8pPr>
            <a:lvl9pPr lvl="8" algn="r">
              <a:buNone/>
              <a:defRPr sz="1000">
                <a:solidFill>
                  <a:schemeClr val="dk2"/>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83" r:id="rId1"/>
    <p:sldLayoutId id="2147483684" r:id="rId2"/>
    <p:sldLayoutId id="2147483685" r:id="rId3"/>
    <p:sldLayoutId id="2147483686" r:id="rId4"/>
    <p:sldLayoutId id="2147483687" r:id="rId5"/>
    <p:sldLayoutId id="2147483688" r:id="rId6"/>
    <p:sldLayoutId id="2147483689" r:id="rId7"/>
    <p:sldLayoutId id="2147483690" r:id="rId8"/>
    <p:sldLayoutId id="2147483691" r:id="rId9"/>
    <p:sldLayoutId id="2147483692" r:id="rId10"/>
    <p:sldLayoutId id="2147483693" r:id="rId11"/>
    <p:sldLayoutId id="2147483694" r:id="rId12"/>
    <p:sldLayoutId id="2147483695" r:id="rId13"/>
    <p:sldLayoutId id="2147483696" r:id="rId14"/>
    <p:sldLayoutId id="2147483697" r:id="rId15"/>
    <p:sldLayoutId id="2147483698" r:id="rId16"/>
    <p:sldLayoutId id="2147483699" r:id="rId17"/>
    <p:sldLayoutId id="2147483700" r:id="rId18"/>
    <p:sldLayoutId id="2147483701" r:id="rId19"/>
    <p:sldLayoutId id="2147483702" r:id="rId20"/>
    <p:sldLayoutId id="2147483703" r:id="rId21"/>
    <p:sldLayoutId id="2147483704" r:id="rId22"/>
    <p:sldLayoutId id="2147483705" r:id="rId23"/>
    <p:sldLayoutId id="2147483706" r:id="rId24"/>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402" name="Shape 402"/>
        <p:cNvGrpSpPr/>
        <p:nvPr/>
      </p:nvGrpSpPr>
      <p:grpSpPr>
        <a:xfrm>
          <a:off x="0" y="0"/>
          <a:ext cx="0" cy="0"/>
          <a:chOff x="0" y="0"/>
          <a:chExt cx="0" cy="0"/>
        </a:xfrm>
      </p:grpSpPr>
      <p:sp>
        <p:nvSpPr>
          <p:cNvPr id="403" name="Google Shape;403;p63"/>
          <p:cNvSpPr txBox="1"/>
          <p:nvPr>
            <p:ph type="title"/>
          </p:nvPr>
        </p:nvSpPr>
        <p:spPr>
          <a:xfrm>
            <a:off x="311700" y="445025"/>
            <a:ext cx="8520600" cy="572700"/>
          </a:xfrm>
          <a:prstGeom prst="rect">
            <a:avLst/>
          </a:prstGeom>
          <a:noFill/>
          <a:ln>
            <a:noFill/>
          </a:ln>
        </p:spPr>
        <p:txBody>
          <a:bodyPr anchorCtr="0" anchor="ctr" bIns="91425" lIns="91425" spcFirstLastPara="1" rIns="91425" wrap="square" tIns="91425">
            <a:normAutofit/>
          </a:bodyPr>
          <a:lstStyle>
            <a:lvl1pPr lvl="0">
              <a:spcBef>
                <a:spcPts val="0"/>
              </a:spcBef>
              <a:spcAft>
                <a:spcPts val="0"/>
              </a:spcAft>
              <a:buClr>
                <a:schemeClr val="dk1"/>
              </a:buClr>
              <a:buSzPts val="2800"/>
              <a:buFont typeface="Hanken Grotesk"/>
              <a:buNone/>
              <a:defRPr b="1" sz="2800">
                <a:solidFill>
                  <a:schemeClr val="dk1"/>
                </a:solidFill>
                <a:latin typeface="Hanken Grotesk"/>
                <a:ea typeface="Hanken Grotesk"/>
                <a:cs typeface="Hanken Grotesk"/>
                <a:sym typeface="Hanken Grotesk"/>
              </a:defRPr>
            </a:lvl1pPr>
            <a:lvl2pPr lvl="1">
              <a:spcBef>
                <a:spcPts val="0"/>
              </a:spcBef>
              <a:spcAft>
                <a:spcPts val="0"/>
              </a:spcAft>
              <a:buClr>
                <a:schemeClr val="dk1"/>
              </a:buClr>
              <a:buSzPts val="2800"/>
              <a:buFont typeface="Hanken Grotesk"/>
              <a:buNone/>
              <a:defRPr b="1" sz="2800">
                <a:solidFill>
                  <a:schemeClr val="dk1"/>
                </a:solidFill>
                <a:latin typeface="Hanken Grotesk"/>
                <a:ea typeface="Hanken Grotesk"/>
                <a:cs typeface="Hanken Grotesk"/>
                <a:sym typeface="Hanken Grotesk"/>
              </a:defRPr>
            </a:lvl2pPr>
            <a:lvl3pPr lvl="2">
              <a:spcBef>
                <a:spcPts val="0"/>
              </a:spcBef>
              <a:spcAft>
                <a:spcPts val="0"/>
              </a:spcAft>
              <a:buClr>
                <a:schemeClr val="dk1"/>
              </a:buClr>
              <a:buSzPts val="2800"/>
              <a:buFont typeface="Hanken Grotesk"/>
              <a:buNone/>
              <a:defRPr b="1" sz="2800">
                <a:solidFill>
                  <a:schemeClr val="dk1"/>
                </a:solidFill>
                <a:latin typeface="Hanken Grotesk"/>
                <a:ea typeface="Hanken Grotesk"/>
                <a:cs typeface="Hanken Grotesk"/>
                <a:sym typeface="Hanken Grotesk"/>
              </a:defRPr>
            </a:lvl3pPr>
            <a:lvl4pPr lvl="3">
              <a:spcBef>
                <a:spcPts val="0"/>
              </a:spcBef>
              <a:spcAft>
                <a:spcPts val="0"/>
              </a:spcAft>
              <a:buClr>
                <a:schemeClr val="dk1"/>
              </a:buClr>
              <a:buSzPts val="2800"/>
              <a:buFont typeface="Hanken Grotesk"/>
              <a:buNone/>
              <a:defRPr b="1" sz="2800">
                <a:solidFill>
                  <a:schemeClr val="dk1"/>
                </a:solidFill>
                <a:latin typeface="Hanken Grotesk"/>
                <a:ea typeface="Hanken Grotesk"/>
                <a:cs typeface="Hanken Grotesk"/>
                <a:sym typeface="Hanken Grotesk"/>
              </a:defRPr>
            </a:lvl4pPr>
            <a:lvl5pPr lvl="4">
              <a:spcBef>
                <a:spcPts val="0"/>
              </a:spcBef>
              <a:spcAft>
                <a:spcPts val="0"/>
              </a:spcAft>
              <a:buClr>
                <a:schemeClr val="dk1"/>
              </a:buClr>
              <a:buSzPts val="2800"/>
              <a:buFont typeface="Hanken Grotesk"/>
              <a:buNone/>
              <a:defRPr b="1" sz="2800">
                <a:solidFill>
                  <a:schemeClr val="dk1"/>
                </a:solidFill>
                <a:latin typeface="Hanken Grotesk"/>
                <a:ea typeface="Hanken Grotesk"/>
                <a:cs typeface="Hanken Grotesk"/>
                <a:sym typeface="Hanken Grotesk"/>
              </a:defRPr>
            </a:lvl5pPr>
            <a:lvl6pPr lvl="5">
              <a:spcBef>
                <a:spcPts val="0"/>
              </a:spcBef>
              <a:spcAft>
                <a:spcPts val="0"/>
              </a:spcAft>
              <a:buClr>
                <a:schemeClr val="dk1"/>
              </a:buClr>
              <a:buSzPts val="2800"/>
              <a:buFont typeface="Hanken Grotesk"/>
              <a:buNone/>
              <a:defRPr b="1" sz="2800">
                <a:solidFill>
                  <a:schemeClr val="dk1"/>
                </a:solidFill>
                <a:latin typeface="Hanken Grotesk"/>
                <a:ea typeface="Hanken Grotesk"/>
                <a:cs typeface="Hanken Grotesk"/>
                <a:sym typeface="Hanken Grotesk"/>
              </a:defRPr>
            </a:lvl6pPr>
            <a:lvl7pPr lvl="6">
              <a:spcBef>
                <a:spcPts val="0"/>
              </a:spcBef>
              <a:spcAft>
                <a:spcPts val="0"/>
              </a:spcAft>
              <a:buClr>
                <a:schemeClr val="dk1"/>
              </a:buClr>
              <a:buSzPts val="2800"/>
              <a:buFont typeface="Hanken Grotesk"/>
              <a:buNone/>
              <a:defRPr b="1" sz="2800">
                <a:solidFill>
                  <a:schemeClr val="dk1"/>
                </a:solidFill>
                <a:latin typeface="Hanken Grotesk"/>
                <a:ea typeface="Hanken Grotesk"/>
                <a:cs typeface="Hanken Grotesk"/>
                <a:sym typeface="Hanken Grotesk"/>
              </a:defRPr>
            </a:lvl7pPr>
            <a:lvl8pPr lvl="7">
              <a:spcBef>
                <a:spcPts val="0"/>
              </a:spcBef>
              <a:spcAft>
                <a:spcPts val="0"/>
              </a:spcAft>
              <a:buClr>
                <a:schemeClr val="dk1"/>
              </a:buClr>
              <a:buSzPts val="2800"/>
              <a:buFont typeface="Hanken Grotesk"/>
              <a:buNone/>
              <a:defRPr b="1" sz="2800">
                <a:solidFill>
                  <a:schemeClr val="dk1"/>
                </a:solidFill>
                <a:latin typeface="Hanken Grotesk"/>
                <a:ea typeface="Hanken Grotesk"/>
                <a:cs typeface="Hanken Grotesk"/>
                <a:sym typeface="Hanken Grotesk"/>
              </a:defRPr>
            </a:lvl8pPr>
            <a:lvl9pPr lvl="8">
              <a:spcBef>
                <a:spcPts val="0"/>
              </a:spcBef>
              <a:spcAft>
                <a:spcPts val="0"/>
              </a:spcAft>
              <a:buClr>
                <a:schemeClr val="dk1"/>
              </a:buClr>
              <a:buSzPts val="2800"/>
              <a:buFont typeface="Hanken Grotesk"/>
              <a:buNone/>
              <a:defRPr b="1" sz="2800">
                <a:solidFill>
                  <a:schemeClr val="dk1"/>
                </a:solidFill>
                <a:latin typeface="Hanken Grotesk"/>
                <a:ea typeface="Hanken Grotesk"/>
                <a:cs typeface="Hanken Grotesk"/>
                <a:sym typeface="Hanken Grotesk"/>
              </a:defRPr>
            </a:lvl9pPr>
          </a:lstStyle>
          <a:p/>
        </p:txBody>
      </p:sp>
      <p:sp>
        <p:nvSpPr>
          <p:cNvPr id="404" name="Google Shape;404;p63"/>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Font typeface="Inter"/>
              <a:buChar char="●"/>
              <a:defRPr sz="1800">
                <a:solidFill>
                  <a:schemeClr val="dk2"/>
                </a:solidFill>
                <a:latin typeface="Inter"/>
                <a:ea typeface="Inter"/>
                <a:cs typeface="Inter"/>
                <a:sym typeface="Inter"/>
              </a:defRPr>
            </a:lvl1pPr>
            <a:lvl2pPr indent="-317500" lvl="1" marL="914400">
              <a:lnSpc>
                <a:spcPct val="115000"/>
              </a:lnSpc>
              <a:spcBef>
                <a:spcPts val="0"/>
              </a:spcBef>
              <a:spcAft>
                <a:spcPts val="0"/>
              </a:spcAft>
              <a:buClr>
                <a:schemeClr val="dk2"/>
              </a:buClr>
              <a:buSzPts val="1400"/>
              <a:buFont typeface="Inter"/>
              <a:buChar char="○"/>
              <a:defRPr>
                <a:solidFill>
                  <a:schemeClr val="dk2"/>
                </a:solidFill>
                <a:latin typeface="Inter"/>
                <a:ea typeface="Inter"/>
                <a:cs typeface="Inter"/>
                <a:sym typeface="Inter"/>
              </a:defRPr>
            </a:lvl2pPr>
            <a:lvl3pPr indent="-317500" lvl="2" marL="1371600">
              <a:lnSpc>
                <a:spcPct val="115000"/>
              </a:lnSpc>
              <a:spcBef>
                <a:spcPts val="0"/>
              </a:spcBef>
              <a:spcAft>
                <a:spcPts val="0"/>
              </a:spcAft>
              <a:buClr>
                <a:schemeClr val="dk2"/>
              </a:buClr>
              <a:buSzPts val="1400"/>
              <a:buFont typeface="Inter"/>
              <a:buChar char="■"/>
              <a:defRPr>
                <a:solidFill>
                  <a:schemeClr val="dk2"/>
                </a:solidFill>
                <a:latin typeface="Inter"/>
                <a:ea typeface="Inter"/>
                <a:cs typeface="Inter"/>
                <a:sym typeface="Inter"/>
              </a:defRPr>
            </a:lvl3pPr>
            <a:lvl4pPr indent="-317500" lvl="3" marL="1828800">
              <a:lnSpc>
                <a:spcPct val="115000"/>
              </a:lnSpc>
              <a:spcBef>
                <a:spcPts val="0"/>
              </a:spcBef>
              <a:spcAft>
                <a:spcPts val="0"/>
              </a:spcAft>
              <a:buClr>
                <a:schemeClr val="dk2"/>
              </a:buClr>
              <a:buSzPts val="1400"/>
              <a:buFont typeface="Inter"/>
              <a:buChar char="●"/>
              <a:defRPr>
                <a:solidFill>
                  <a:schemeClr val="dk2"/>
                </a:solidFill>
                <a:latin typeface="Inter"/>
                <a:ea typeface="Inter"/>
                <a:cs typeface="Inter"/>
                <a:sym typeface="Inter"/>
              </a:defRPr>
            </a:lvl4pPr>
            <a:lvl5pPr indent="-317500" lvl="4" marL="2286000">
              <a:lnSpc>
                <a:spcPct val="115000"/>
              </a:lnSpc>
              <a:spcBef>
                <a:spcPts val="0"/>
              </a:spcBef>
              <a:spcAft>
                <a:spcPts val="0"/>
              </a:spcAft>
              <a:buClr>
                <a:schemeClr val="dk2"/>
              </a:buClr>
              <a:buSzPts val="1400"/>
              <a:buFont typeface="Inter"/>
              <a:buChar char="○"/>
              <a:defRPr>
                <a:solidFill>
                  <a:schemeClr val="dk2"/>
                </a:solidFill>
                <a:latin typeface="Inter"/>
                <a:ea typeface="Inter"/>
                <a:cs typeface="Inter"/>
                <a:sym typeface="Inter"/>
              </a:defRPr>
            </a:lvl5pPr>
            <a:lvl6pPr indent="-317500" lvl="5" marL="2743200">
              <a:lnSpc>
                <a:spcPct val="115000"/>
              </a:lnSpc>
              <a:spcBef>
                <a:spcPts val="0"/>
              </a:spcBef>
              <a:spcAft>
                <a:spcPts val="0"/>
              </a:spcAft>
              <a:buClr>
                <a:schemeClr val="dk2"/>
              </a:buClr>
              <a:buSzPts val="1400"/>
              <a:buFont typeface="Inter"/>
              <a:buChar char="■"/>
              <a:defRPr>
                <a:solidFill>
                  <a:schemeClr val="dk2"/>
                </a:solidFill>
                <a:latin typeface="Inter"/>
                <a:ea typeface="Inter"/>
                <a:cs typeface="Inter"/>
                <a:sym typeface="Inter"/>
              </a:defRPr>
            </a:lvl6pPr>
            <a:lvl7pPr indent="-317500" lvl="6" marL="3200400">
              <a:lnSpc>
                <a:spcPct val="115000"/>
              </a:lnSpc>
              <a:spcBef>
                <a:spcPts val="0"/>
              </a:spcBef>
              <a:spcAft>
                <a:spcPts val="0"/>
              </a:spcAft>
              <a:buClr>
                <a:schemeClr val="dk2"/>
              </a:buClr>
              <a:buSzPts val="1400"/>
              <a:buFont typeface="Inter"/>
              <a:buChar char="●"/>
              <a:defRPr>
                <a:solidFill>
                  <a:schemeClr val="dk2"/>
                </a:solidFill>
                <a:latin typeface="Inter"/>
                <a:ea typeface="Inter"/>
                <a:cs typeface="Inter"/>
                <a:sym typeface="Inter"/>
              </a:defRPr>
            </a:lvl7pPr>
            <a:lvl8pPr indent="-317500" lvl="7" marL="3657600">
              <a:lnSpc>
                <a:spcPct val="115000"/>
              </a:lnSpc>
              <a:spcBef>
                <a:spcPts val="0"/>
              </a:spcBef>
              <a:spcAft>
                <a:spcPts val="0"/>
              </a:spcAft>
              <a:buClr>
                <a:schemeClr val="dk2"/>
              </a:buClr>
              <a:buSzPts val="1400"/>
              <a:buFont typeface="Inter"/>
              <a:buChar char="○"/>
              <a:defRPr>
                <a:solidFill>
                  <a:schemeClr val="dk2"/>
                </a:solidFill>
                <a:latin typeface="Inter"/>
                <a:ea typeface="Inter"/>
                <a:cs typeface="Inter"/>
                <a:sym typeface="Inter"/>
              </a:defRPr>
            </a:lvl8pPr>
            <a:lvl9pPr indent="-317500" lvl="8" marL="4114800">
              <a:lnSpc>
                <a:spcPct val="115000"/>
              </a:lnSpc>
              <a:spcBef>
                <a:spcPts val="0"/>
              </a:spcBef>
              <a:spcAft>
                <a:spcPts val="0"/>
              </a:spcAft>
              <a:buClr>
                <a:schemeClr val="dk2"/>
              </a:buClr>
              <a:buSzPts val="1400"/>
              <a:buFont typeface="Inter"/>
              <a:buChar char="■"/>
              <a:defRPr>
                <a:solidFill>
                  <a:schemeClr val="dk2"/>
                </a:solidFill>
                <a:latin typeface="Inter"/>
                <a:ea typeface="Inter"/>
                <a:cs typeface="Inter"/>
                <a:sym typeface="Inter"/>
              </a:defRPr>
            </a:lvl9pPr>
          </a:lstStyle>
          <a:p/>
        </p:txBody>
      </p:sp>
      <p:sp>
        <p:nvSpPr>
          <p:cNvPr id="405" name="Google Shape;405;p6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latin typeface="Inter"/>
                <a:ea typeface="Inter"/>
                <a:cs typeface="Inter"/>
                <a:sym typeface="Inter"/>
              </a:defRPr>
            </a:lvl1pPr>
            <a:lvl2pPr lvl="1" algn="r">
              <a:buNone/>
              <a:defRPr sz="1000">
                <a:solidFill>
                  <a:schemeClr val="dk2"/>
                </a:solidFill>
                <a:latin typeface="Inter"/>
                <a:ea typeface="Inter"/>
                <a:cs typeface="Inter"/>
                <a:sym typeface="Inter"/>
              </a:defRPr>
            </a:lvl2pPr>
            <a:lvl3pPr lvl="2" algn="r">
              <a:buNone/>
              <a:defRPr sz="1000">
                <a:solidFill>
                  <a:schemeClr val="dk2"/>
                </a:solidFill>
                <a:latin typeface="Inter"/>
                <a:ea typeface="Inter"/>
                <a:cs typeface="Inter"/>
                <a:sym typeface="Inter"/>
              </a:defRPr>
            </a:lvl3pPr>
            <a:lvl4pPr lvl="3" algn="r">
              <a:buNone/>
              <a:defRPr sz="1000">
                <a:solidFill>
                  <a:schemeClr val="dk2"/>
                </a:solidFill>
                <a:latin typeface="Inter"/>
                <a:ea typeface="Inter"/>
                <a:cs typeface="Inter"/>
                <a:sym typeface="Inter"/>
              </a:defRPr>
            </a:lvl4pPr>
            <a:lvl5pPr lvl="4" algn="r">
              <a:buNone/>
              <a:defRPr sz="1000">
                <a:solidFill>
                  <a:schemeClr val="dk2"/>
                </a:solidFill>
                <a:latin typeface="Inter"/>
                <a:ea typeface="Inter"/>
                <a:cs typeface="Inter"/>
                <a:sym typeface="Inter"/>
              </a:defRPr>
            </a:lvl5pPr>
            <a:lvl6pPr lvl="5" algn="r">
              <a:buNone/>
              <a:defRPr sz="1000">
                <a:solidFill>
                  <a:schemeClr val="dk2"/>
                </a:solidFill>
                <a:latin typeface="Inter"/>
                <a:ea typeface="Inter"/>
                <a:cs typeface="Inter"/>
                <a:sym typeface="Inter"/>
              </a:defRPr>
            </a:lvl6pPr>
            <a:lvl7pPr lvl="6" algn="r">
              <a:buNone/>
              <a:defRPr sz="1000">
                <a:solidFill>
                  <a:schemeClr val="dk2"/>
                </a:solidFill>
                <a:latin typeface="Inter"/>
                <a:ea typeface="Inter"/>
                <a:cs typeface="Inter"/>
                <a:sym typeface="Inter"/>
              </a:defRPr>
            </a:lvl7pPr>
            <a:lvl8pPr lvl="7" algn="r">
              <a:buNone/>
              <a:defRPr sz="1000">
                <a:solidFill>
                  <a:schemeClr val="dk2"/>
                </a:solidFill>
                <a:latin typeface="Inter"/>
                <a:ea typeface="Inter"/>
                <a:cs typeface="Inter"/>
                <a:sym typeface="Inter"/>
              </a:defRPr>
            </a:lvl8pPr>
            <a:lvl9pPr lvl="8" algn="r">
              <a:buNone/>
              <a:defRPr sz="1000">
                <a:solidFill>
                  <a:schemeClr val="dk2"/>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707" r:id="rId1"/>
    <p:sldLayoutId id="2147483708" r:id="rId2"/>
    <p:sldLayoutId id="2147483709" r:id="rId3"/>
    <p:sldLayoutId id="2147483710" r:id="rId4"/>
    <p:sldLayoutId id="2147483711" r:id="rId5"/>
    <p:sldLayoutId id="2147483712" r:id="rId6"/>
    <p:sldLayoutId id="2147483713" r:id="rId7"/>
    <p:sldLayoutId id="2147483714" r:id="rId8"/>
    <p:sldLayoutId id="2147483715" r:id="rId9"/>
    <p:sldLayoutId id="2147483716" r:id="rId10"/>
    <p:sldLayoutId id="2147483717" r:id="rId11"/>
    <p:sldLayoutId id="2147483718" r:id="rId12"/>
    <p:sldLayoutId id="2147483719" r:id="rId13"/>
    <p:sldLayoutId id="2147483720" r:id="rId14"/>
    <p:sldLayoutId id="2147483721" r:id="rId15"/>
    <p:sldLayoutId id="2147483722" r:id="rId16"/>
    <p:sldLayoutId id="2147483723" r:id="rId17"/>
    <p:sldLayoutId id="2147483724" r:id="rId18"/>
    <p:sldLayoutId id="2147483725" r:id="rId19"/>
    <p:sldLayoutId id="2147483726" r:id="rId20"/>
    <p:sldLayoutId id="2147483727" r:id="rId21"/>
    <p:sldLayoutId id="2147483728" r:id="rId22"/>
    <p:sldLayoutId id="2147483729" r:id="rId23"/>
    <p:sldLayoutId id="2147483730" r:id="rId24"/>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59" name="Shape 559"/>
        <p:cNvGrpSpPr/>
        <p:nvPr/>
      </p:nvGrpSpPr>
      <p:grpSpPr>
        <a:xfrm>
          <a:off x="0" y="0"/>
          <a:ext cx="0" cy="0"/>
          <a:chOff x="0" y="0"/>
          <a:chExt cx="0" cy="0"/>
        </a:xfrm>
      </p:grpSpPr>
      <p:sp>
        <p:nvSpPr>
          <p:cNvPr id="560" name="Google Shape;560;p88"/>
          <p:cNvSpPr txBox="1"/>
          <p:nvPr>
            <p:ph type="title"/>
          </p:nvPr>
        </p:nvSpPr>
        <p:spPr>
          <a:xfrm>
            <a:off x="311700" y="445025"/>
            <a:ext cx="8520600" cy="572700"/>
          </a:xfrm>
          <a:prstGeom prst="rect">
            <a:avLst/>
          </a:prstGeom>
          <a:noFill/>
          <a:ln>
            <a:noFill/>
          </a:ln>
        </p:spPr>
        <p:txBody>
          <a:bodyPr anchorCtr="0" anchor="ctr" bIns="91425" lIns="91425" spcFirstLastPara="1" rIns="91425" wrap="square" tIns="91425">
            <a:normAutofit/>
          </a:bodyPr>
          <a:lstStyle>
            <a:lvl1pPr lvl="0">
              <a:spcBef>
                <a:spcPts val="0"/>
              </a:spcBef>
              <a:spcAft>
                <a:spcPts val="0"/>
              </a:spcAft>
              <a:buClr>
                <a:schemeClr val="dk1"/>
              </a:buClr>
              <a:buSzPts val="2800"/>
              <a:buFont typeface="Hanken Grotesk"/>
              <a:buNone/>
              <a:defRPr b="1" sz="2800">
                <a:solidFill>
                  <a:schemeClr val="dk1"/>
                </a:solidFill>
                <a:latin typeface="Hanken Grotesk"/>
                <a:ea typeface="Hanken Grotesk"/>
                <a:cs typeface="Hanken Grotesk"/>
                <a:sym typeface="Hanken Grotesk"/>
              </a:defRPr>
            </a:lvl1pPr>
            <a:lvl2pPr lvl="1">
              <a:spcBef>
                <a:spcPts val="0"/>
              </a:spcBef>
              <a:spcAft>
                <a:spcPts val="0"/>
              </a:spcAft>
              <a:buClr>
                <a:schemeClr val="dk1"/>
              </a:buClr>
              <a:buSzPts val="2800"/>
              <a:buFont typeface="Hanken Grotesk"/>
              <a:buNone/>
              <a:defRPr b="1" sz="2800">
                <a:solidFill>
                  <a:schemeClr val="dk1"/>
                </a:solidFill>
                <a:latin typeface="Hanken Grotesk"/>
                <a:ea typeface="Hanken Grotesk"/>
                <a:cs typeface="Hanken Grotesk"/>
                <a:sym typeface="Hanken Grotesk"/>
              </a:defRPr>
            </a:lvl2pPr>
            <a:lvl3pPr lvl="2">
              <a:spcBef>
                <a:spcPts val="0"/>
              </a:spcBef>
              <a:spcAft>
                <a:spcPts val="0"/>
              </a:spcAft>
              <a:buClr>
                <a:schemeClr val="dk1"/>
              </a:buClr>
              <a:buSzPts val="2800"/>
              <a:buFont typeface="Hanken Grotesk"/>
              <a:buNone/>
              <a:defRPr b="1" sz="2800">
                <a:solidFill>
                  <a:schemeClr val="dk1"/>
                </a:solidFill>
                <a:latin typeface="Hanken Grotesk"/>
                <a:ea typeface="Hanken Grotesk"/>
                <a:cs typeface="Hanken Grotesk"/>
                <a:sym typeface="Hanken Grotesk"/>
              </a:defRPr>
            </a:lvl3pPr>
            <a:lvl4pPr lvl="3">
              <a:spcBef>
                <a:spcPts val="0"/>
              </a:spcBef>
              <a:spcAft>
                <a:spcPts val="0"/>
              </a:spcAft>
              <a:buClr>
                <a:schemeClr val="dk1"/>
              </a:buClr>
              <a:buSzPts val="2800"/>
              <a:buFont typeface="Hanken Grotesk"/>
              <a:buNone/>
              <a:defRPr b="1" sz="2800">
                <a:solidFill>
                  <a:schemeClr val="dk1"/>
                </a:solidFill>
                <a:latin typeface="Hanken Grotesk"/>
                <a:ea typeface="Hanken Grotesk"/>
                <a:cs typeface="Hanken Grotesk"/>
                <a:sym typeface="Hanken Grotesk"/>
              </a:defRPr>
            </a:lvl4pPr>
            <a:lvl5pPr lvl="4">
              <a:spcBef>
                <a:spcPts val="0"/>
              </a:spcBef>
              <a:spcAft>
                <a:spcPts val="0"/>
              </a:spcAft>
              <a:buClr>
                <a:schemeClr val="dk1"/>
              </a:buClr>
              <a:buSzPts val="2800"/>
              <a:buFont typeface="Hanken Grotesk"/>
              <a:buNone/>
              <a:defRPr b="1" sz="2800">
                <a:solidFill>
                  <a:schemeClr val="dk1"/>
                </a:solidFill>
                <a:latin typeface="Hanken Grotesk"/>
                <a:ea typeface="Hanken Grotesk"/>
                <a:cs typeface="Hanken Grotesk"/>
                <a:sym typeface="Hanken Grotesk"/>
              </a:defRPr>
            </a:lvl5pPr>
            <a:lvl6pPr lvl="5">
              <a:spcBef>
                <a:spcPts val="0"/>
              </a:spcBef>
              <a:spcAft>
                <a:spcPts val="0"/>
              </a:spcAft>
              <a:buClr>
                <a:schemeClr val="dk1"/>
              </a:buClr>
              <a:buSzPts val="2800"/>
              <a:buFont typeface="Hanken Grotesk"/>
              <a:buNone/>
              <a:defRPr b="1" sz="2800">
                <a:solidFill>
                  <a:schemeClr val="dk1"/>
                </a:solidFill>
                <a:latin typeface="Hanken Grotesk"/>
                <a:ea typeface="Hanken Grotesk"/>
                <a:cs typeface="Hanken Grotesk"/>
                <a:sym typeface="Hanken Grotesk"/>
              </a:defRPr>
            </a:lvl6pPr>
            <a:lvl7pPr lvl="6">
              <a:spcBef>
                <a:spcPts val="0"/>
              </a:spcBef>
              <a:spcAft>
                <a:spcPts val="0"/>
              </a:spcAft>
              <a:buClr>
                <a:schemeClr val="dk1"/>
              </a:buClr>
              <a:buSzPts val="2800"/>
              <a:buFont typeface="Hanken Grotesk"/>
              <a:buNone/>
              <a:defRPr b="1" sz="2800">
                <a:solidFill>
                  <a:schemeClr val="dk1"/>
                </a:solidFill>
                <a:latin typeface="Hanken Grotesk"/>
                <a:ea typeface="Hanken Grotesk"/>
                <a:cs typeface="Hanken Grotesk"/>
                <a:sym typeface="Hanken Grotesk"/>
              </a:defRPr>
            </a:lvl7pPr>
            <a:lvl8pPr lvl="7">
              <a:spcBef>
                <a:spcPts val="0"/>
              </a:spcBef>
              <a:spcAft>
                <a:spcPts val="0"/>
              </a:spcAft>
              <a:buClr>
                <a:schemeClr val="dk1"/>
              </a:buClr>
              <a:buSzPts val="2800"/>
              <a:buFont typeface="Hanken Grotesk"/>
              <a:buNone/>
              <a:defRPr b="1" sz="2800">
                <a:solidFill>
                  <a:schemeClr val="dk1"/>
                </a:solidFill>
                <a:latin typeface="Hanken Grotesk"/>
                <a:ea typeface="Hanken Grotesk"/>
                <a:cs typeface="Hanken Grotesk"/>
                <a:sym typeface="Hanken Grotesk"/>
              </a:defRPr>
            </a:lvl8pPr>
            <a:lvl9pPr lvl="8">
              <a:spcBef>
                <a:spcPts val="0"/>
              </a:spcBef>
              <a:spcAft>
                <a:spcPts val="0"/>
              </a:spcAft>
              <a:buClr>
                <a:schemeClr val="dk1"/>
              </a:buClr>
              <a:buSzPts val="2800"/>
              <a:buFont typeface="Hanken Grotesk"/>
              <a:buNone/>
              <a:defRPr b="1" sz="2800">
                <a:solidFill>
                  <a:schemeClr val="dk1"/>
                </a:solidFill>
                <a:latin typeface="Hanken Grotesk"/>
                <a:ea typeface="Hanken Grotesk"/>
                <a:cs typeface="Hanken Grotesk"/>
                <a:sym typeface="Hanken Grotesk"/>
              </a:defRPr>
            </a:lvl9pPr>
          </a:lstStyle>
          <a:p/>
        </p:txBody>
      </p:sp>
      <p:sp>
        <p:nvSpPr>
          <p:cNvPr id="561" name="Google Shape;561;p88"/>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Font typeface="Inter"/>
              <a:buChar char="●"/>
              <a:defRPr sz="1800">
                <a:solidFill>
                  <a:schemeClr val="dk2"/>
                </a:solidFill>
                <a:latin typeface="Inter"/>
                <a:ea typeface="Inter"/>
                <a:cs typeface="Inter"/>
                <a:sym typeface="Inter"/>
              </a:defRPr>
            </a:lvl1pPr>
            <a:lvl2pPr indent="-317500" lvl="1" marL="914400">
              <a:lnSpc>
                <a:spcPct val="115000"/>
              </a:lnSpc>
              <a:spcBef>
                <a:spcPts val="0"/>
              </a:spcBef>
              <a:spcAft>
                <a:spcPts val="0"/>
              </a:spcAft>
              <a:buClr>
                <a:schemeClr val="dk2"/>
              </a:buClr>
              <a:buSzPts val="1400"/>
              <a:buFont typeface="Inter"/>
              <a:buChar char="○"/>
              <a:defRPr>
                <a:solidFill>
                  <a:schemeClr val="dk2"/>
                </a:solidFill>
                <a:latin typeface="Inter"/>
                <a:ea typeface="Inter"/>
                <a:cs typeface="Inter"/>
                <a:sym typeface="Inter"/>
              </a:defRPr>
            </a:lvl2pPr>
            <a:lvl3pPr indent="-317500" lvl="2" marL="1371600">
              <a:lnSpc>
                <a:spcPct val="115000"/>
              </a:lnSpc>
              <a:spcBef>
                <a:spcPts val="0"/>
              </a:spcBef>
              <a:spcAft>
                <a:spcPts val="0"/>
              </a:spcAft>
              <a:buClr>
                <a:schemeClr val="dk2"/>
              </a:buClr>
              <a:buSzPts val="1400"/>
              <a:buFont typeface="Inter"/>
              <a:buChar char="■"/>
              <a:defRPr>
                <a:solidFill>
                  <a:schemeClr val="dk2"/>
                </a:solidFill>
                <a:latin typeface="Inter"/>
                <a:ea typeface="Inter"/>
                <a:cs typeface="Inter"/>
                <a:sym typeface="Inter"/>
              </a:defRPr>
            </a:lvl3pPr>
            <a:lvl4pPr indent="-317500" lvl="3" marL="1828800">
              <a:lnSpc>
                <a:spcPct val="115000"/>
              </a:lnSpc>
              <a:spcBef>
                <a:spcPts val="0"/>
              </a:spcBef>
              <a:spcAft>
                <a:spcPts val="0"/>
              </a:spcAft>
              <a:buClr>
                <a:schemeClr val="dk2"/>
              </a:buClr>
              <a:buSzPts val="1400"/>
              <a:buFont typeface="Inter"/>
              <a:buChar char="●"/>
              <a:defRPr>
                <a:solidFill>
                  <a:schemeClr val="dk2"/>
                </a:solidFill>
                <a:latin typeface="Inter"/>
                <a:ea typeface="Inter"/>
                <a:cs typeface="Inter"/>
                <a:sym typeface="Inter"/>
              </a:defRPr>
            </a:lvl4pPr>
            <a:lvl5pPr indent="-317500" lvl="4" marL="2286000">
              <a:lnSpc>
                <a:spcPct val="115000"/>
              </a:lnSpc>
              <a:spcBef>
                <a:spcPts val="0"/>
              </a:spcBef>
              <a:spcAft>
                <a:spcPts val="0"/>
              </a:spcAft>
              <a:buClr>
                <a:schemeClr val="dk2"/>
              </a:buClr>
              <a:buSzPts val="1400"/>
              <a:buFont typeface="Inter"/>
              <a:buChar char="○"/>
              <a:defRPr>
                <a:solidFill>
                  <a:schemeClr val="dk2"/>
                </a:solidFill>
                <a:latin typeface="Inter"/>
                <a:ea typeface="Inter"/>
                <a:cs typeface="Inter"/>
                <a:sym typeface="Inter"/>
              </a:defRPr>
            </a:lvl5pPr>
            <a:lvl6pPr indent="-317500" lvl="5" marL="2743200">
              <a:lnSpc>
                <a:spcPct val="115000"/>
              </a:lnSpc>
              <a:spcBef>
                <a:spcPts val="0"/>
              </a:spcBef>
              <a:spcAft>
                <a:spcPts val="0"/>
              </a:spcAft>
              <a:buClr>
                <a:schemeClr val="dk2"/>
              </a:buClr>
              <a:buSzPts val="1400"/>
              <a:buFont typeface="Inter"/>
              <a:buChar char="■"/>
              <a:defRPr>
                <a:solidFill>
                  <a:schemeClr val="dk2"/>
                </a:solidFill>
                <a:latin typeface="Inter"/>
                <a:ea typeface="Inter"/>
                <a:cs typeface="Inter"/>
                <a:sym typeface="Inter"/>
              </a:defRPr>
            </a:lvl6pPr>
            <a:lvl7pPr indent="-317500" lvl="6" marL="3200400">
              <a:lnSpc>
                <a:spcPct val="115000"/>
              </a:lnSpc>
              <a:spcBef>
                <a:spcPts val="0"/>
              </a:spcBef>
              <a:spcAft>
                <a:spcPts val="0"/>
              </a:spcAft>
              <a:buClr>
                <a:schemeClr val="dk2"/>
              </a:buClr>
              <a:buSzPts val="1400"/>
              <a:buFont typeface="Inter"/>
              <a:buChar char="●"/>
              <a:defRPr>
                <a:solidFill>
                  <a:schemeClr val="dk2"/>
                </a:solidFill>
                <a:latin typeface="Inter"/>
                <a:ea typeface="Inter"/>
                <a:cs typeface="Inter"/>
                <a:sym typeface="Inter"/>
              </a:defRPr>
            </a:lvl7pPr>
            <a:lvl8pPr indent="-317500" lvl="7" marL="3657600">
              <a:lnSpc>
                <a:spcPct val="115000"/>
              </a:lnSpc>
              <a:spcBef>
                <a:spcPts val="0"/>
              </a:spcBef>
              <a:spcAft>
                <a:spcPts val="0"/>
              </a:spcAft>
              <a:buClr>
                <a:schemeClr val="dk2"/>
              </a:buClr>
              <a:buSzPts val="1400"/>
              <a:buFont typeface="Inter"/>
              <a:buChar char="○"/>
              <a:defRPr>
                <a:solidFill>
                  <a:schemeClr val="dk2"/>
                </a:solidFill>
                <a:latin typeface="Inter"/>
                <a:ea typeface="Inter"/>
                <a:cs typeface="Inter"/>
                <a:sym typeface="Inter"/>
              </a:defRPr>
            </a:lvl8pPr>
            <a:lvl9pPr indent="-317500" lvl="8" marL="4114800">
              <a:lnSpc>
                <a:spcPct val="115000"/>
              </a:lnSpc>
              <a:spcBef>
                <a:spcPts val="0"/>
              </a:spcBef>
              <a:spcAft>
                <a:spcPts val="0"/>
              </a:spcAft>
              <a:buClr>
                <a:schemeClr val="dk2"/>
              </a:buClr>
              <a:buSzPts val="1400"/>
              <a:buFont typeface="Inter"/>
              <a:buChar char="■"/>
              <a:defRPr>
                <a:solidFill>
                  <a:schemeClr val="dk2"/>
                </a:solidFill>
                <a:latin typeface="Inter"/>
                <a:ea typeface="Inter"/>
                <a:cs typeface="Inter"/>
                <a:sym typeface="Inter"/>
              </a:defRPr>
            </a:lvl9pPr>
          </a:lstStyle>
          <a:p/>
        </p:txBody>
      </p:sp>
      <p:sp>
        <p:nvSpPr>
          <p:cNvPr id="562" name="Google Shape;562;p8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latin typeface="Inter"/>
                <a:ea typeface="Inter"/>
                <a:cs typeface="Inter"/>
                <a:sym typeface="Inter"/>
              </a:defRPr>
            </a:lvl1pPr>
            <a:lvl2pPr lvl="1" algn="r">
              <a:buNone/>
              <a:defRPr sz="1000">
                <a:solidFill>
                  <a:schemeClr val="dk2"/>
                </a:solidFill>
                <a:latin typeface="Inter"/>
                <a:ea typeface="Inter"/>
                <a:cs typeface="Inter"/>
                <a:sym typeface="Inter"/>
              </a:defRPr>
            </a:lvl2pPr>
            <a:lvl3pPr lvl="2" algn="r">
              <a:buNone/>
              <a:defRPr sz="1000">
                <a:solidFill>
                  <a:schemeClr val="dk2"/>
                </a:solidFill>
                <a:latin typeface="Inter"/>
                <a:ea typeface="Inter"/>
                <a:cs typeface="Inter"/>
                <a:sym typeface="Inter"/>
              </a:defRPr>
            </a:lvl3pPr>
            <a:lvl4pPr lvl="3" algn="r">
              <a:buNone/>
              <a:defRPr sz="1000">
                <a:solidFill>
                  <a:schemeClr val="dk2"/>
                </a:solidFill>
                <a:latin typeface="Inter"/>
                <a:ea typeface="Inter"/>
                <a:cs typeface="Inter"/>
                <a:sym typeface="Inter"/>
              </a:defRPr>
            </a:lvl4pPr>
            <a:lvl5pPr lvl="4" algn="r">
              <a:buNone/>
              <a:defRPr sz="1000">
                <a:solidFill>
                  <a:schemeClr val="dk2"/>
                </a:solidFill>
                <a:latin typeface="Inter"/>
                <a:ea typeface="Inter"/>
                <a:cs typeface="Inter"/>
                <a:sym typeface="Inter"/>
              </a:defRPr>
            </a:lvl5pPr>
            <a:lvl6pPr lvl="5" algn="r">
              <a:buNone/>
              <a:defRPr sz="1000">
                <a:solidFill>
                  <a:schemeClr val="dk2"/>
                </a:solidFill>
                <a:latin typeface="Inter"/>
                <a:ea typeface="Inter"/>
                <a:cs typeface="Inter"/>
                <a:sym typeface="Inter"/>
              </a:defRPr>
            </a:lvl6pPr>
            <a:lvl7pPr lvl="6" algn="r">
              <a:buNone/>
              <a:defRPr sz="1000">
                <a:solidFill>
                  <a:schemeClr val="dk2"/>
                </a:solidFill>
                <a:latin typeface="Inter"/>
                <a:ea typeface="Inter"/>
                <a:cs typeface="Inter"/>
                <a:sym typeface="Inter"/>
              </a:defRPr>
            </a:lvl7pPr>
            <a:lvl8pPr lvl="7" algn="r">
              <a:buNone/>
              <a:defRPr sz="1000">
                <a:solidFill>
                  <a:schemeClr val="dk2"/>
                </a:solidFill>
                <a:latin typeface="Inter"/>
                <a:ea typeface="Inter"/>
                <a:cs typeface="Inter"/>
                <a:sym typeface="Inter"/>
              </a:defRPr>
            </a:lvl8pPr>
            <a:lvl9pPr lvl="8" algn="r">
              <a:buNone/>
              <a:defRPr sz="1000">
                <a:solidFill>
                  <a:schemeClr val="dk2"/>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731" r:id="rId1"/>
    <p:sldLayoutId id="2147483732" r:id="rId2"/>
    <p:sldLayoutId id="2147483733" r:id="rId3"/>
    <p:sldLayoutId id="2147483734" r:id="rId4"/>
    <p:sldLayoutId id="2147483735" r:id="rId5"/>
    <p:sldLayoutId id="2147483736" r:id="rId6"/>
    <p:sldLayoutId id="2147483737" r:id="rId7"/>
    <p:sldLayoutId id="2147483738" r:id="rId8"/>
    <p:sldLayoutId id="2147483739" r:id="rId9"/>
    <p:sldLayoutId id="2147483740" r:id="rId10"/>
    <p:sldLayoutId id="2147483741" r:id="rId11"/>
    <p:sldLayoutId id="2147483742" r:id="rId12"/>
    <p:sldLayoutId id="2147483743" r:id="rId13"/>
    <p:sldLayoutId id="2147483744" r:id="rId14"/>
    <p:sldLayoutId id="2147483745" r:id="rId15"/>
    <p:sldLayoutId id="2147483746" r:id="rId16"/>
    <p:sldLayoutId id="2147483747" r:id="rId17"/>
    <p:sldLayoutId id="2147483748" r:id="rId18"/>
    <p:sldLayoutId id="2147483749" r:id="rId19"/>
    <p:sldLayoutId id="2147483750" r:id="rId20"/>
    <p:sldLayoutId id="2147483751" r:id="rId21"/>
    <p:sldLayoutId id="2147483752" r:id="rId2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6.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727" name="Shape 727"/>
        <p:cNvGrpSpPr/>
        <p:nvPr/>
      </p:nvGrpSpPr>
      <p:grpSpPr>
        <a:xfrm>
          <a:off x="0" y="0"/>
          <a:ext cx="0" cy="0"/>
          <a:chOff x="0" y="0"/>
          <a:chExt cx="0" cy="0"/>
        </a:xfrm>
      </p:grpSpPr>
      <p:sp>
        <p:nvSpPr>
          <p:cNvPr id="728" name="Google Shape;728;p111"/>
          <p:cNvSpPr txBox="1"/>
          <p:nvPr>
            <p:ph type="title"/>
          </p:nvPr>
        </p:nvSpPr>
        <p:spPr>
          <a:xfrm>
            <a:off x="311700" y="445025"/>
            <a:ext cx="8520600" cy="572700"/>
          </a:xfrm>
          <a:prstGeom prst="rect">
            <a:avLst/>
          </a:prstGeom>
          <a:noFill/>
          <a:ln>
            <a:noFill/>
          </a:ln>
        </p:spPr>
        <p:txBody>
          <a:bodyPr anchorCtr="0" anchor="ctr" bIns="91425" lIns="91425" spcFirstLastPara="1" rIns="91425" wrap="square" tIns="91425">
            <a:normAutofit/>
          </a:bodyPr>
          <a:lstStyle>
            <a:lvl1pPr lvl="0">
              <a:spcBef>
                <a:spcPts val="0"/>
              </a:spcBef>
              <a:spcAft>
                <a:spcPts val="0"/>
              </a:spcAft>
              <a:buClr>
                <a:schemeClr val="dk1"/>
              </a:buClr>
              <a:buSzPts val="2800"/>
              <a:buFont typeface="Hanken Grotesk"/>
              <a:buNone/>
              <a:defRPr b="1" sz="2800">
                <a:solidFill>
                  <a:schemeClr val="dk1"/>
                </a:solidFill>
                <a:latin typeface="Hanken Grotesk"/>
                <a:ea typeface="Hanken Grotesk"/>
                <a:cs typeface="Hanken Grotesk"/>
                <a:sym typeface="Hanken Grotesk"/>
              </a:defRPr>
            </a:lvl1pPr>
            <a:lvl2pPr lvl="1">
              <a:spcBef>
                <a:spcPts val="0"/>
              </a:spcBef>
              <a:spcAft>
                <a:spcPts val="0"/>
              </a:spcAft>
              <a:buClr>
                <a:schemeClr val="dk1"/>
              </a:buClr>
              <a:buSzPts val="2800"/>
              <a:buFont typeface="Hanken Grotesk"/>
              <a:buNone/>
              <a:defRPr b="1" sz="2800">
                <a:solidFill>
                  <a:schemeClr val="dk1"/>
                </a:solidFill>
                <a:latin typeface="Hanken Grotesk"/>
                <a:ea typeface="Hanken Grotesk"/>
                <a:cs typeface="Hanken Grotesk"/>
                <a:sym typeface="Hanken Grotesk"/>
              </a:defRPr>
            </a:lvl2pPr>
            <a:lvl3pPr lvl="2">
              <a:spcBef>
                <a:spcPts val="0"/>
              </a:spcBef>
              <a:spcAft>
                <a:spcPts val="0"/>
              </a:spcAft>
              <a:buClr>
                <a:schemeClr val="dk1"/>
              </a:buClr>
              <a:buSzPts val="2800"/>
              <a:buFont typeface="Hanken Grotesk"/>
              <a:buNone/>
              <a:defRPr b="1" sz="2800">
                <a:solidFill>
                  <a:schemeClr val="dk1"/>
                </a:solidFill>
                <a:latin typeface="Hanken Grotesk"/>
                <a:ea typeface="Hanken Grotesk"/>
                <a:cs typeface="Hanken Grotesk"/>
                <a:sym typeface="Hanken Grotesk"/>
              </a:defRPr>
            </a:lvl3pPr>
            <a:lvl4pPr lvl="3">
              <a:spcBef>
                <a:spcPts val="0"/>
              </a:spcBef>
              <a:spcAft>
                <a:spcPts val="0"/>
              </a:spcAft>
              <a:buClr>
                <a:schemeClr val="dk1"/>
              </a:buClr>
              <a:buSzPts val="2800"/>
              <a:buFont typeface="Hanken Grotesk"/>
              <a:buNone/>
              <a:defRPr b="1" sz="2800">
                <a:solidFill>
                  <a:schemeClr val="dk1"/>
                </a:solidFill>
                <a:latin typeface="Hanken Grotesk"/>
                <a:ea typeface="Hanken Grotesk"/>
                <a:cs typeface="Hanken Grotesk"/>
                <a:sym typeface="Hanken Grotesk"/>
              </a:defRPr>
            </a:lvl4pPr>
            <a:lvl5pPr lvl="4">
              <a:spcBef>
                <a:spcPts val="0"/>
              </a:spcBef>
              <a:spcAft>
                <a:spcPts val="0"/>
              </a:spcAft>
              <a:buClr>
                <a:schemeClr val="dk1"/>
              </a:buClr>
              <a:buSzPts val="2800"/>
              <a:buFont typeface="Hanken Grotesk"/>
              <a:buNone/>
              <a:defRPr b="1" sz="2800">
                <a:solidFill>
                  <a:schemeClr val="dk1"/>
                </a:solidFill>
                <a:latin typeface="Hanken Grotesk"/>
                <a:ea typeface="Hanken Grotesk"/>
                <a:cs typeface="Hanken Grotesk"/>
                <a:sym typeface="Hanken Grotesk"/>
              </a:defRPr>
            </a:lvl5pPr>
            <a:lvl6pPr lvl="5">
              <a:spcBef>
                <a:spcPts val="0"/>
              </a:spcBef>
              <a:spcAft>
                <a:spcPts val="0"/>
              </a:spcAft>
              <a:buClr>
                <a:schemeClr val="dk1"/>
              </a:buClr>
              <a:buSzPts val="2800"/>
              <a:buFont typeface="Hanken Grotesk"/>
              <a:buNone/>
              <a:defRPr b="1" sz="2800">
                <a:solidFill>
                  <a:schemeClr val="dk1"/>
                </a:solidFill>
                <a:latin typeface="Hanken Grotesk"/>
                <a:ea typeface="Hanken Grotesk"/>
                <a:cs typeface="Hanken Grotesk"/>
                <a:sym typeface="Hanken Grotesk"/>
              </a:defRPr>
            </a:lvl6pPr>
            <a:lvl7pPr lvl="6">
              <a:spcBef>
                <a:spcPts val="0"/>
              </a:spcBef>
              <a:spcAft>
                <a:spcPts val="0"/>
              </a:spcAft>
              <a:buClr>
                <a:schemeClr val="dk1"/>
              </a:buClr>
              <a:buSzPts val="2800"/>
              <a:buFont typeface="Hanken Grotesk"/>
              <a:buNone/>
              <a:defRPr b="1" sz="2800">
                <a:solidFill>
                  <a:schemeClr val="dk1"/>
                </a:solidFill>
                <a:latin typeface="Hanken Grotesk"/>
                <a:ea typeface="Hanken Grotesk"/>
                <a:cs typeface="Hanken Grotesk"/>
                <a:sym typeface="Hanken Grotesk"/>
              </a:defRPr>
            </a:lvl7pPr>
            <a:lvl8pPr lvl="7">
              <a:spcBef>
                <a:spcPts val="0"/>
              </a:spcBef>
              <a:spcAft>
                <a:spcPts val="0"/>
              </a:spcAft>
              <a:buClr>
                <a:schemeClr val="dk1"/>
              </a:buClr>
              <a:buSzPts val="2800"/>
              <a:buFont typeface="Hanken Grotesk"/>
              <a:buNone/>
              <a:defRPr b="1" sz="2800">
                <a:solidFill>
                  <a:schemeClr val="dk1"/>
                </a:solidFill>
                <a:latin typeface="Hanken Grotesk"/>
                <a:ea typeface="Hanken Grotesk"/>
                <a:cs typeface="Hanken Grotesk"/>
                <a:sym typeface="Hanken Grotesk"/>
              </a:defRPr>
            </a:lvl8pPr>
            <a:lvl9pPr lvl="8">
              <a:spcBef>
                <a:spcPts val="0"/>
              </a:spcBef>
              <a:spcAft>
                <a:spcPts val="0"/>
              </a:spcAft>
              <a:buClr>
                <a:schemeClr val="dk1"/>
              </a:buClr>
              <a:buSzPts val="2800"/>
              <a:buFont typeface="Hanken Grotesk"/>
              <a:buNone/>
              <a:defRPr b="1" sz="2800">
                <a:solidFill>
                  <a:schemeClr val="dk1"/>
                </a:solidFill>
                <a:latin typeface="Hanken Grotesk"/>
                <a:ea typeface="Hanken Grotesk"/>
                <a:cs typeface="Hanken Grotesk"/>
                <a:sym typeface="Hanken Grotesk"/>
              </a:defRPr>
            </a:lvl9pPr>
          </a:lstStyle>
          <a:p/>
        </p:txBody>
      </p:sp>
      <p:sp>
        <p:nvSpPr>
          <p:cNvPr id="729" name="Google Shape;729;p11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Font typeface="Inter"/>
              <a:buChar char="●"/>
              <a:defRPr sz="1800">
                <a:solidFill>
                  <a:schemeClr val="dk2"/>
                </a:solidFill>
                <a:latin typeface="Inter"/>
                <a:ea typeface="Inter"/>
                <a:cs typeface="Inter"/>
                <a:sym typeface="Inter"/>
              </a:defRPr>
            </a:lvl1pPr>
            <a:lvl2pPr indent="-317500" lvl="1" marL="914400">
              <a:lnSpc>
                <a:spcPct val="115000"/>
              </a:lnSpc>
              <a:spcBef>
                <a:spcPts val="0"/>
              </a:spcBef>
              <a:spcAft>
                <a:spcPts val="0"/>
              </a:spcAft>
              <a:buClr>
                <a:schemeClr val="dk2"/>
              </a:buClr>
              <a:buSzPts val="1400"/>
              <a:buFont typeface="Inter"/>
              <a:buChar char="○"/>
              <a:defRPr>
                <a:solidFill>
                  <a:schemeClr val="dk2"/>
                </a:solidFill>
                <a:latin typeface="Inter"/>
                <a:ea typeface="Inter"/>
                <a:cs typeface="Inter"/>
                <a:sym typeface="Inter"/>
              </a:defRPr>
            </a:lvl2pPr>
            <a:lvl3pPr indent="-317500" lvl="2" marL="1371600">
              <a:lnSpc>
                <a:spcPct val="115000"/>
              </a:lnSpc>
              <a:spcBef>
                <a:spcPts val="0"/>
              </a:spcBef>
              <a:spcAft>
                <a:spcPts val="0"/>
              </a:spcAft>
              <a:buClr>
                <a:schemeClr val="dk2"/>
              </a:buClr>
              <a:buSzPts val="1400"/>
              <a:buFont typeface="Inter"/>
              <a:buChar char="■"/>
              <a:defRPr>
                <a:solidFill>
                  <a:schemeClr val="dk2"/>
                </a:solidFill>
                <a:latin typeface="Inter"/>
                <a:ea typeface="Inter"/>
                <a:cs typeface="Inter"/>
                <a:sym typeface="Inter"/>
              </a:defRPr>
            </a:lvl3pPr>
            <a:lvl4pPr indent="-317500" lvl="3" marL="1828800">
              <a:lnSpc>
                <a:spcPct val="115000"/>
              </a:lnSpc>
              <a:spcBef>
                <a:spcPts val="0"/>
              </a:spcBef>
              <a:spcAft>
                <a:spcPts val="0"/>
              </a:spcAft>
              <a:buClr>
                <a:schemeClr val="dk2"/>
              </a:buClr>
              <a:buSzPts val="1400"/>
              <a:buFont typeface="Inter"/>
              <a:buChar char="●"/>
              <a:defRPr>
                <a:solidFill>
                  <a:schemeClr val="dk2"/>
                </a:solidFill>
                <a:latin typeface="Inter"/>
                <a:ea typeface="Inter"/>
                <a:cs typeface="Inter"/>
                <a:sym typeface="Inter"/>
              </a:defRPr>
            </a:lvl4pPr>
            <a:lvl5pPr indent="-317500" lvl="4" marL="2286000">
              <a:lnSpc>
                <a:spcPct val="115000"/>
              </a:lnSpc>
              <a:spcBef>
                <a:spcPts val="0"/>
              </a:spcBef>
              <a:spcAft>
                <a:spcPts val="0"/>
              </a:spcAft>
              <a:buClr>
                <a:schemeClr val="dk2"/>
              </a:buClr>
              <a:buSzPts val="1400"/>
              <a:buFont typeface="Inter"/>
              <a:buChar char="○"/>
              <a:defRPr>
                <a:solidFill>
                  <a:schemeClr val="dk2"/>
                </a:solidFill>
                <a:latin typeface="Inter"/>
                <a:ea typeface="Inter"/>
                <a:cs typeface="Inter"/>
                <a:sym typeface="Inter"/>
              </a:defRPr>
            </a:lvl5pPr>
            <a:lvl6pPr indent="-317500" lvl="5" marL="2743200">
              <a:lnSpc>
                <a:spcPct val="115000"/>
              </a:lnSpc>
              <a:spcBef>
                <a:spcPts val="0"/>
              </a:spcBef>
              <a:spcAft>
                <a:spcPts val="0"/>
              </a:spcAft>
              <a:buClr>
                <a:schemeClr val="dk2"/>
              </a:buClr>
              <a:buSzPts val="1400"/>
              <a:buFont typeface="Inter"/>
              <a:buChar char="■"/>
              <a:defRPr>
                <a:solidFill>
                  <a:schemeClr val="dk2"/>
                </a:solidFill>
                <a:latin typeface="Inter"/>
                <a:ea typeface="Inter"/>
                <a:cs typeface="Inter"/>
                <a:sym typeface="Inter"/>
              </a:defRPr>
            </a:lvl6pPr>
            <a:lvl7pPr indent="-317500" lvl="6" marL="3200400">
              <a:lnSpc>
                <a:spcPct val="115000"/>
              </a:lnSpc>
              <a:spcBef>
                <a:spcPts val="0"/>
              </a:spcBef>
              <a:spcAft>
                <a:spcPts val="0"/>
              </a:spcAft>
              <a:buClr>
                <a:schemeClr val="dk2"/>
              </a:buClr>
              <a:buSzPts val="1400"/>
              <a:buFont typeface="Inter"/>
              <a:buChar char="●"/>
              <a:defRPr>
                <a:solidFill>
                  <a:schemeClr val="dk2"/>
                </a:solidFill>
                <a:latin typeface="Inter"/>
                <a:ea typeface="Inter"/>
                <a:cs typeface="Inter"/>
                <a:sym typeface="Inter"/>
              </a:defRPr>
            </a:lvl7pPr>
            <a:lvl8pPr indent="-317500" lvl="7" marL="3657600">
              <a:lnSpc>
                <a:spcPct val="115000"/>
              </a:lnSpc>
              <a:spcBef>
                <a:spcPts val="0"/>
              </a:spcBef>
              <a:spcAft>
                <a:spcPts val="0"/>
              </a:spcAft>
              <a:buClr>
                <a:schemeClr val="dk2"/>
              </a:buClr>
              <a:buSzPts val="1400"/>
              <a:buFont typeface="Inter"/>
              <a:buChar char="○"/>
              <a:defRPr>
                <a:solidFill>
                  <a:schemeClr val="dk2"/>
                </a:solidFill>
                <a:latin typeface="Inter"/>
                <a:ea typeface="Inter"/>
                <a:cs typeface="Inter"/>
                <a:sym typeface="Inter"/>
              </a:defRPr>
            </a:lvl8pPr>
            <a:lvl9pPr indent="-317500" lvl="8" marL="4114800">
              <a:lnSpc>
                <a:spcPct val="115000"/>
              </a:lnSpc>
              <a:spcBef>
                <a:spcPts val="0"/>
              </a:spcBef>
              <a:spcAft>
                <a:spcPts val="0"/>
              </a:spcAft>
              <a:buClr>
                <a:schemeClr val="dk2"/>
              </a:buClr>
              <a:buSzPts val="1400"/>
              <a:buFont typeface="Inter"/>
              <a:buChar char="■"/>
              <a:defRPr>
                <a:solidFill>
                  <a:schemeClr val="dk2"/>
                </a:solidFill>
                <a:latin typeface="Inter"/>
                <a:ea typeface="Inter"/>
                <a:cs typeface="Inter"/>
                <a:sym typeface="Inter"/>
              </a:defRPr>
            </a:lvl9pPr>
          </a:lstStyle>
          <a:p/>
        </p:txBody>
      </p:sp>
      <p:sp>
        <p:nvSpPr>
          <p:cNvPr id="730" name="Google Shape;730;p11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latin typeface="Inter"/>
                <a:ea typeface="Inter"/>
                <a:cs typeface="Inter"/>
                <a:sym typeface="Inter"/>
              </a:defRPr>
            </a:lvl1pPr>
            <a:lvl2pPr lvl="1" algn="r">
              <a:buNone/>
              <a:defRPr sz="1000">
                <a:solidFill>
                  <a:schemeClr val="dk2"/>
                </a:solidFill>
                <a:latin typeface="Inter"/>
                <a:ea typeface="Inter"/>
                <a:cs typeface="Inter"/>
                <a:sym typeface="Inter"/>
              </a:defRPr>
            </a:lvl2pPr>
            <a:lvl3pPr lvl="2" algn="r">
              <a:buNone/>
              <a:defRPr sz="1000">
                <a:solidFill>
                  <a:schemeClr val="dk2"/>
                </a:solidFill>
                <a:latin typeface="Inter"/>
                <a:ea typeface="Inter"/>
                <a:cs typeface="Inter"/>
                <a:sym typeface="Inter"/>
              </a:defRPr>
            </a:lvl3pPr>
            <a:lvl4pPr lvl="3" algn="r">
              <a:buNone/>
              <a:defRPr sz="1000">
                <a:solidFill>
                  <a:schemeClr val="dk2"/>
                </a:solidFill>
                <a:latin typeface="Inter"/>
                <a:ea typeface="Inter"/>
                <a:cs typeface="Inter"/>
                <a:sym typeface="Inter"/>
              </a:defRPr>
            </a:lvl4pPr>
            <a:lvl5pPr lvl="4" algn="r">
              <a:buNone/>
              <a:defRPr sz="1000">
                <a:solidFill>
                  <a:schemeClr val="dk2"/>
                </a:solidFill>
                <a:latin typeface="Inter"/>
                <a:ea typeface="Inter"/>
                <a:cs typeface="Inter"/>
                <a:sym typeface="Inter"/>
              </a:defRPr>
            </a:lvl5pPr>
            <a:lvl6pPr lvl="5" algn="r">
              <a:buNone/>
              <a:defRPr sz="1000">
                <a:solidFill>
                  <a:schemeClr val="dk2"/>
                </a:solidFill>
                <a:latin typeface="Inter"/>
                <a:ea typeface="Inter"/>
                <a:cs typeface="Inter"/>
                <a:sym typeface="Inter"/>
              </a:defRPr>
            </a:lvl6pPr>
            <a:lvl7pPr lvl="6" algn="r">
              <a:buNone/>
              <a:defRPr sz="1000">
                <a:solidFill>
                  <a:schemeClr val="dk2"/>
                </a:solidFill>
                <a:latin typeface="Inter"/>
                <a:ea typeface="Inter"/>
                <a:cs typeface="Inter"/>
                <a:sym typeface="Inter"/>
              </a:defRPr>
            </a:lvl7pPr>
            <a:lvl8pPr lvl="7" algn="r">
              <a:buNone/>
              <a:defRPr sz="1000">
                <a:solidFill>
                  <a:schemeClr val="dk2"/>
                </a:solidFill>
                <a:latin typeface="Inter"/>
                <a:ea typeface="Inter"/>
                <a:cs typeface="Inter"/>
                <a:sym typeface="Inter"/>
              </a:defRPr>
            </a:lvl8pPr>
            <a:lvl9pPr lvl="8" algn="r">
              <a:buNone/>
              <a:defRPr sz="1000">
                <a:solidFill>
                  <a:schemeClr val="dk2"/>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753" r:id="rId1"/>
    <p:sldLayoutId id="2147483754" r:id="rId2"/>
    <p:sldLayoutId id="2147483755" r:id="rId3"/>
    <p:sldLayoutId id="2147483756" r:id="rId4"/>
    <p:sldLayoutId id="2147483757" r:id="rId5"/>
    <p:sldLayoutId id="2147483758" r:id="rId6"/>
    <p:sldLayoutId id="2147483759" r:id="rId7"/>
    <p:sldLayoutId id="2147483760" r:id="rId8"/>
    <p:sldLayoutId id="2147483761" r:id="rId9"/>
    <p:sldLayoutId id="2147483762" r:id="rId10"/>
    <p:sldLayoutId id="2147483763" r:id="rId11"/>
    <p:sldLayoutId id="2147483764" r:id="rId12"/>
    <p:sldLayoutId id="2147483765" r:id="rId13"/>
    <p:sldLayoutId id="2147483766" r:id="rId14"/>
    <p:sldLayoutId id="2147483767" r:id="rId15"/>
    <p:sldLayoutId id="2147483768" r:id="rId16"/>
    <p:sldLayoutId id="2147483769" r:id="rId17"/>
    <p:sldLayoutId id="2147483770" r:id="rId18"/>
    <p:sldLayoutId id="2147483771" r:id="rId19"/>
    <p:sldLayoutId id="2147483772" r:id="rId20"/>
    <p:sldLayoutId id="2147483773" r:id="rId21"/>
    <p:sldLayoutId id="2147483774" r:id="rId2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7.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877" name="Shape 877"/>
        <p:cNvGrpSpPr/>
        <p:nvPr/>
      </p:nvGrpSpPr>
      <p:grpSpPr>
        <a:xfrm>
          <a:off x="0" y="0"/>
          <a:ext cx="0" cy="0"/>
          <a:chOff x="0" y="0"/>
          <a:chExt cx="0" cy="0"/>
        </a:xfrm>
      </p:grpSpPr>
      <p:sp>
        <p:nvSpPr>
          <p:cNvPr descr="title" id="878" name="Google Shape;878;p134"/>
          <p:cNvSpPr txBox="1"/>
          <p:nvPr>
            <p:ph type="title"/>
          </p:nvPr>
        </p:nvSpPr>
        <p:spPr>
          <a:xfrm>
            <a:off x="311700" y="445025"/>
            <a:ext cx="8520600" cy="572700"/>
          </a:xfrm>
          <a:prstGeom prst="rect">
            <a:avLst/>
          </a:prstGeom>
          <a:noFill/>
          <a:ln>
            <a:noFill/>
          </a:ln>
        </p:spPr>
        <p:txBody>
          <a:bodyPr anchorCtr="0" anchor="ctr" bIns="91425" lIns="91425" spcFirstLastPara="1" rIns="91425" wrap="square" tIns="91425">
            <a:normAutofit/>
          </a:bodyPr>
          <a:lstStyle>
            <a:lvl1pPr lvl="0">
              <a:spcBef>
                <a:spcPts val="0"/>
              </a:spcBef>
              <a:spcAft>
                <a:spcPts val="0"/>
              </a:spcAft>
              <a:buClr>
                <a:schemeClr val="dk1"/>
              </a:buClr>
              <a:buSzPts val="2800"/>
              <a:buFont typeface="Hanken Grotesk"/>
              <a:buNone/>
              <a:defRPr b="1" sz="2800">
                <a:solidFill>
                  <a:schemeClr val="dk1"/>
                </a:solidFill>
                <a:latin typeface="Hanken Grotesk"/>
                <a:ea typeface="Hanken Grotesk"/>
                <a:cs typeface="Hanken Grotesk"/>
                <a:sym typeface="Hanken Grotesk"/>
              </a:defRPr>
            </a:lvl1pPr>
            <a:lvl2pPr lvl="1">
              <a:spcBef>
                <a:spcPts val="0"/>
              </a:spcBef>
              <a:spcAft>
                <a:spcPts val="0"/>
              </a:spcAft>
              <a:buClr>
                <a:schemeClr val="dk1"/>
              </a:buClr>
              <a:buSzPts val="2800"/>
              <a:buFont typeface="Hanken Grotesk"/>
              <a:buNone/>
              <a:defRPr b="1" sz="2800">
                <a:solidFill>
                  <a:schemeClr val="dk1"/>
                </a:solidFill>
                <a:latin typeface="Hanken Grotesk"/>
                <a:ea typeface="Hanken Grotesk"/>
                <a:cs typeface="Hanken Grotesk"/>
                <a:sym typeface="Hanken Grotesk"/>
              </a:defRPr>
            </a:lvl2pPr>
            <a:lvl3pPr lvl="2">
              <a:spcBef>
                <a:spcPts val="0"/>
              </a:spcBef>
              <a:spcAft>
                <a:spcPts val="0"/>
              </a:spcAft>
              <a:buClr>
                <a:schemeClr val="dk1"/>
              </a:buClr>
              <a:buSzPts val="2800"/>
              <a:buFont typeface="Hanken Grotesk"/>
              <a:buNone/>
              <a:defRPr b="1" sz="2800">
                <a:solidFill>
                  <a:schemeClr val="dk1"/>
                </a:solidFill>
                <a:latin typeface="Hanken Grotesk"/>
                <a:ea typeface="Hanken Grotesk"/>
                <a:cs typeface="Hanken Grotesk"/>
                <a:sym typeface="Hanken Grotesk"/>
              </a:defRPr>
            </a:lvl3pPr>
            <a:lvl4pPr lvl="3">
              <a:spcBef>
                <a:spcPts val="0"/>
              </a:spcBef>
              <a:spcAft>
                <a:spcPts val="0"/>
              </a:spcAft>
              <a:buClr>
                <a:schemeClr val="dk1"/>
              </a:buClr>
              <a:buSzPts val="2800"/>
              <a:buFont typeface="Hanken Grotesk"/>
              <a:buNone/>
              <a:defRPr b="1" sz="2800">
                <a:solidFill>
                  <a:schemeClr val="dk1"/>
                </a:solidFill>
                <a:latin typeface="Hanken Grotesk"/>
                <a:ea typeface="Hanken Grotesk"/>
                <a:cs typeface="Hanken Grotesk"/>
                <a:sym typeface="Hanken Grotesk"/>
              </a:defRPr>
            </a:lvl4pPr>
            <a:lvl5pPr lvl="4">
              <a:spcBef>
                <a:spcPts val="0"/>
              </a:spcBef>
              <a:spcAft>
                <a:spcPts val="0"/>
              </a:spcAft>
              <a:buClr>
                <a:schemeClr val="dk1"/>
              </a:buClr>
              <a:buSzPts val="2800"/>
              <a:buFont typeface="Hanken Grotesk"/>
              <a:buNone/>
              <a:defRPr b="1" sz="2800">
                <a:solidFill>
                  <a:schemeClr val="dk1"/>
                </a:solidFill>
                <a:latin typeface="Hanken Grotesk"/>
                <a:ea typeface="Hanken Grotesk"/>
                <a:cs typeface="Hanken Grotesk"/>
                <a:sym typeface="Hanken Grotesk"/>
              </a:defRPr>
            </a:lvl5pPr>
            <a:lvl6pPr lvl="5">
              <a:spcBef>
                <a:spcPts val="0"/>
              </a:spcBef>
              <a:spcAft>
                <a:spcPts val="0"/>
              </a:spcAft>
              <a:buClr>
                <a:schemeClr val="dk1"/>
              </a:buClr>
              <a:buSzPts val="2800"/>
              <a:buFont typeface="Hanken Grotesk"/>
              <a:buNone/>
              <a:defRPr b="1" sz="2800">
                <a:solidFill>
                  <a:schemeClr val="dk1"/>
                </a:solidFill>
                <a:latin typeface="Hanken Grotesk"/>
                <a:ea typeface="Hanken Grotesk"/>
                <a:cs typeface="Hanken Grotesk"/>
                <a:sym typeface="Hanken Grotesk"/>
              </a:defRPr>
            </a:lvl6pPr>
            <a:lvl7pPr lvl="6">
              <a:spcBef>
                <a:spcPts val="0"/>
              </a:spcBef>
              <a:spcAft>
                <a:spcPts val="0"/>
              </a:spcAft>
              <a:buClr>
                <a:schemeClr val="dk1"/>
              </a:buClr>
              <a:buSzPts val="2800"/>
              <a:buFont typeface="Hanken Grotesk"/>
              <a:buNone/>
              <a:defRPr b="1" sz="2800">
                <a:solidFill>
                  <a:schemeClr val="dk1"/>
                </a:solidFill>
                <a:latin typeface="Hanken Grotesk"/>
                <a:ea typeface="Hanken Grotesk"/>
                <a:cs typeface="Hanken Grotesk"/>
                <a:sym typeface="Hanken Grotesk"/>
              </a:defRPr>
            </a:lvl7pPr>
            <a:lvl8pPr lvl="7">
              <a:spcBef>
                <a:spcPts val="0"/>
              </a:spcBef>
              <a:spcAft>
                <a:spcPts val="0"/>
              </a:spcAft>
              <a:buClr>
                <a:schemeClr val="dk1"/>
              </a:buClr>
              <a:buSzPts val="2800"/>
              <a:buFont typeface="Hanken Grotesk"/>
              <a:buNone/>
              <a:defRPr b="1" sz="2800">
                <a:solidFill>
                  <a:schemeClr val="dk1"/>
                </a:solidFill>
                <a:latin typeface="Hanken Grotesk"/>
                <a:ea typeface="Hanken Grotesk"/>
                <a:cs typeface="Hanken Grotesk"/>
                <a:sym typeface="Hanken Grotesk"/>
              </a:defRPr>
            </a:lvl8pPr>
            <a:lvl9pPr lvl="8">
              <a:spcBef>
                <a:spcPts val="0"/>
              </a:spcBef>
              <a:spcAft>
                <a:spcPts val="0"/>
              </a:spcAft>
              <a:buClr>
                <a:schemeClr val="dk1"/>
              </a:buClr>
              <a:buSzPts val="2800"/>
              <a:buFont typeface="Hanken Grotesk"/>
              <a:buNone/>
              <a:defRPr b="1" sz="2800">
                <a:solidFill>
                  <a:schemeClr val="dk1"/>
                </a:solidFill>
                <a:latin typeface="Hanken Grotesk"/>
                <a:ea typeface="Hanken Grotesk"/>
                <a:cs typeface="Hanken Grotesk"/>
                <a:sym typeface="Hanken Grotesk"/>
              </a:defRPr>
            </a:lvl9pPr>
          </a:lstStyle>
          <a:p/>
        </p:txBody>
      </p:sp>
      <p:sp>
        <p:nvSpPr>
          <p:cNvPr id="879" name="Google Shape;879;p134"/>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Font typeface="Inter"/>
              <a:buChar char="●"/>
              <a:defRPr sz="1800">
                <a:solidFill>
                  <a:schemeClr val="dk2"/>
                </a:solidFill>
                <a:latin typeface="Inter"/>
                <a:ea typeface="Inter"/>
                <a:cs typeface="Inter"/>
                <a:sym typeface="Inter"/>
              </a:defRPr>
            </a:lvl1pPr>
            <a:lvl2pPr indent="-317500" lvl="1" marL="914400">
              <a:lnSpc>
                <a:spcPct val="115000"/>
              </a:lnSpc>
              <a:spcBef>
                <a:spcPts val="0"/>
              </a:spcBef>
              <a:spcAft>
                <a:spcPts val="0"/>
              </a:spcAft>
              <a:buClr>
                <a:schemeClr val="dk2"/>
              </a:buClr>
              <a:buSzPts val="1400"/>
              <a:buFont typeface="Inter"/>
              <a:buChar char="○"/>
              <a:defRPr>
                <a:solidFill>
                  <a:schemeClr val="dk2"/>
                </a:solidFill>
                <a:latin typeface="Inter"/>
                <a:ea typeface="Inter"/>
                <a:cs typeface="Inter"/>
                <a:sym typeface="Inter"/>
              </a:defRPr>
            </a:lvl2pPr>
            <a:lvl3pPr indent="-317500" lvl="2" marL="1371600">
              <a:lnSpc>
                <a:spcPct val="115000"/>
              </a:lnSpc>
              <a:spcBef>
                <a:spcPts val="0"/>
              </a:spcBef>
              <a:spcAft>
                <a:spcPts val="0"/>
              </a:spcAft>
              <a:buClr>
                <a:schemeClr val="dk2"/>
              </a:buClr>
              <a:buSzPts val="1400"/>
              <a:buFont typeface="Inter"/>
              <a:buChar char="■"/>
              <a:defRPr>
                <a:solidFill>
                  <a:schemeClr val="dk2"/>
                </a:solidFill>
                <a:latin typeface="Inter"/>
                <a:ea typeface="Inter"/>
                <a:cs typeface="Inter"/>
                <a:sym typeface="Inter"/>
              </a:defRPr>
            </a:lvl3pPr>
            <a:lvl4pPr indent="-317500" lvl="3" marL="1828800">
              <a:lnSpc>
                <a:spcPct val="115000"/>
              </a:lnSpc>
              <a:spcBef>
                <a:spcPts val="0"/>
              </a:spcBef>
              <a:spcAft>
                <a:spcPts val="0"/>
              </a:spcAft>
              <a:buClr>
                <a:schemeClr val="dk2"/>
              </a:buClr>
              <a:buSzPts val="1400"/>
              <a:buFont typeface="Inter"/>
              <a:buChar char="●"/>
              <a:defRPr>
                <a:solidFill>
                  <a:schemeClr val="dk2"/>
                </a:solidFill>
                <a:latin typeface="Inter"/>
                <a:ea typeface="Inter"/>
                <a:cs typeface="Inter"/>
                <a:sym typeface="Inter"/>
              </a:defRPr>
            </a:lvl4pPr>
            <a:lvl5pPr indent="-317500" lvl="4" marL="2286000">
              <a:lnSpc>
                <a:spcPct val="115000"/>
              </a:lnSpc>
              <a:spcBef>
                <a:spcPts val="0"/>
              </a:spcBef>
              <a:spcAft>
                <a:spcPts val="0"/>
              </a:spcAft>
              <a:buClr>
                <a:schemeClr val="dk2"/>
              </a:buClr>
              <a:buSzPts val="1400"/>
              <a:buFont typeface="Inter"/>
              <a:buChar char="○"/>
              <a:defRPr>
                <a:solidFill>
                  <a:schemeClr val="dk2"/>
                </a:solidFill>
                <a:latin typeface="Inter"/>
                <a:ea typeface="Inter"/>
                <a:cs typeface="Inter"/>
                <a:sym typeface="Inter"/>
              </a:defRPr>
            </a:lvl5pPr>
            <a:lvl6pPr indent="-317500" lvl="5" marL="2743200">
              <a:lnSpc>
                <a:spcPct val="115000"/>
              </a:lnSpc>
              <a:spcBef>
                <a:spcPts val="0"/>
              </a:spcBef>
              <a:spcAft>
                <a:spcPts val="0"/>
              </a:spcAft>
              <a:buClr>
                <a:schemeClr val="dk2"/>
              </a:buClr>
              <a:buSzPts val="1400"/>
              <a:buFont typeface="Inter"/>
              <a:buChar char="■"/>
              <a:defRPr>
                <a:solidFill>
                  <a:schemeClr val="dk2"/>
                </a:solidFill>
                <a:latin typeface="Inter"/>
                <a:ea typeface="Inter"/>
                <a:cs typeface="Inter"/>
                <a:sym typeface="Inter"/>
              </a:defRPr>
            </a:lvl6pPr>
            <a:lvl7pPr indent="-317500" lvl="6" marL="3200400">
              <a:lnSpc>
                <a:spcPct val="115000"/>
              </a:lnSpc>
              <a:spcBef>
                <a:spcPts val="0"/>
              </a:spcBef>
              <a:spcAft>
                <a:spcPts val="0"/>
              </a:spcAft>
              <a:buClr>
                <a:schemeClr val="dk2"/>
              </a:buClr>
              <a:buSzPts val="1400"/>
              <a:buFont typeface="Inter"/>
              <a:buChar char="●"/>
              <a:defRPr>
                <a:solidFill>
                  <a:schemeClr val="dk2"/>
                </a:solidFill>
                <a:latin typeface="Inter"/>
                <a:ea typeface="Inter"/>
                <a:cs typeface="Inter"/>
                <a:sym typeface="Inter"/>
              </a:defRPr>
            </a:lvl7pPr>
            <a:lvl8pPr indent="-317500" lvl="7" marL="3657600">
              <a:lnSpc>
                <a:spcPct val="115000"/>
              </a:lnSpc>
              <a:spcBef>
                <a:spcPts val="0"/>
              </a:spcBef>
              <a:spcAft>
                <a:spcPts val="0"/>
              </a:spcAft>
              <a:buClr>
                <a:schemeClr val="dk2"/>
              </a:buClr>
              <a:buSzPts val="1400"/>
              <a:buFont typeface="Inter"/>
              <a:buChar char="○"/>
              <a:defRPr>
                <a:solidFill>
                  <a:schemeClr val="dk2"/>
                </a:solidFill>
                <a:latin typeface="Inter"/>
                <a:ea typeface="Inter"/>
                <a:cs typeface="Inter"/>
                <a:sym typeface="Inter"/>
              </a:defRPr>
            </a:lvl8pPr>
            <a:lvl9pPr indent="-317500" lvl="8" marL="4114800">
              <a:lnSpc>
                <a:spcPct val="115000"/>
              </a:lnSpc>
              <a:spcBef>
                <a:spcPts val="0"/>
              </a:spcBef>
              <a:spcAft>
                <a:spcPts val="0"/>
              </a:spcAft>
              <a:buClr>
                <a:schemeClr val="dk2"/>
              </a:buClr>
              <a:buSzPts val="1400"/>
              <a:buFont typeface="Inter"/>
              <a:buChar char="■"/>
              <a:defRPr>
                <a:solidFill>
                  <a:schemeClr val="dk2"/>
                </a:solidFill>
                <a:latin typeface="Inter"/>
                <a:ea typeface="Inter"/>
                <a:cs typeface="Inter"/>
                <a:sym typeface="Inter"/>
              </a:defRPr>
            </a:lvl9pPr>
          </a:lstStyle>
          <a:p/>
        </p:txBody>
      </p:sp>
      <p:sp>
        <p:nvSpPr>
          <p:cNvPr id="880" name="Google Shape;880;p13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latin typeface="Inter"/>
                <a:ea typeface="Inter"/>
                <a:cs typeface="Inter"/>
                <a:sym typeface="Inter"/>
              </a:defRPr>
            </a:lvl1pPr>
            <a:lvl2pPr lvl="1" algn="r">
              <a:buNone/>
              <a:defRPr sz="1000">
                <a:solidFill>
                  <a:schemeClr val="dk2"/>
                </a:solidFill>
                <a:latin typeface="Inter"/>
                <a:ea typeface="Inter"/>
                <a:cs typeface="Inter"/>
                <a:sym typeface="Inter"/>
              </a:defRPr>
            </a:lvl2pPr>
            <a:lvl3pPr lvl="2" algn="r">
              <a:buNone/>
              <a:defRPr sz="1000">
                <a:solidFill>
                  <a:schemeClr val="dk2"/>
                </a:solidFill>
                <a:latin typeface="Inter"/>
                <a:ea typeface="Inter"/>
                <a:cs typeface="Inter"/>
                <a:sym typeface="Inter"/>
              </a:defRPr>
            </a:lvl3pPr>
            <a:lvl4pPr lvl="3" algn="r">
              <a:buNone/>
              <a:defRPr sz="1000">
                <a:solidFill>
                  <a:schemeClr val="dk2"/>
                </a:solidFill>
                <a:latin typeface="Inter"/>
                <a:ea typeface="Inter"/>
                <a:cs typeface="Inter"/>
                <a:sym typeface="Inter"/>
              </a:defRPr>
            </a:lvl4pPr>
            <a:lvl5pPr lvl="4" algn="r">
              <a:buNone/>
              <a:defRPr sz="1000">
                <a:solidFill>
                  <a:schemeClr val="dk2"/>
                </a:solidFill>
                <a:latin typeface="Inter"/>
                <a:ea typeface="Inter"/>
                <a:cs typeface="Inter"/>
                <a:sym typeface="Inter"/>
              </a:defRPr>
            </a:lvl5pPr>
            <a:lvl6pPr lvl="5" algn="r">
              <a:buNone/>
              <a:defRPr sz="1000">
                <a:solidFill>
                  <a:schemeClr val="dk2"/>
                </a:solidFill>
                <a:latin typeface="Inter"/>
                <a:ea typeface="Inter"/>
                <a:cs typeface="Inter"/>
                <a:sym typeface="Inter"/>
              </a:defRPr>
            </a:lvl6pPr>
            <a:lvl7pPr lvl="6" algn="r">
              <a:buNone/>
              <a:defRPr sz="1000">
                <a:solidFill>
                  <a:schemeClr val="dk2"/>
                </a:solidFill>
                <a:latin typeface="Inter"/>
                <a:ea typeface="Inter"/>
                <a:cs typeface="Inter"/>
                <a:sym typeface="Inter"/>
              </a:defRPr>
            </a:lvl7pPr>
            <a:lvl8pPr lvl="7" algn="r">
              <a:buNone/>
              <a:defRPr sz="1000">
                <a:solidFill>
                  <a:schemeClr val="dk2"/>
                </a:solidFill>
                <a:latin typeface="Inter"/>
                <a:ea typeface="Inter"/>
                <a:cs typeface="Inter"/>
                <a:sym typeface="Inter"/>
              </a:defRPr>
            </a:lvl8pPr>
            <a:lvl9pPr lvl="8" algn="r">
              <a:buNone/>
              <a:defRPr sz="1000">
                <a:solidFill>
                  <a:schemeClr val="dk2"/>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775" r:id="rId1"/>
    <p:sldLayoutId id="2147483776" r:id="rId2"/>
    <p:sldLayoutId id="2147483777" r:id="rId3"/>
    <p:sldLayoutId id="2147483778" r:id="rId4"/>
    <p:sldLayoutId id="2147483779" r:id="rId5"/>
    <p:sldLayoutId id="2147483780" r:id="rId6"/>
    <p:sldLayoutId id="2147483781" r:id="rId7"/>
    <p:sldLayoutId id="2147483782" r:id="rId8"/>
    <p:sldLayoutId id="2147483783" r:id="rId9"/>
    <p:sldLayoutId id="2147483784" r:id="rId10"/>
    <p:sldLayoutId id="2147483785" r:id="rId11"/>
    <p:sldLayoutId id="2147483786" r:id="rId12"/>
    <p:sldLayoutId id="2147483787" r:id="rId13"/>
    <p:sldLayoutId id="2147483788" r:id="rId14"/>
    <p:sldLayoutId id="2147483789" r:id="rId15"/>
    <p:sldLayoutId id="2147483790" r:id="rId16"/>
    <p:sldLayoutId id="2147483791" r:id="rId17"/>
    <p:sldLayoutId id="2147483792" r:id="rId18"/>
    <p:sldLayoutId id="2147483793" r:id="rId19"/>
    <p:sldLayoutId id="2147483794" r:id="rId20"/>
    <p:sldLayoutId id="2147483795" r:id="rId21"/>
    <p:sldLayoutId id="2147483796" r:id="rId22"/>
    <p:sldLayoutId id="2147483797" r:id="rId23"/>
    <p:sldLayoutId id="2147483798" r:id="rId24"/>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8.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1034" name="Shape 1034"/>
        <p:cNvGrpSpPr/>
        <p:nvPr/>
      </p:nvGrpSpPr>
      <p:grpSpPr>
        <a:xfrm>
          <a:off x="0" y="0"/>
          <a:ext cx="0" cy="0"/>
          <a:chOff x="0" y="0"/>
          <a:chExt cx="0" cy="0"/>
        </a:xfrm>
      </p:grpSpPr>
      <p:sp>
        <p:nvSpPr>
          <p:cNvPr descr="title" id="1035" name="Google Shape;1035;p159"/>
          <p:cNvSpPr txBox="1"/>
          <p:nvPr>
            <p:ph type="title"/>
          </p:nvPr>
        </p:nvSpPr>
        <p:spPr>
          <a:xfrm>
            <a:off x="311700" y="445025"/>
            <a:ext cx="8520600" cy="572700"/>
          </a:xfrm>
          <a:prstGeom prst="rect">
            <a:avLst/>
          </a:prstGeom>
          <a:noFill/>
          <a:ln>
            <a:noFill/>
          </a:ln>
        </p:spPr>
        <p:txBody>
          <a:bodyPr anchorCtr="0" anchor="ctr" bIns="91425" lIns="91425" spcFirstLastPara="1" rIns="91425" wrap="square" tIns="91425">
            <a:normAutofit/>
          </a:bodyPr>
          <a:lstStyle>
            <a:lvl1pPr lvl="0">
              <a:spcBef>
                <a:spcPts val="0"/>
              </a:spcBef>
              <a:spcAft>
                <a:spcPts val="0"/>
              </a:spcAft>
              <a:buClr>
                <a:schemeClr val="dk1"/>
              </a:buClr>
              <a:buSzPts val="2800"/>
              <a:buFont typeface="Hanken Grotesk"/>
              <a:buNone/>
              <a:defRPr b="1" sz="2800">
                <a:solidFill>
                  <a:schemeClr val="dk1"/>
                </a:solidFill>
                <a:latin typeface="Hanken Grotesk"/>
                <a:ea typeface="Hanken Grotesk"/>
                <a:cs typeface="Hanken Grotesk"/>
                <a:sym typeface="Hanken Grotesk"/>
              </a:defRPr>
            </a:lvl1pPr>
            <a:lvl2pPr lvl="1">
              <a:spcBef>
                <a:spcPts val="0"/>
              </a:spcBef>
              <a:spcAft>
                <a:spcPts val="0"/>
              </a:spcAft>
              <a:buClr>
                <a:schemeClr val="dk1"/>
              </a:buClr>
              <a:buSzPts val="2800"/>
              <a:buFont typeface="Hanken Grotesk"/>
              <a:buNone/>
              <a:defRPr b="1" sz="2800">
                <a:solidFill>
                  <a:schemeClr val="dk1"/>
                </a:solidFill>
                <a:latin typeface="Hanken Grotesk"/>
                <a:ea typeface="Hanken Grotesk"/>
                <a:cs typeface="Hanken Grotesk"/>
                <a:sym typeface="Hanken Grotesk"/>
              </a:defRPr>
            </a:lvl2pPr>
            <a:lvl3pPr lvl="2">
              <a:spcBef>
                <a:spcPts val="0"/>
              </a:spcBef>
              <a:spcAft>
                <a:spcPts val="0"/>
              </a:spcAft>
              <a:buClr>
                <a:schemeClr val="dk1"/>
              </a:buClr>
              <a:buSzPts val="2800"/>
              <a:buFont typeface="Hanken Grotesk"/>
              <a:buNone/>
              <a:defRPr b="1" sz="2800">
                <a:solidFill>
                  <a:schemeClr val="dk1"/>
                </a:solidFill>
                <a:latin typeface="Hanken Grotesk"/>
                <a:ea typeface="Hanken Grotesk"/>
                <a:cs typeface="Hanken Grotesk"/>
                <a:sym typeface="Hanken Grotesk"/>
              </a:defRPr>
            </a:lvl3pPr>
            <a:lvl4pPr lvl="3">
              <a:spcBef>
                <a:spcPts val="0"/>
              </a:spcBef>
              <a:spcAft>
                <a:spcPts val="0"/>
              </a:spcAft>
              <a:buClr>
                <a:schemeClr val="dk1"/>
              </a:buClr>
              <a:buSzPts val="2800"/>
              <a:buFont typeface="Hanken Grotesk"/>
              <a:buNone/>
              <a:defRPr b="1" sz="2800">
                <a:solidFill>
                  <a:schemeClr val="dk1"/>
                </a:solidFill>
                <a:latin typeface="Hanken Grotesk"/>
                <a:ea typeface="Hanken Grotesk"/>
                <a:cs typeface="Hanken Grotesk"/>
                <a:sym typeface="Hanken Grotesk"/>
              </a:defRPr>
            </a:lvl4pPr>
            <a:lvl5pPr lvl="4">
              <a:spcBef>
                <a:spcPts val="0"/>
              </a:spcBef>
              <a:spcAft>
                <a:spcPts val="0"/>
              </a:spcAft>
              <a:buClr>
                <a:schemeClr val="dk1"/>
              </a:buClr>
              <a:buSzPts val="2800"/>
              <a:buFont typeface="Hanken Grotesk"/>
              <a:buNone/>
              <a:defRPr b="1" sz="2800">
                <a:solidFill>
                  <a:schemeClr val="dk1"/>
                </a:solidFill>
                <a:latin typeface="Hanken Grotesk"/>
                <a:ea typeface="Hanken Grotesk"/>
                <a:cs typeface="Hanken Grotesk"/>
                <a:sym typeface="Hanken Grotesk"/>
              </a:defRPr>
            </a:lvl5pPr>
            <a:lvl6pPr lvl="5">
              <a:spcBef>
                <a:spcPts val="0"/>
              </a:spcBef>
              <a:spcAft>
                <a:spcPts val="0"/>
              </a:spcAft>
              <a:buClr>
                <a:schemeClr val="dk1"/>
              </a:buClr>
              <a:buSzPts val="2800"/>
              <a:buFont typeface="Hanken Grotesk"/>
              <a:buNone/>
              <a:defRPr b="1" sz="2800">
                <a:solidFill>
                  <a:schemeClr val="dk1"/>
                </a:solidFill>
                <a:latin typeface="Hanken Grotesk"/>
                <a:ea typeface="Hanken Grotesk"/>
                <a:cs typeface="Hanken Grotesk"/>
                <a:sym typeface="Hanken Grotesk"/>
              </a:defRPr>
            </a:lvl6pPr>
            <a:lvl7pPr lvl="6">
              <a:spcBef>
                <a:spcPts val="0"/>
              </a:spcBef>
              <a:spcAft>
                <a:spcPts val="0"/>
              </a:spcAft>
              <a:buClr>
                <a:schemeClr val="dk1"/>
              </a:buClr>
              <a:buSzPts val="2800"/>
              <a:buFont typeface="Hanken Grotesk"/>
              <a:buNone/>
              <a:defRPr b="1" sz="2800">
                <a:solidFill>
                  <a:schemeClr val="dk1"/>
                </a:solidFill>
                <a:latin typeface="Hanken Grotesk"/>
                <a:ea typeface="Hanken Grotesk"/>
                <a:cs typeface="Hanken Grotesk"/>
                <a:sym typeface="Hanken Grotesk"/>
              </a:defRPr>
            </a:lvl7pPr>
            <a:lvl8pPr lvl="7">
              <a:spcBef>
                <a:spcPts val="0"/>
              </a:spcBef>
              <a:spcAft>
                <a:spcPts val="0"/>
              </a:spcAft>
              <a:buClr>
                <a:schemeClr val="dk1"/>
              </a:buClr>
              <a:buSzPts val="2800"/>
              <a:buFont typeface="Hanken Grotesk"/>
              <a:buNone/>
              <a:defRPr b="1" sz="2800">
                <a:solidFill>
                  <a:schemeClr val="dk1"/>
                </a:solidFill>
                <a:latin typeface="Hanken Grotesk"/>
                <a:ea typeface="Hanken Grotesk"/>
                <a:cs typeface="Hanken Grotesk"/>
                <a:sym typeface="Hanken Grotesk"/>
              </a:defRPr>
            </a:lvl8pPr>
            <a:lvl9pPr lvl="8">
              <a:spcBef>
                <a:spcPts val="0"/>
              </a:spcBef>
              <a:spcAft>
                <a:spcPts val="0"/>
              </a:spcAft>
              <a:buClr>
                <a:schemeClr val="dk1"/>
              </a:buClr>
              <a:buSzPts val="2800"/>
              <a:buFont typeface="Hanken Grotesk"/>
              <a:buNone/>
              <a:defRPr b="1" sz="2800">
                <a:solidFill>
                  <a:schemeClr val="dk1"/>
                </a:solidFill>
                <a:latin typeface="Hanken Grotesk"/>
                <a:ea typeface="Hanken Grotesk"/>
                <a:cs typeface="Hanken Grotesk"/>
                <a:sym typeface="Hanken Grotesk"/>
              </a:defRPr>
            </a:lvl9pPr>
          </a:lstStyle>
          <a:p/>
        </p:txBody>
      </p:sp>
      <p:sp>
        <p:nvSpPr>
          <p:cNvPr id="1036" name="Google Shape;1036;p159"/>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Font typeface="Inter"/>
              <a:buChar char="●"/>
              <a:defRPr sz="1800">
                <a:solidFill>
                  <a:schemeClr val="dk2"/>
                </a:solidFill>
                <a:latin typeface="Inter"/>
                <a:ea typeface="Inter"/>
                <a:cs typeface="Inter"/>
                <a:sym typeface="Inter"/>
              </a:defRPr>
            </a:lvl1pPr>
            <a:lvl2pPr indent="-317500" lvl="1" marL="914400">
              <a:lnSpc>
                <a:spcPct val="115000"/>
              </a:lnSpc>
              <a:spcBef>
                <a:spcPts val="0"/>
              </a:spcBef>
              <a:spcAft>
                <a:spcPts val="0"/>
              </a:spcAft>
              <a:buClr>
                <a:schemeClr val="dk2"/>
              </a:buClr>
              <a:buSzPts val="1400"/>
              <a:buFont typeface="Inter"/>
              <a:buChar char="○"/>
              <a:defRPr>
                <a:solidFill>
                  <a:schemeClr val="dk2"/>
                </a:solidFill>
                <a:latin typeface="Inter"/>
                <a:ea typeface="Inter"/>
                <a:cs typeface="Inter"/>
                <a:sym typeface="Inter"/>
              </a:defRPr>
            </a:lvl2pPr>
            <a:lvl3pPr indent="-317500" lvl="2" marL="1371600">
              <a:lnSpc>
                <a:spcPct val="115000"/>
              </a:lnSpc>
              <a:spcBef>
                <a:spcPts val="0"/>
              </a:spcBef>
              <a:spcAft>
                <a:spcPts val="0"/>
              </a:spcAft>
              <a:buClr>
                <a:schemeClr val="dk2"/>
              </a:buClr>
              <a:buSzPts val="1400"/>
              <a:buFont typeface="Inter"/>
              <a:buChar char="■"/>
              <a:defRPr>
                <a:solidFill>
                  <a:schemeClr val="dk2"/>
                </a:solidFill>
                <a:latin typeface="Inter"/>
                <a:ea typeface="Inter"/>
                <a:cs typeface="Inter"/>
                <a:sym typeface="Inter"/>
              </a:defRPr>
            </a:lvl3pPr>
            <a:lvl4pPr indent="-317500" lvl="3" marL="1828800">
              <a:lnSpc>
                <a:spcPct val="115000"/>
              </a:lnSpc>
              <a:spcBef>
                <a:spcPts val="0"/>
              </a:spcBef>
              <a:spcAft>
                <a:spcPts val="0"/>
              </a:spcAft>
              <a:buClr>
                <a:schemeClr val="dk2"/>
              </a:buClr>
              <a:buSzPts val="1400"/>
              <a:buFont typeface="Inter"/>
              <a:buChar char="●"/>
              <a:defRPr>
                <a:solidFill>
                  <a:schemeClr val="dk2"/>
                </a:solidFill>
                <a:latin typeface="Inter"/>
                <a:ea typeface="Inter"/>
                <a:cs typeface="Inter"/>
                <a:sym typeface="Inter"/>
              </a:defRPr>
            </a:lvl4pPr>
            <a:lvl5pPr indent="-317500" lvl="4" marL="2286000">
              <a:lnSpc>
                <a:spcPct val="115000"/>
              </a:lnSpc>
              <a:spcBef>
                <a:spcPts val="0"/>
              </a:spcBef>
              <a:spcAft>
                <a:spcPts val="0"/>
              </a:spcAft>
              <a:buClr>
                <a:schemeClr val="dk2"/>
              </a:buClr>
              <a:buSzPts val="1400"/>
              <a:buFont typeface="Inter"/>
              <a:buChar char="○"/>
              <a:defRPr>
                <a:solidFill>
                  <a:schemeClr val="dk2"/>
                </a:solidFill>
                <a:latin typeface="Inter"/>
                <a:ea typeface="Inter"/>
                <a:cs typeface="Inter"/>
                <a:sym typeface="Inter"/>
              </a:defRPr>
            </a:lvl5pPr>
            <a:lvl6pPr indent="-317500" lvl="5" marL="2743200">
              <a:lnSpc>
                <a:spcPct val="115000"/>
              </a:lnSpc>
              <a:spcBef>
                <a:spcPts val="0"/>
              </a:spcBef>
              <a:spcAft>
                <a:spcPts val="0"/>
              </a:spcAft>
              <a:buClr>
                <a:schemeClr val="dk2"/>
              </a:buClr>
              <a:buSzPts val="1400"/>
              <a:buFont typeface="Inter"/>
              <a:buChar char="■"/>
              <a:defRPr>
                <a:solidFill>
                  <a:schemeClr val="dk2"/>
                </a:solidFill>
                <a:latin typeface="Inter"/>
                <a:ea typeface="Inter"/>
                <a:cs typeface="Inter"/>
                <a:sym typeface="Inter"/>
              </a:defRPr>
            </a:lvl6pPr>
            <a:lvl7pPr indent="-317500" lvl="6" marL="3200400">
              <a:lnSpc>
                <a:spcPct val="115000"/>
              </a:lnSpc>
              <a:spcBef>
                <a:spcPts val="0"/>
              </a:spcBef>
              <a:spcAft>
                <a:spcPts val="0"/>
              </a:spcAft>
              <a:buClr>
                <a:schemeClr val="dk2"/>
              </a:buClr>
              <a:buSzPts val="1400"/>
              <a:buFont typeface="Inter"/>
              <a:buChar char="●"/>
              <a:defRPr>
                <a:solidFill>
                  <a:schemeClr val="dk2"/>
                </a:solidFill>
                <a:latin typeface="Inter"/>
                <a:ea typeface="Inter"/>
                <a:cs typeface="Inter"/>
                <a:sym typeface="Inter"/>
              </a:defRPr>
            </a:lvl7pPr>
            <a:lvl8pPr indent="-317500" lvl="7" marL="3657600">
              <a:lnSpc>
                <a:spcPct val="115000"/>
              </a:lnSpc>
              <a:spcBef>
                <a:spcPts val="0"/>
              </a:spcBef>
              <a:spcAft>
                <a:spcPts val="0"/>
              </a:spcAft>
              <a:buClr>
                <a:schemeClr val="dk2"/>
              </a:buClr>
              <a:buSzPts val="1400"/>
              <a:buFont typeface="Inter"/>
              <a:buChar char="○"/>
              <a:defRPr>
                <a:solidFill>
                  <a:schemeClr val="dk2"/>
                </a:solidFill>
                <a:latin typeface="Inter"/>
                <a:ea typeface="Inter"/>
                <a:cs typeface="Inter"/>
                <a:sym typeface="Inter"/>
              </a:defRPr>
            </a:lvl8pPr>
            <a:lvl9pPr indent="-317500" lvl="8" marL="4114800">
              <a:lnSpc>
                <a:spcPct val="115000"/>
              </a:lnSpc>
              <a:spcBef>
                <a:spcPts val="0"/>
              </a:spcBef>
              <a:spcAft>
                <a:spcPts val="0"/>
              </a:spcAft>
              <a:buClr>
                <a:schemeClr val="dk2"/>
              </a:buClr>
              <a:buSzPts val="1400"/>
              <a:buFont typeface="Inter"/>
              <a:buChar char="■"/>
              <a:defRPr>
                <a:solidFill>
                  <a:schemeClr val="dk2"/>
                </a:solidFill>
                <a:latin typeface="Inter"/>
                <a:ea typeface="Inter"/>
                <a:cs typeface="Inter"/>
                <a:sym typeface="Inter"/>
              </a:defRPr>
            </a:lvl9pPr>
          </a:lstStyle>
          <a:p/>
        </p:txBody>
      </p:sp>
      <p:sp>
        <p:nvSpPr>
          <p:cNvPr id="1037" name="Google Shape;1037;p15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latin typeface="Inter"/>
                <a:ea typeface="Inter"/>
                <a:cs typeface="Inter"/>
                <a:sym typeface="Inter"/>
              </a:defRPr>
            </a:lvl1pPr>
            <a:lvl2pPr lvl="1" algn="r">
              <a:buNone/>
              <a:defRPr sz="1000">
                <a:solidFill>
                  <a:schemeClr val="dk2"/>
                </a:solidFill>
                <a:latin typeface="Inter"/>
                <a:ea typeface="Inter"/>
                <a:cs typeface="Inter"/>
                <a:sym typeface="Inter"/>
              </a:defRPr>
            </a:lvl2pPr>
            <a:lvl3pPr lvl="2" algn="r">
              <a:buNone/>
              <a:defRPr sz="1000">
                <a:solidFill>
                  <a:schemeClr val="dk2"/>
                </a:solidFill>
                <a:latin typeface="Inter"/>
                <a:ea typeface="Inter"/>
                <a:cs typeface="Inter"/>
                <a:sym typeface="Inter"/>
              </a:defRPr>
            </a:lvl3pPr>
            <a:lvl4pPr lvl="3" algn="r">
              <a:buNone/>
              <a:defRPr sz="1000">
                <a:solidFill>
                  <a:schemeClr val="dk2"/>
                </a:solidFill>
                <a:latin typeface="Inter"/>
                <a:ea typeface="Inter"/>
                <a:cs typeface="Inter"/>
                <a:sym typeface="Inter"/>
              </a:defRPr>
            </a:lvl4pPr>
            <a:lvl5pPr lvl="4" algn="r">
              <a:buNone/>
              <a:defRPr sz="1000">
                <a:solidFill>
                  <a:schemeClr val="dk2"/>
                </a:solidFill>
                <a:latin typeface="Inter"/>
                <a:ea typeface="Inter"/>
                <a:cs typeface="Inter"/>
                <a:sym typeface="Inter"/>
              </a:defRPr>
            </a:lvl5pPr>
            <a:lvl6pPr lvl="5" algn="r">
              <a:buNone/>
              <a:defRPr sz="1000">
                <a:solidFill>
                  <a:schemeClr val="dk2"/>
                </a:solidFill>
                <a:latin typeface="Inter"/>
                <a:ea typeface="Inter"/>
                <a:cs typeface="Inter"/>
                <a:sym typeface="Inter"/>
              </a:defRPr>
            </a:lvl6pPr>
            <a:lvl7pPr lvl="6" algn="r">
              <a:buNone/>
              <a:defRPr sz="1000">
                <a:solidFill>
                  <a:schemeClr val="dk2"/>
                </a:solidFill>
                <a:latin typeface="Inter"/>
                <a:ea typeface="Inter"/>
                <a:cs typeface="Inter"/>
                <a:sym typeface="Inter"/>
              </a:defRPr>
            </a:lvl7pPr>
            <a:lvl8pPr lvl="7" algn="r">
              <a:buNone/>
              <a:defRPr sz="1000">
                <a:solidFill>
                  <a:schemeClr val="dk2"/>
                </a:solidFill>
                <a:latin typeface="Inter"/>
                <a:ea typeface="Inter"/>
                <a:cs typeface="Inter"/>
                <a:sym typeface="Inter"/>
              </a:defRPr>
            </a:lvl8pPr>
            <a:lvl9pPr lvl="8" algn="r">
              <a:buNone/>
              <a:defRPr sz="1000">
                <a:solidFill>
                  <a:schemeClr val="dk2"/>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799" r:id="rId1"/>
    <p:sldLayoutId id="2147483800" r:id="rId2"/>
    <p:sldLayoutId id="2147483801" r:id="rId3"/>
    <p:sldLayoutId id="2147483802" r:id="rId4"/>
    <p:sldLayoutId id="2147483803" r:id="rId5"/>
    <p:sldLayoutId id="2147483804" r:id="rId6"/>
    <p:sldLayoutId id="2147483805" r:id="rId7"/>
    <p:sldLayoutId id="2147483806" r:id="rId8"/>
    <p:sldLayoutId id="2147483807" r:id="rId9"/>
    <p:sldLayoutId id="2147483808" r:id="rId10"/>
    <p:sldLayoutId id="2147483809" r:id="rId11"/>
    <p:sldLayoutId id="2147483810" r:id="rId12"/>
    <p:sldLayoutId id="2147483811" r:id="rId13"/>
    <p:sldLayoutId id="2147483812" r:id="rId14"/>
    <p:sldLayoutId id="2147483813" r:id="rId15"/>
    <p:sldLayoutId id="2147483814" r:id="rId16"/>
    <p:sldLayoutId id="2147483815" r:id="rId17"/>
    <p:sldLayoutId id="2147483816" r:id="rId18"/>
    <p:sldLayoutId id="2147483817" r:id="rId19"/>
    <p:sldLayoutId id="2147483818" r:id="rId20"/>
    <p:sldLayoutId id="2147483819" r:id="rId21"/>
    <p:sldLayoutId id="2147483820" r:id="rId22"/>
    <p:sldLayoutId id="2147483821" r:id="rId23"/>
    <p:sldLayoutId id="2147483822" r:id="rId24"/>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06.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5.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73.xml"/><Relationship Id="rId2" Type="http://schemas.openxmlformats.org/officeDocument/2006/relationships/notesSlide" Target="../notesSlides/notesSlide12.xml"/><Relationship Id="rId3" Type="http://schemas.openxmlformats.org/officeDocument/2006/relationships/image" Target="../media/image15.jpg"/><Relationship Id="rId4" Type="http://schemas.openxmlformats.org/officeDocument/2006/relationships/image" Target="../media/image12.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50.xml"/><Relationship Id="rId2" Type="http://schemas.openxmlformats.org/officeDocument/2006/relationships/notesSlide" Target="../notesSlides/notesSlide2.xml"/><Relationship Id="rId3" Type="http://schemas.openxmlformats.org/officeDocument/2006/relationships/image" Target="../media/image1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2.xml"/><Relationship Id="rId2" Type="http://schemas.openxmlformats.org/officeDocument/2006/relationships/notesSlide" Target="../notesSlides/notesSlide4.xml"/><Relationship Id="rId3" Type="http://schemas.openxmlformats.org/officeDocument/2006/relationships/image" Target="../media/image1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9.xml"/><Relationship Id="rId2" Type="http://schemas.openxmlformats.org/officeDocument/2006/relationships/notesSlide" Target="../notesSlides/notesSlide5.xml"/><Relationship Id="rId3" Type="http://schemas.openxmlformats.org/officeDocument/2006/relationships/image" Target="../media/image15.jpg"/><Relationship Id="rId4" Type="http://schemas.openxmlformats.org/officeDocument/2006/relationships/image" Target="../media/image12.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1.xml"/><Relationship Id="rId2" Type="http://schemas.openxmlformats.org/officeDocument/2006/relationships/notesSlide" Target="../notesSlides/notesSlide6.xml"/><Relationship Id="rId3" Type="http://schemas.openxmlformats.org/officeDocument/2006/relationships/image" Target="../media/image1.png"/><Relationship Id="rId4" Type="http://schemas.openxmlformats.org/officeDocument/2006/relationships/image" Target="../media/image3.png"/><Relationship Id="rId5" Type="http://schemas.openxmlformats.org/officeDocument/2006/relationships/image" Target="../media/image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7.xml"/><Relationship Id="rId3" Type="http://schemas.openxmlformats.org/officeDocument/2006/relationships/image" Target="../media/image10.png"/><Relationship Id="rId4" Type="http://schemas.openxmlformats.org/officeDocument/2006/relationships/image" Target="../media/image4.png"/><Relationship Id="rId5" Type="http://schemas.openxmlformats.org/officeDocument/2006/relationships/image" Target="../media/image8.png"/><Relationship Id="rId6" Type="http://schemas.openxmlformats.org/officeDocument/2006/relationships/image" Target="../media/image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1.xml"/><Relationship Id="rId2" Type="http://schemas.openxmlformats.org/officeDocument/2006/relationships/notesSlide" Target="../notesSlides/notesSlide8.xml"/><Relationship Id="rId3" Type="http://schemas.openxmlformats.org/officeDocument/2006/relationships/image" Target="../media/image7.png"/><Relationship Id="rId4" Type="http://schemas.openxmlformats.org/officeDocument/2006/relationships/image" Target="../media/image6.png"/><Relationship Id="rId5" Type="http://schemas.openxmlformats.org/officeDocument/2006/relationships/image" Target="../media/image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9.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194" name="Shape 1194"/>
        <p:cNvGrpSpPr/>
        <p:nvPr/>
      </p:nvGrpSpPr>
      <p:grpSpPr>
        <a:xfrm>
          <a:off x="0" y="0"/>
          <a:ext cx="0" cy="0"/>
          <a:chOff x="0" y="0"/>
          <a:chExt cx="0" cy="0"/>
        </a:xfrm>
      </p:grpSpPr>
      <p:sp>
        <p:nvSpPr>
          <p:cNvPr id="1195" name="Google Shape;1195;p184"/>
          <p:cNvSpPr txBox="1"/>
          <p:nvPr>
            <p:ph type="ctrTitle"/>
          </p:nvPr>
        </p:nvSpPr>
        <p:spPr>
          <a:xfrm>
            <a:off x="1100550" y="1563750"/>
            <a:ext cx="5715000" cy="20160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GB">
                <a:latin typeface="Inter"/>
                <a:ea typeface="Inter"/>
                <a:cs typeface="Inter"/>
                <a:sym typeface="Inter"/>
              </a:rPr>
              <a:t>What Is The Mac Alternative Disc Clean Up Feature</a:t>
            </a:r>
            <a:endParaRPr>
              <a:latin typeface="Inter"/>
              <a:ea typeface="Inter"/>
              <a:cs typeface="Inter"/>
              <a:sym typeface="Inter"/>
            </a:endParaRPr>
          </a:p>
        </p:txBody>
      </p:sp>
      <p:sp>
        <p:nvSpPr>
          <p:cNvPr id="1196" name="Google Shape;1196;p184"/>
          <p:cNvSpPr/>
          <p:nvPr/>
        </p:nvSpPr>
        <p:spPr>
          <a:xfrm>
            <a:off x="0" y="0"/>
            <a:ext cx="9144000" cy="431100"/>
          </a:xfrm>
          <a:prstGeom prst="rect">
            <a:avLst/>
          </a:prstGeom>
          <a:solidFill>
            <a:srgbClr val="002253"/>
          </a:solidFill>
          <a:ln cap="flat" cmpd="sng" w="12700">
            <a:solidFill>
              <a:srgbClr val="1F386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1197" name="Google Shape;1197;p184"/>
          <p:cNvSpPr/>
          <p:nvPr/>
        </p:nvSpPr>
        <p:spPr>
          <a:xfrm rot="10800000">
            <a:off x="5902325" y="254975"/>
            <a:ext cx="3115200" cy="327000"/>
          </a:xfrm>
          <a:prstGeom prst="snip1Rect">
            <a:avLst>
              <a:gd fmla="val 50000" name="adj"/>
            </a:avLst>
          </a:prstGeom>
          <a:solidFill>
            <a:srgbClr val="FFC00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rgbClr val="FFFFFF"/>
              </a:solidFill>
              <a:latin typeface="Calibri"/>
              <a:ea typeface="Calibri"/>
              <a:cs typeface="Calibri"/>
              <a:sym typeface="Calibri"/>
            </a:endParaRPr>
          </a:p>
        </p:txBody>
      </p:sp>
      <p:sp>
        <p:nvSpPr>
          <p:cNvPr id="1198" name="Google Shape;1198;p184"/>
          <p:cNvSpPr txBox="1"/>
          <p:nvPr/>
        </p:nvSpPr>
        <p:spPr>
          <a:xfrm>
            <a:off x="6360300" y="202925"/>
            <a:ext cx="27477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1600"/>
              <a:t>Optimize </a:t>
            </a:r>
            <a:r>
              <a:rPr b="1" lang="en-GB" sz="1600"/>
              <a:t>Disc On Mac</a:t>
            </a:r>
            <a:endParaRPr b="1" sz="1600"/>
          </a:p>
        </p:txBody>
      </p:sp>
      <p:sp>
        <p:nvSpPr>
          <p:cNvPr id="1199" name="Google Shape;1199;p184"/>
          <p:cNvSpPr txBox="1"/>
          <p:nvPr/>
        </p:nvSpPr>
        <p:spPr>
          <a:xfrm>
            <a:off x="0" y="-76950"/>
            <a:ext cx="5979300" cy="585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2400">
                <a:solidFill>
                  <a:srgbClr val="FFFFFF"/>
                </a:solidFill>
                <a:latin typeface="Helvetica Neue"/>
                <a:ea typeface="Helvetica Neue"/>
                <a:cs typeface="Helvetica Neue"/>
                <a:sym typeface="Helvetica Neue"/>
              </a:rPr>
              <a:t>DECLUTTERING</a:t>
            </a:r>
            <a:r>
              <a:rPr lang="en-GB" sz="2400">
                <a:solidFill>
                  <a:srgbClr val="FFFFFF"/>
                </a:solidFill>
                <a:latin typeface="Helvetica Neue Light"/>
                <a:ea typeface="Helvetica Neue Light"/>
                <a:cs typeface="Helvetica Neue Light"/>
                <a:sym typeface="Helvetica Neue Light"/>
              </a:rPr>
              <a:t> YOUR DIGITAL LIFE</a:t>
            </a:r>
            <a:r>
              <a:rPr lang="en-GB" sz="2600">
                <a:solidFill>
                  <a:srgbClr val="FFFFFF"/>
                </a:solidFill>
                <a:latin typeface="Helvetica Neue Light"/>
                <a:ea typeface="Helvetica Neue Light"/>
                <a:cs typeface="Helvetica Neue Light"/>
                <a:sym typeface="Helvetica Neue Light"/>
              </a:rPr>
              <a:t> </a:t>
            </a:r>
            <a:endParaRPr sz="2600">
              <a:solidFill>
                <a:srgbClr val="FFFFFF"/>
              </a:solidFill>
              <a:latin typeface="Helvetica Neue Light"/>
              <a:ea typeface="Helvetica Neue Light"/>
              <a:cs typeface="Helvetica Neue Light"/>
              <a:sym typeface="Helvetica Neue Light"/>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339" name="Shape 1339"/>
        <p:cNvGrpSpPr/>
        <p:nvPr/>
      </p:nvGrpSpPr>
      <p:grpSpPr>
        <a:xfrm>
          <a:off x="0" y="0"/>
          <a:ext cx="0" cy="0"/>
          <a:chOff x="0" y="0"/>
          <a:chExt cx="0" cy="0"/>
        </a:xfrm>
      </p:grpSpPr>
      <p:sp>
        <p:nvSpPr>
          <p:cNvPr id="1340" name="Google Shape;1340;p193"/>
          <p:cNvSpPr/>
          <p:nvPr/>
        </p:nvSpPr>
        <p:spPr>
          <a:xfrm>
            <a:off x="457306" y="1164900"/>
            <a:ext cx="3995100" cy="3404100"/>
          </a:xfrm>
          <a:prstGeom prst="rect">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41" name="Google Shape;1341;p193"/>
          <p:cNvSpPr/>
          <p:nvPr/>
        </p:nvSpPr>
        <p:spPr>
          <a:xfrm>
            <a:off x="4691800" y="1164900"/>
            <a:ext cx="3995100" cy="3404100"/>
          </a:xfrm>
          <a:prstGeom prst="rect">
            <a:avLst/>
          </a:prstGeom>
          <a:noFill/>
          <a:ln cap="flat" cmpd="sng" w="9525">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42" name="Google Shape;1342;p193"/>
          <p:cNvSpPr txBox="1"/>
          <p:nvPr>
            <p:ph idx="1" type="body"/>
          </p:nvPr>
        </p:nvSpPr>
        <p:spPr>
          <a:xfrm>
            <a:off x="457200" y="1834900"/>
            <a:ext cx="3995100" cy="2734200"/>
          </a:xfrm>
          <a:prstGeom prst="rect">
            <a:avLst/>
          </a:prstGeom>
        </p:spPr>
        <p:txBody>
          <a:bodyPr anchorCtr="0" anchor="t" bIns="91425" lIns="91425" spcFirstLastPara="1" rIns="91425" wrap="square" tIns="91425">
            <a:noAutofit/>
          </a:bodyPr>
          <a:lstStyle/>
          <a:p>
            <a:pPr indent="-241300" lvl="0" marL="342900" rtl="0" algn="l">
              <a:spcBef>
                <a:spcPts val="0"/>
              </a:spcBef>
              <a:spcAft>
                <a:spcPts val="0"/>
              </a:spcAft>
              <a:buSzPts val="1100"/>
              <a:buChar char="•"/>
            </a:pPr>
            <a:r>
              <a:rPr lang="en-GB" sz="1100"/>
              <a:t>macOS provides built-in tools like Optimize Storage and Storage Management for efficient disk space optimization.</a:t>
            </a:r>
            <a:endParaRPr sz="1100"/>
          </a:p>
          <a:p>
            <a:pPr indent="-241300" lvl="0" marL="342900" rtl="0" algn="l">
              <a:spcBef>
                <a:spcPts val="1000"/>
              </a:spcBef>
              <a:spcAft>
                <a:spcPts val="0"/>
              </a:spcAft>
              <a:buSzPts val="1100"/>
              <a:buChar char="•"/>
            </a:pPr>
            <a:r>
              <a:rPr lang="en-GB" sz="1100"/>
              <a:t>macOS has a user-friendly interface for managing disk space, making it easier for users to identify and remove unnecessary files.</a:t>
            </a:r>
            <a:endParaRPr sz="1100"/>
          </a:p>
          <a:p>
            <a:pPr indent="-241300" lvl="0" marL="342900" rtl="0" algn="l">
              <a:spcBef>
                <a:spcPts val="1000"/>
              </a:spcBef>
              <a:spcAft>
                <a:spcPts val="1000"/>
              </a:spcAft>
              <a:buSzPts val="1100"/>
              <a:buChar char="•"/>
            </a:pPr>
            <a:r>
              <a:rPr lang="en-GB" sz="1100"/>
              <a:t>macOS offers a seamless integration with iCloud storage, allowing users to easily manage and optimize their cloud storage along with local storage.</a:t>
            </a:r>
            <a:endParaRPr sz="1100"/>
          </a:p>
        </p:txBody>
      </p:sp>
      <p:sp>
        <p:nvSpPr>
          <p:cNvPr id="1343" name="Google Shape;1343;p193"/>
          <p:cNvSpPr txBox="1"/>
          <p:nvPr>
            <p:ph idx="3" type="subTitle"/>
          </p:nvPr>
        </p:nvSpPr>
        <p:spPr>
          <a:xfrm>
            <a:off x="457200" y="1164900"/>
            <a:ext cx="3995100" cy="622800"/>
          </a:xfrm>
          <a:prstGeom prst="rect">
            <a:avLst/>
          </a:prstGeom>
        </p:spPr>
        <p:txBody>
          <a:bodyPr anchorCtr="0" anchor="b" bIns="91425" lIns="182875" spcFirstLastPara="1" rIns="137150" wrap="square" tIns="91425">
            <a:noAutofit/>
          </a:bodyPr>
          <a:lstStyle/>
          <a:p>
            <a:pPr indent="0" lvl="0" marL="0" rtl="0" algn="l">
              <a:spcBef>
                <a:spcPts val="0"/>
              </a:spcBef>
              <a:spcAft>
                <a:spcPts val="1200"/>
              </a:spcAft>
              <a:buNone/>
            </a:pPr>
            <a:r>
              <a:rPr lang="en-GB" sz="1400">
                <a:solidFill>
                  <a:schemeClr val="accent1"/>
                </a:solidFill>
                <a:latin typeface="Inter SemiBold"/>
                <a:ea typeface="Inter SemiBold"/>
                <a:cs typeface="Inter SemiBold"/>
                <a:sym typeface="Inter SemiBold"/>
              </a:rPr>
              <a:t>Advantages of macOS</a:t>
            </a:r>
            <a:endParaRPr sz="1400">
              <a:solidFill>
                <a:schemeClr val="accent1"/>
              </a:solidFill>
              <a:latin typeface="Inter SemiBold"/>
              <a:ea typeface="Inter SemiBold"/>
              <a:cs typeface="Inter SemiBold"/>
              <a:sym typeface="Inter SemiBold"/>
            </a:endParaRPr>
          </a:p>
        </p:txBody>
      </p:sp>
      <p:sp>
        <p:nvSpPr>
          <p:cNvPr id="1344" name="Google Shape;1344;p193"/>
          <p:cNvSpPr txBox="1"/>
          <p:nvPr>
            <p:ph type="title"/>
          </p:nvPr>
        </p:nvSpPr>
        <p:spPr>
          <a:xfrm>
            <a:off x="457200" y="445025"/>
            <a:ext cx="8229600" cy="5727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SzPts val="990"/>
              <a:buNone/>
            </a:pPr>
            <a:r>
              <a:rPr lang="en-GB" sz="2520">
                <a:latin typeface="Inter"/>
                <a:ea typeface="Inter"/>
                <a:cs typeface="Inter"/>
                <a:sym typeface="Inter"/>
              </a:rPr>
              <a:t>Comparing macOS and Windows Disk Cleanup</a:t>
            </a:r>
            <a:endParaRPr sz="2520">
              <a:latin typeface="Inter"/>
              <a:ea typeface="Inter"/>
              <a:cs typeface="Inter"/>
              <a:sym typeface="Inter"/>
            </a:endParaRPr>
          </a:p>
        </p:txBody>
      </p:sp>
      <p:sp>
        <p:nvSpPr>
          <p:cNvPr id="1345" name="Google Shape;1345;p193"/>
          <p:cNvSpPr txBox="1"/>
          <p:nvPr>
            <p:ph idx="2" type="body"/>
          </p:nvPr>
        </p:nvSpPr>
        <p:spPr>
          <a:xfrm>
            <a:off x="4691800" y="1834900"/>
            <a:ext cx="3995100" cy="2734200"/>
          </a:xfrm>
          <a:prstGeom prst="rect">
            <a:avLst/>
          </a:prstGeom>
        </p:spPr>
        <p:txBody>
          <a:bodyPr anchorCtr="0" anchor="t" bIns="91425" lIns="91425" spcFirstLastPara="1" rIns="91425" wrap="square" tIns="91425">
            <a:noAutofit/>
          </a:bodyPr>
          <a:lstStyle/>
          <a:p>
            <a:pPr indent="-241300" lvl="0" marL="342900" marR="0" rtl="0" algn="l">
              <a:lnSpc>
                <a:spcPct val="115000"/>
              </a:lnSpc>
              <a:spcBef>
                <a:spcPts val="0"/>
              </a:spcBef>
              <a:spcAft>
                <a:spcPts val="0"/>
              </a:spcAft>
              <a:buClr>
                <a:schemeClr val="accent4"/>
              </a:buClr>
              <a:buSzPts val="1100"/>
              <a:buChar char="•"/>
            </a:pPr>
            <a:r>
              <a:rPr lang="en-GB" sz="1100"/>
              <a:t>Windows Disk Cleanup is a built-in utility that is readily available for users without the need for additional software installation.</a:t>
            </a:r>
            <a:endParaRPr sz="1100"/>
          </a:p>
          <a:p>
            <a:pPr indent="-241300" lvl="0" marL="342900" marR="0" rtl="0" algn="l">
              <a:lnSpc>
                <a:spcPct val="115000"/>
              </a:lnSpc>
              <a:spcBef>
                <a:spcPts val="1000"/>
              </a:spcBef>
              <a:spcAft>
                <a:spcPts val="1000"/>
              </a:spcAft>
              <a:buClr>
                <a:schemeClr val="accent4"/>
              </a:buClr>
              <a:buSzPts val="1100"/>
              <a:buChar char="•"/>
            </a:pPr>
            <a:r>
              <a:rPr lang="en-GB" sz="1100"/>
              <a:t>Windows Disk Cleanup offers a straightforward way to delete temporary files and other unnecessary data, simplifying the process for users who prefer a simple and quick cleanup method.</a:t>
            </a:r>
            <a:endParaRPr sz="1100"/>
          </a:p>
        </p:txBody>
      </p:sp>
      <p:sp>
        <p:nvSpPr>
          <p:cNvPr id="1346" name="Google Shape;1346;p193"/>
          <p:cNvSpPr txBox="1"/>
          <p:nvPr>
            <p:ph idx="4" type="subTitle"/>
          </p:nvPr>
        </p:nvSpPr>
        <p:spPr>
          <a:xfrm>
            <a:off x="4691800" y="1164900"/>
            <a:ext cx="3995100" cy="622800"/>
          </a:xfrm>
          <a:prstGeom prst="rect">
            <a:avLst/>
          </a:prstGeom>
        </p:spPr>
        <p:txBody>
          <a:bodyPr anchorCtr="0" anchor="b" bIns="91425" lIns="182875" spcFirstLastPara="1" rIns="137150" wrap="square" tIns="91425">
            <a:noAutofit/>
          </a:bodyPr>
          <a:lstStyle/>
          <a:p>
            <a:pPr indent="0" lvl="0" marL="0" marR="0" rtl="0" algn="l">
              <a:lnSpc>
                <a:spcPct val="100000"/>
              </a:lnSpc>
              <a:spcBef>
                <a:spcPts val="0"/>
              </a:spcBef>
              <a:spcAft>
                <a:spcPts val="1200"/>
              </a:spcAft>
              <a:buNone/>
            </a:pPr>
            <a:r>
              <a:rPr lang="en-GB" sz="1400">
                <a:solidFill>
                  <a:schemeClr val="accent4"/>
                </a:solidFill>
                <a:latin typeface="Inter SemiBold"/>
                <a:ea typeface="Inter SemiBold"/>
                <a:cs typeface="Inter SemiBold"/>
                <a:sym typeface="Inter SemiBold"/>
              </a:rPr>
              <a:t>Advantages of Windows</a:t>
            </a:r>
            <a:endParaRPr sz="1400">
              <a:solidFill>
                <a:schemeClr val="accent4"/>
              </a:solidFill>
              <a:latin typeface="Inter SemiBold"/>
              <a:ea typeface="Inter SemiBold"/>
              <a:cs typeface="Inter SemiBold"/>
              <a:sym typeface="Inter SemiBold"/>
            </a:endParaRPr>
          </a:p>
        </p:txBody>
      </p:sp>
      <p:sp>
        <p:nvSpPr>
          <p:cNvPr id="1347" name="Google Shape;1347;p193"/>
          <p:cNvSpPr/>
          <p:nvPr/>
        </p:nvSpPr>
        <p:spPr>
          <a:xfrm>
            <a:off x="0" y="0"/>
            <a:ext cx="9144000" cy="431100"/>
          </a:xfrm>
          <a:prstGeom prst="rect">
            <a:avLst/>
          </a:prstGeom>
          <a:solidFill>
            <a:srgbClr val="002253"/>
          </a:solidFill>
          <a:ln cap="flat" cmpd="sng" w="12700">
            <a:solidFill>
              <a:srgbClr val="1F386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1348" name="Google Shape;1348;p193"/>
          <p:cNvSpPr/>
          <p:nvPr/>
        </p:nvSpPr>
        <p:spPr>
          <a:xfrm rot="10800000">
            <a:off x="5902325" y="254975"/>
            <a:ext cx="3115200" cy="327000"/>
          </a:xfrm>
          <a:prstGeom prst="snip1Rect">
            <a:avLst>
              <a:gd fmla="val 50000" name="adj"/>
            </a:avLst>
          </a:prstGeom>
          <a:solidFill>
            <a:srgbClr val="FFC00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rgbClr val="FFFFFF"/>
              </a:solidFill>
              <a:latin typeface="Calibri"/>
              <a:ea typeface="Calibri"/>
              <a:cs typeface="Calibri"/>
              <a:sym typeface="Calibri"/>
            </a:endParaRPr>
          </a:p>
        </p:txBody>
      </p:sp>
      <p:sp>
        <p:nvSpPr>
          <p:cNvPr id="1349" name="Google Shape;1349;p193"/>
          <p:cNvSpPr txBox="1"/>
          <p:nvPr/>
        </p:nvSpPr>
        <p:spPr>
          <a:xfrm>
            <a:off x="6360300" y="202925"/>
            <a:ext cx="27477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1600"/>
              <a:t>Optimize Disc On Mac</a:t>
            </a:r>
            <a:endParaRPr b="1" sz="1600"/>
          </a:p>
        </p:txBody>
      </p:sp>
      <p:sp>
        <p:nvSpPr>
          <p:cNvPr id="1350" name="Google Shape;1350;p193"/>
          <p:cNvSpPr txBox="1"/>
          <p:nvPr/>
        </p:nvSpPr>
        <p:spPr>
          <a:xfrm>
            <a:off x="0" y="-76950"/>
            <a:ext cx="5979300" cy="585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2400">
                <a:solidFill>
                  <a:srgbClr val="FFFFFF"/>
                </a:solidFill>
                <a:latin typeface="Helvetica Neue"/>
                <a:ea typeface="Helvetica Neue"/>
                <a:cs typeface="Helvetica Neue"/>
                <a:sym typeface="Helvetica Neue"/>
              </a:rPr>
              <a:t>DECLUTTERING</a:t>
            </a:r>
            <a:r>
              <a:rPr lang="en-GB" sz="2400">
                <a:solidFill>
                  <a:srgbClr val="FFFFFF"/>
                </a:solidFill>
                <a:latin typeface="Helvetica Neue Light"/>
                <a:ea typeface="Helvetica Neue Light"/>
                <a:cs typeface="Helvetica Neue Light"/>
                <a:sym typeface="Helvetica Neue Light"/>
              </a:rPr>
              <a:t> YOUR DIGITAL LIFE</a:t>
            </a:r>
            <a:r>
              <a:rPr lang="en-GB" sz="2600">
                <a:solidFill>
                  <a:srgbClr val="FFFFFF"/>
                </a:solidFill>
                <a:latin typeface="Helvetica Neue Light"/>
                <a:ea typeface="Helvetica Neue Light"/>
                <a:cs typeface="Helvetica Neue Light"/>
                <a:sym typeface="Helvetica Neue Light"/>
              </a:rPr>
              <a:t> </a:t>
            </a:r>
            <a:endParaRPr sz="2600">
              <a:solidFill>
                <a:srgbClr val="FFFFFF"/>
              </a:solidFill>
              <a:latin typeface="Helvetica Neue Light"/>
              <a:ea typeface="Helvetica Neue Light"/>
              <a:cs typeface="Helvetica Neue Light"/>
              <a:sym typeface="Helvetica Neue Light"/>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354" name="Shape 1354"/>
        <p:cNvGrpSpPr/>
        <p:nvPr/>
      </p:nvGrpSpPr>
      <p:grpSpPr>
        <a:xfrm>
          <a:off x="0" y="0"/>
          <a:ext cx="0" cy="0"/>
          <a:chOff x="0" y="0"/>
          <a:chExt cx="0" cy="0"/>
        </a:xfrm>
      </p:grpSpPr>
      <p:sp>
        <p:nvSpPr>
          <p:cNvPr id="1355" name="Google Shape;1355;p194"/>
          <p:cNvSpPr/>
          <p:nvPr/>
        </p:nvSpPr>
        <p:spPr>
          <a:xfrm>
            <a:off x="4234775" y="1201950"/>
            <a:ext cx="731400" cy="731400"/>
          </a:xfrm>
          <a:prstGeom prst="ellipse">
            <a:avLst/>
          </a:prstGeom>
          <a:solidFill>
            <a:schemeClr val="lt1"/>
          </a:solidFill>
          <a:ln cap="flat" cmpd="sng" w="19050">
            <a:solidFill>
              <a:schemeClr val="accent1"/>
            </a:solidFill>
            <a:prstDash val="solid"/>
            <a:round/>
            <a:headEnd len="sm" w="sm" type="none"/>
            <a:tailEnd len="sm" w="sm" type="none"/>
          </a:ln>
        </p:spPr>
        <p:txBody>
          <a:bodyPr anchorCtr="0" anchor="ctr" bIns="91425" lIns="0" spcFirstLastPara="1" rIns="0" wrap="square" tIns="91425">
            <a:noAutofit/>
          </a:bodyPr>
          <a:lstStyle/>
          <a:p>
            <a:pPr indent="0" lvl="0" marL="0" rtl="0" algn="ctr">
              <a:spcBef>
                <a:spcPts val="0"/>
              </a:spcBef>
              <a:spcAft>
                <a:spcPts val="0"/>
              </a:spcAft>
              <a:buNone/>
            </a:pPr>
            <a:r>
              <a:t/>
            </a:r>
            <a:endParaRPr b="1" sz="2800">
              <a:solidFill>
                <a:schemeClr val="accent1"/>
              </a:solidFill>
              <a:latin typeface="Hanken Grotesk"/>
              <a:ea typeface="Hanken Grotesk"/>
              <a:cs typeface="Hanken Grotesk"/>
              <a:sym typeface="Hanken Grotesk"/>
            </a:endParaRPr>
          </a:p>
        </p:txBody>
      </p:sp>
      <p:sp>
        <p:nvSpPr>
          <p:cNvPr id="1356" name="Google Shape;1356;p194"/>
          <p:cNvSpPr/>
          <p:nvPr/>
        </p:nvSpPr>
        <p:spPr>
          <a:xfrm>
            <a:off x="7007975" y="1201950"/>
            <a:ext cx="731400" cy="731400"/>
          </a:xfrm>
          <a:prstGeom prst="ellipse">
            <a:avLst/>
          </a:prstGeom>
          <a:solidFill>
            <a:schemeClr val="lt1"/>
          </a:solidFill>
          <a:ln cap="flat" cmpd="sng" w="19050">
            <a:solidFill>
              <a:schemeClr val="accent1"/>
            </a:solidFill>
            <a:prstDash val="solid"/>
            <a:round/>
            <a:headEnd len="sm" w="sm" type="none"/>
            <a:tailEnd len="sm" w="sm" type="none"/>
          </a:ln>
        </p:spPr>
        <p:txBody>
          <a:bodyPr anchorCtr="0" anchor="ctr" bIns="91425" lIns="0" spcFirstLastPara="1" rIns="0" wrap="square" tIns="91425">
            <a:noAutofit/>
          </a:bodyPr>
          <a:lstStyle/>
          <a:p>
            <a:pPr indent="0" lvl="0" marL="0" rtl="0" algn="ctr">
              <a:spcBef>
                <a:spcPts val="0"/>
              </a:spcBef>
              <a:spcAft>
                <a:spcPts val="0"/>
              </a:spcAft>
              <a:buNone/>
            </a:pPr>
            <a:r>
              <a:t/>
            </a:r>
            <a:endParaRPr b="1" sz="2800">
              <a:solidFill>
                <a:schemeClr val="accent1"/>
              </a:solidFill>
              <a:latin typeface="Hanken Grotesk"/>
              <a:ea typeface="Hanken Grotesk"/>
              <a:cs typeface="Hanken Grotesk"/>
              <a:sym typeface="Hanken Grotesk"/>
            </a:endParaRPr>
          </a:p>
        </p:txBody>
      </p:sp>
      <p:sp>
        <p:nvSpPr>
          <p:cNvPr id="1357" name="Google Shape;1357;p194"/>
          <p:cNvSpPr/>
          <p:nvPr/>
        </p:nvSpPr>
        <p:spPr>
          <a:xfrm>
            <a:off x="7008125" y="2978325"/>
            <a:ext cx="731400" cy="731400"/>
          </a:xfrm>
          <a:prstGeom prst="ellipse">
            <a:avLst/>
          </a:prstGeom>
          <a:solidFill>
            <a:schemeClr val="lt1"/>
          </a:solidFill>
          <a:ln cap="flat" cmpd="sng" w="19050">
            <a:solidFill>
              <a:schemeClr val="accent1"/>
            </a:solidFill>
            <a:prstDash val="solid"/>
            <a:round/>
            <a:headEnd len="sm" w="sm" type="none"/>
            <a:tailEnd len="sm" w="sm" type="none"/>
          </a:ln>
        </p:spPr>
        <p:txBody>
          <a:bodyPr anchorCtr="0" anchor="ctr" bIns="91425" lIns="0" spcFirstLastPara="1" rIns="0" wrap="square" tIns="91425">
            <a:noAutofit/>
          </a:bodyPr>
          <a:lstStyle/>
          <a:p>
            <a:pPr indent="0" lvl="0" marL="0" rtl="0" algn="ctr">
              <a:spcBef>
                <a:spcPts val="0"/>
              </a:spcBef>
              <a:spcAft>
                <a:spcPts val="0"/>
              </a:spcAft>
              <a:buNone/>
            </a:pPr>
            <a:r>
              <a:t/>
            </a:r>
            <a:endParaRPr b="1" sz="2800">
              <a:solidFill>
                <a:schemeClr val="accent1"/>
              </a:solidFill>
              <a:latin typeface="Hanken Grotesk"/>
              <a:ea typeface="Hanken Grotesk"/>
              <a:cs typeface="Hanken Grotesk"/>
              <a:sym typeface="Hanken Grotesk"/>
            </a:endParaRPr>
          </a:p>
        </p:txBody>
      </p:sp>
      <p:sp>
        <p:nvSpPr>
          <p:cNvPr id="1358" name="Google Shape;1358;p194"/>
          <p:cNvSpPr/>
          <p:nvPr/>
        </p:nvSpPr>
        <p:spPr>
          <a:xfrm>
            <a:off x="4236275" y="2978325"/>
            <a:ext cx="731400" cy="731400"/>
          </a:xfrm>
          <a:prstGeom prst="ellipse">
            <a:avLst/>
          </a:prstGeom>
          <a:solidFill>
            <a:schemeClr val="lt1"/>
          </a:solidFill>
          <a:ln cap="flat" cmpd="sng" w="19050">
            <a:solidFill>
              <a:schemeClr val="accent1"/>
            </a:solidFill>
            <a:prstDash val="solid"/>
            <a:round/>
            <a:headEnd len="sm" w="sm" type="none"/>
            <a:tailEnd len="sm" w="sm" type="none"/>
          </a:ln>
        </p:spPr>
        <p:txBody>
          <a:bodyPr anchorCtr="0" anchor="ctr" bIns="91425" lIns="0" spcFirstLastPara="1" rIns="0" wrap="square" tIns="91425">
            <a:noAutofit/>
          </a:bodyPr>
          <a:lstStyle/>
          <a:p>
            <a:pPr indent="0" lvl="0" marL="0" rtl="0" algn="ctr">
              <a:spcBef>
                <a:spcPts val="0"/>
              </a:spcBef>
              <a:spcAft>
                <a:spcPts val="0"/>
              </a:spcAft>
              <a:buNone/>
            </a:pPr>
            <a:r>
              <a:t/>
            </a:r>
            <a:endParaRPr b="1" sz="2800">
              <a:solidFill>
                <a:schemeClr val="accent1"/>
              </a:solidFill>
              <a:latin typeface="Hanken Grotesk"/>
              <a:ea typeface="Hanken Grotesk"/>
              <a:cs typeface="Hanken Grotesk"/>
              <a:sym typeface="Hanken Grotesk"/>
            </a:endParaRPr>
          </a:p>
        </p:txBody>
      </p:sp>
      <p:sp>
        <p:nvSpPr>
          <p:cNvPr id="1359" name="Google Shape;1359;p194"/>
          <p:cNvSpPr/>
          <p:nvPr/>
        </p:nvSpPr>
        <p:spPr>
          <a:xfrm>
            <a:off x="1408125" y="2978325"/>
            <a:ext cx="731400" cy="731400"/>
          </a:xfrm>
          <a:prstGeom prst="ellipse">
            <a:avLst/>
          </a:prstGeom>
          <a:solidFill>
            <a:schemeClr val="lt1"/>
          </a:solidFill>
          <a:ln cap="flat" cmpd="sng" w="19050">
            <a:solidFill>
              <a:schemeClr val="accent1"/>
            </a:solidFill>
            <a:prstDash val="solid"/>
            <a:round/>
            <a:headEnd len="sm" w="sm" type="none"/>
            <a:tailEnd len="sm" w="sm" type="none"/>
          </a:ln>
        </p:spPr>
        <p:txBody>
          <a:bodyPr anchorCtr="0" anchor="ctr" bIns="91425" lIns="0" spcFirstLastPara="1" rIns="0" wrap="square" tIns="91425">
            <a:noAutofit/>
          </a:bodyPr>
          <a:lstStyle/>
          <a:p>
            <a:pPr indent="0" lvl="0" marL="0" rtl="0" algn="ctr">
              <a:spcBef>
                <a:spcPts val="0"/>
              </a:spcBef>
              <a:spcAft>
                <a:spcPts val="0"/>
              </a:spcAft>
              <a:buNone/>
            </a:pPr>
            <a:r>
              <a:t/>
            </a:r>
            <a:endParaRPr b="1" sz="2800">
              <a:solidFill>
                <a:schemeClr val="accent1"/>
              </a:solidFill>
              <a:latin typeface="Hanken Grotesk"/>
              <a:ea typeface="Hanken Grotesk"/>
              <a:cs typeface="Hanken Grotesk"/>
              <a:sym typeface="Hanken Grotesk"/>
            </a:endParaRPr>
          </a:p>
        </p:txBody>
      </p:sp>
      <p:sp>
        <p:nvSpPr>
          <p:cNvPr id="1360" name="Google Shape;1360;p194"/>
          <p:cNvSpPr txBox="1"/>
          <p:nvPr>
            <p:ph idx="6" type="subTitle"/>
          </p:nvPr>
        </p:nvSpPr>
        <p:spPr>
          <a:xfrm>
            <a:off x="7064525" y="1258350"/>
            <a:ext cx="618600" cy="618600"/>
          </a:xfrm>
          <a:prstGeom prst="rect">
            <a:avLst/>
          </a:prstGeom>
        </p:spPr>
        <p:txBody>
          <a:bodyPr anchorCtr="0" anchor="ctr" bIns="91425" lIns="91425" spcFirstLastPara="1" rIns="91425" wrap="square" tIns="91425">
            <a:noAutofit/>
          </a:bodyPr>
          <a:lstStyle/>
          <a:p>
            <a:pPr indent="0" lvl="0" marL="0" rtl="0" algn="ctr">
              <a:spcBef>
                <a:spcPts val="0"/>
              </a:spcBef>
              <a:spcAft>
                <a:spcPts val="1200"/>
              </a:spcAft>
              <a:buNone/>
            </a:pPr>
            <a:r>
              <a:rPr lang="en-GB"/>
              <a:t>3</a:t>
            </a:r>
            <a:endParaRPr/>
          </a:p>
        </p:txBody>
      </p:sp>
      <p:sp>
        <p:nvSpPr>
          <p:cNvPr id="1361" name="Google Shape;1361;p194"/>
          <p:cNvSpPr txBox="1"/>
          <p:nvPr>
            <p:ph idx="5" type="subTitle"/>
          </p:nvPr>
        </p:nvSpPr>
        <p:spPr>
          <a:xfrm>
            <a:off x="4291175" y="1258350"/>
            <a:ext cx="618600" cy="618600"/>
          </a:xfrm>
          <a:prstGeom prst="rect">
            <a:avLst/>
          </a:prstGeom>
        </p:spPr>
        <p:txBody>
          <a:bodyPr anchorCtr="0" anchor="ctr" bIns="91425" lIns="91425" spcFirstLastPara="1" rIns="91425" wrap="square" tIns="91425">
            <a:noAutofit/>
          </a:bodyPr>
          <a:lstStyle/>
          <a:p>
            <a:pPr indent="0" lvl="0" marL="0" rtl="0" algn="ctr">
              <a:spcBef>
                <a:spcPts val="0"/>
              </a:spcBef>
              <a:spcAft>
                <a:spcPts val="1200"/>
              </a:spcAft>
              <a:buNone/>
            </a:pPr>
            <a:r>
              <a:rPr lang="en-GB"/>
              <a:t>2</a:t>
            </a:r>
            <a:endParaRPr/>
          </a:p>
        </p:txBody>
      </p:sp>
      <p:sp>
        <p:nvSpPr>
          <p:cNvPr descr="2" id="1362" name="Google Shape;1362;p194"/>
          <p:cNvSpPr txBox="1"/>
          <p:nvPr>
            <p:ph idx="2" type="body"/>
          </p:nvPr>
        </p:nvSpPr>
        <p:spPr>
          <a:xfrm>
            <a:off x="3259175" y="1944063"/>
            <a:ext cx="2626500" cy="916800"/>
          </a:xfrm>
          <a:prstGeom prst="rect">
            <a:avLst/>
          </a:prstGeom>
        </p:spPr>
        <p:txBody>
          <a:bodyPr anchorCtr="0" anchor="t" bIns="91425" lIns="137150" spcFirstLastPara="1" rIns="137150" wrap="square" tIns="91425">
            <a:noAutofit/>
          </a:bodyPr>
          <a:lstStyle/>
          <a:p>
            <a:pPr indent="0" lvl="0" marL="0" rtl="0" algn="ctr">
              <a:lnSpc>
                <a:spcPct val="105000"/>
              </a:lnSpc>
              <a:spcBef>
                <a:spcPts val="0"/>
              </a:spcBef>
              <a:spcAft>
                <a:spcPts val="1000"/>
              </a:spcAft>
              <a:buNone/>
            </a:pPr>
            <a:r>
              <a:rPr lang="en-GB" sz="1100"/>
              <a:t>Clean up unnecessary files and caches to free up disk space and improve system speed.</a:t>
            </a:r>
            <a:endParaRPr sz="1100"/>
          </a:p>
        </p:txBody>
      </p:sp>
      <p:sp>
        <p:nvSpPr>
          <p:cNvPr descr="3" id="1363" name="Google Shape;1363;p194"/>
          <p:cNvSpPr txBox="1"/>
          <p:nvPr>
            <p:ph idx="3" type="body"/>
          </p:nvPr>
        </p:nvSpPr>
        <p:spPr>
          <a:xfrm>
            <a:off x="6060584" y="1944063"/>
            <a:ext cx="2626500" cy="916800"/>
          </a:xfrm>
          <a:prstGeom prst="rect">
            <a:avLst/>
          </a:prstGeom>
        </p:spPr>
        <p:txBody>
          <a:bodyPr anchorCtr="0" anchor="t" bIns="91425" lIns="137150" spcFirstLastPara="1" rIns="137150" wrap="square" tIns="91425">
            <a:noAutofit/>
          </a:bodyPr>
          <a:lstStyle/>
          <a:p>
            <a:pPr indent="0" lvl="0" marL="0" rtl="0" algn="ctr">
              <a:spcBef>
                <a:spcPts val="0"/>
              </a:spcBef>
              <a:spcAft>
                <a:spcPts val="1000"/>
              </a:spcAft>
              <a:buNone/>
            </a:pPr>
            <a:r>
              <a:rPr lang="en-GB" sz="1100"/>
              <a:t>Monitor and manage startup items to reduce boot time and enhance performance.</a:t>
            </a:r>
            <a:endParaRPr sz="1100"/>
          </a:p>
        </p:txBody>
      </p:sp>
      <p:sp>
        <p:nvSpPr>
          <p:cNvPr id="1364" name="Google Shape;1364;p194"/>
          <p:cNvSpPr txBox="1"/>
          <p:nvPr>
            <p:ph type="title"/>
          </p:nvPr>
        </p:nvSpPr>
        <p:spPr>
          <a:xfrm>
            <a:off x="457200" y="445025"/>
            <a:ext cx="8229600" cy="5727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SzPts val="990"/>
              <a:buNone/>
            </a:pPr>
            <a:r>
              <a:rPr lang="en-GB" sz="2520">
                <a:latin typeface="Inter"/>
                <a:ea typeface="Inter"/>
                <a:cs typeface="Inter"/>
                <a:sym typeface="Inter"/>
              </a:rPr>
              <a:t>Maintenance Tips for Optimal Performance</a:t>
            </a:r>
            <a:endParaRPr sz="2520">
              <a:latin typeface="Inter"/>
              <a:ea typeface="Inter"/>
              <a:cs typeface="Inter"/>
              <a:sym typeface="Inter"/>
            </a:endParaRPr>
          </a:p>
        </p:txBody>
      </p:sp>
      <p:sp>
        <p:nvSpPr>
          <p:cNvPr descr="1" id="1365" name="Google Shape;1365;p194"/>
          <p:cNvSpPr txBox="1"/>
          <p:nvPr>
            <p:ph idx="1" type="body"/>
          </p:nvPr>
        </p:nvSpPr>
        <p:spPr>
          <a:xfrm>
            <a:off x="457463" y="1944063"/>
            <a:ext cx="2626500" cy="916800"/>
          </a:xfrm>
          <a:prstGeom prst="rect">
            <a:avLst/>
          </a:prstGeom>
        </p:spPr>
        <p:txBody>
          <a:bodyPr anchorCtr="0" anchor="t" bIns="91425" lIns="137150" spcFirstLastPara="1" rIns="137150" wrap="square" tIns="91425">
            <a:noAutofit/>
          </a:bodyPr>
          <a:lstStyle/>
          <a:p>
            <a:pPr indent="0" lvl="0" marL="0" rtl="0" algn="ctr">
              <a:lnSpc>
                <a:spcPct val="105000"/>
              </a:lnSpc>
              <a:spcBef>
                <a:spcPts val="0"/>
              </a:spcBef>
              <a:spcAft>
                <a:spcPts val="1000"/>
              </a:spcAft>
              <a:buNone/>
            </a:pPr>
            <a:r>
              <a:rPr lang="en-GB" sz="1100"/>
              <a:t>Regularly update macOS and applications to ensure optimal performance and security.</a:t>
            </a:r>
            <a:endParaRPr sz="1100"/>
          </a:p>
        </p:txBody>
      </p:sp>
      <p:sp>
        <p:nvSpPr>
          <p:cNvPr id="1366" name="Google Shape;1366;p194"/>
          <p:cNvSpPr/>
          <p:nvPr/>
        </p:nvSpPr>
        <p:spPr>
          <a:xfrm>
            <a:off x="1405025" y="1201950"/>
            <a:ext cx="731400" cy="731400"/>
          </a:xfrm>
          <a:prstGeom prst="ellipse">
            <a:avLst/>
          </a:prstGeom>
          <a:solidFill>
            <a:schemeClr val="lt1"/>
          </a:solidFill>
          <a:ln cap="flat" cmpd="sng" w="19050">
            <a:solidFill>
              <a:schemeClr val="accent1"/>
            </a:solidFill>
            <a:prstDash val="solid"/>
            <a:round/>
            <a:headEnd len="sm" w="sm" type="none"/>
            <a:tailEnd len="sm" w="sm" type="none"/>
          </a:ln>
        </p:spPr>
        <p:txBody>
          <a:bodyPr anchorCtr="0" anchor="ctr" bIns="91425" lIns="0" spcFirstLastPara="1" rIns="0" wrap="square" tIns="91425">
            <a:noAutofit/>
          </a:bodyPr>
          <a:lstStyle/>
          <a:p>
            <a:pPr indent="0" lvl="0" marL="0" rtl="0" algn="ctr">
              <a:spcBef>
                <a:spcPts val="0"/>
              </a:spcBef>
              <a:spcAft>
                <a:spcPts val="0"/>
              </a:spcAft>
              <a:buNone/>
            </a:pPr>
            <a:r>
              <a:t/>
            </a:r>
            <a:endParaRPr b="1" sz="2800">
              <a:solidFill>
                <a:schemeClr val="accent1"/>
              </a:solidFill>
              <a:latin typeface="Hanken Grotesk"/>
              <a:ea typeface="Hanken Grotesk"/>
              <a:cs typeface="Hanken Grotesk"/>
              <a:sym typeface="Hanken Grotesk"/>
            </a:endParaRPr>
          </a:p>
        </p:txBody>
      </p:sp>
      <p:sp>
        <p:nvSpPr>
          <p:cNvPr id="1367" name="Google Shape;1367;p194"/>
          <p:cNvSpPr txBox="1"/>
          <p:nvPr>
            <p:ph idx="4" type="subTitle"/>
          </p:nvPr>
        </p:nvSpPr>
        <p:spPr>
          <a:xfrm>
            <a:off x="1461275" y="1258350"/>
            <a:ext cx="618600" cy="618600"/>
          </a:xfrm>
          <a:prstGeom prst="rect">
            <a:avLst/>
          </a:prstGeom>
        </p:spPr>
        <p:txBody>
          <a:bodyPr anchorCtr="0" anchor="ctr" bIns="91425" lIns="91425" spcFirstLastPara="1" rIns="91425" wrap="square" tIns="91425">
            <a:noAutofit/>
          </a:bodyPr>
          <a:lstStyle/>
          <a:p>
            <a:pPr indent="0" lvl="0" marL="0" rtl="0" algn="ctr">
              <a:spcBef>
                <a:spcPts val="0"/>
              </a:spcBef>
              <a:spcAft>
                <a:spcPts val="1200"/>
              </a:spcAft>
              <a:buNone/>
            </a:pPr>
            <a:r>
              <a:rPr lang="en-GB"/>
              <a:t>1</a:t>
            </a:r>
            <a:endParaRPr/>
          </a:p>
        </p:txBody>
      </p:sp>
      <p:sp>
        <p:nvSpPr>
          <p:cNvPr descr="4" id="1368" name="Google Shape;1368;p194"/>
          <p:cNvSpPr txBox="1"/>
          <p:nvPr>
            <p:ph idx="7" type="body"/>
          </p:nvPr>
        </p:nvSpPr>
        <p:spPr>
          <a:xfrm>
            <a:off x="457250" y="3739375"/>
            <a:ext cx="2626500" cy="916800"/>
          </a:xfrm>
          <a:prstGeom prst="rect">
            <a:avLst/>
          </a:prstGeom>
        </p:spPr>
        <p:txBody>
          <a:bodyPr anchorCtr="0" anchor="t" bIns="91425" lIns="137150" spcFirstLastPara="1" rIns="137150" wrap="square" tIns="91425">
            <a:noAutofit/>
          </a:bodyPr>
          <a:lstStyle/>
          <a:p>
            <a:pPr indent="0" lvl="0" marL="0" rtl="0" algn="ctr">
              <a:spcBef>
                <a:spcPts val="0"/>
              </a:spcBef>
              <a:spcAft>
                <a:spcPts val="1000"/>
              </a:spcAft>
              <a:buNone/>
            </a:pPr>
            <a:r>
              <a:rPr lang="en-GB" sz="1100"/>
              <a:t>Run disk utility tools like Disk Utility to repair disk permissions and check for disk errors.</a:t>
            </a:r>
            <a:endParaRPr sz="1100"/>
          </a:p>
        </p:txBody>
      </p:sp>
      <p:sp>
        <p:nvSpPr>
          <p:cNvPr descr="5" id="1369" name="Google Shape;1369;p194"/>
          <p:cNvSpPr txBox="1"/>
          <p:nvPr>
            <p:ph idx="8" type="body"/>
          </p:nvPr>
        </p:nvSpPr>
        <p:spPr>
          <a:xfrm>
            <a:off x="3258950" y="3739375"/>
            <a:ext cx="2626500" cy="916800"/>
          </a:xfrm>
          <a:prstGeom prst="rect">
            <a:avLst/>
          </a:prstGeom>
        </p:spPr>
        <p:txBody>
          <a:bodyPr anchorCtr="0" anchor="t" bIns="91425" lIns="137150" spcFirstLastPara="1" rIns="137150" wrap="square" tIns="91425">
            <a:noAutofit/>
          </a:bodyPr>
          <a:lstStyle/>
          <a:p>
            <a:pPr indent="0" lvl="0" marL="0" rtl="0" algn="ctr">
              <a:lnSpc>
                <a:spcPct val="105000"/>
              </a:lnSpc>
              <a:spcBef>
                <a:spcPts val="0"/>
              </a:spcBef>
              <a:spcAft>
                <a:spcPts val="1000"/>
              </a:spcAft>
              <a:buNone/>
            </a:pPr>
            <a:r>
              <a:rPr lang="en-GB" sz="1100"/>
              <a:t>Utilize macOS's built-in Activity Monitor to identify and close resource-hungry applications.</a:t>
            </a:r>
            <a:endParaRPr sz="1100"/>
          </a:p>
        </p:txBody>
      </p:sp>
      <p:sp>
        <p:nvSpPr>
          <p:cNvPr descr="6" id="1370" name="Google Shape;1370;p194"/>
          <p:cNvSpPr txBox="1"/>
          <p:nvPr>
            <p:ph idx="9" type="body"/>
          </p:nvPr>
        </p:nvSpPr>
        <p:spPr>
          <a:xfrm>
            <a:off x="6060275" y="3739375"/>
            <a:ext cx="2626500" cy="916800"/>
          </a:xfrm>
          <a:prstGeom prst="rect">
            <a:avLst/>
          </a:prstGeom>
        </p:spPr>
        <p:txBody>
          <a:bodyPr anchorCtr="0" anchor="t" bIns="91425" lIns="137150" spcFirstLastPara="1" rIns="137150" wrap="square" tIns="91425">
            <a:noAutofit/>
          </a:bodyPr>
          <a:lstStyle/>
          <a:p>
            <a:pPr indent="0" lvl="0" marL="0" rtl="0" algn="ctr">
              <a:lnSpc>
                <a:spcPct val="105000"/>
              </a:lnSpc>
              <a:spcBef>
                <a:spcPts val="0"/>
              </a:spcBef>
              <a:spcAft>
                <a:spcPts val="1000"/>
              </a:spcAft>
              <a:buNone/>
            </a:pPr>
            <a:r>
              <a:rPr lang="en-GB" sz="1100"/>
              <a:t>Consider using third-party maintenance utilities like Onyx or Cocktail for deeper system optimization and cleaning.</a:t>
            </a:r>
            <a:endParaRPr sz="1100"/>
          </a:p>
        </p:txBody>
      </p:sp>
      <p:sp>
        <p:nvSpPr>
          <p:cNvPr id="1371" name="Google Shape;1371;p194"/>
          <p:cNvSpPr txBox="1"/>
          <p:nvPr>
            <p:ph idx="13" type="subTitle"/>
          </p:nvPr>
        </p:nvSpPr>
        <p:spPr>
          <a:xfrm>
            <a:off x="1461175" y="3034725"/>
            <a:ext cx="618600" cy="618600"/>
          </a:xfrm>
          <a:prstGeom prst="rect">
            <a:avLst/>
          </a:prstGeom>
        </p:spPr>
        <p:txBody>
          <a:bodyPr anchorCtr="0" anchor="ctr" bIns="91425" lIns="91425" spcFirstLastPara="1" rIns="91425" wrap="square" tIns="91425">
            <a:noAutofit/>
          </a:bodyPr>
          <a:lstStyle/>
          <a:p>
            <a:pPr indent="0" lvl="0" marL="0" rtl="0" algn="ctr">
              <a:spcBef>
                <a:spcPts val="0"/>
              </a:spcBef>
              <a:spcAft>
                <a:spcPts val="1200"/>
              </a:spcAft>
              <a:buNone/>
            </a:pPr>
            <a:r>
              <a:rPr lang="en-GB"/>
              <a:t>4</a:t>
            </a:r>
            <a:endParaRPr/>
          </a:p>
        </p:txBody>
      </p:sp>
      <p:sp>
        <p:nvSpPr>
          <p:cNvPr id="1372" name="Google Shape;1372;p194"/>
          <p:cNvSpPr txBox="1"/>
          <p:nvPr>
            <p:ph idx="14" type="subTitle"/>
          </p:nvPr>
        </p:nvSpPr>
        <p:spPr>
          <a:xfrm>
            <a:off x="4292675" y="3034725"/>
            <a:ext cx="618600" cy="618600"/>
          </a:xfrm>
          <a:prstGeom prst="rect">
            <a:avLst/>
          </a:prstGeom>
        </p:spPr>
        <p:txBody>
          <a:bodyPr anchorCtr="0" anchor="ctr" bIns="91425" lIns="91425" spcFirstLastPara="1" rIns="91425" wrap="square" tIns="91425">
            <a:noAutofit/>
          </a:bodyPr>
          <a:lstStyle/>
          <a:p>
            <a:pPr indent="0" lvl="0" marL="0" rtl="0" algn="ctr">
              <a:spcBef>
                <a:spcPts val="0"/>
              </a:spcBef>
              <a:spcAft>
                <a:spcPts val="1200"/>
              </a:spcAft>
              <a:buNone/>
            </a:pPr>
            <a:r>
              <a:rPr lang="en-GB"/>
              <a:t>5</a:t>
            </a:r>
            <a:endParaRPr/>
          </a:p>
        </p:txBody>
      </p:sp>
      <p:sp>
        <p:nvSpPr>
          <p:cNvPr id="1373" name="Google Shape;1373;p194"/>
          <p:cNvSpPr txBox="1"/>
          <p:nvPr>
            <p:ph idx="15" type="subTitle"/>
          </p:nvPr>
        </p:nvSpPr>
        <p:spPr>
          <a:xfrm>
            <a:off x="7064425" y="3034725"/>
            <a:ext cx="618600" cy="618600"/>
          </a:xfrm>
          <a:prstGeom prst="rect">
            <a:avLst/>
          </a:prstGeom>
        </p:spPr>
        <p:txBody>
          <a:bodyPr anchorCtr="0" anchor="ctr" bIns="91425" lIns="91425" spcFirstLastPara="1" rIns="91425" wrap="square" tIns="91425">
            <a:noAutofit/>
          </a:bodyPr>
          <a:lstStyle/>
          <a:p>
            <a:pPr indent="0" lvl="0" marL="0" rtl="0" algn="ctr">
              <a:spcBef>
                <a:spcPts val="0"/>
              </a:spcBef>
              <a:spcAft>
                <a:spcPts val="1200"/>
              </a:spcAft>
              <a:buNone/>
            </a:pPr>
            <a:r>
              <a:rPr lang="en-GB"/>
              <a:t>6</a:t>
            </a:r>
            <a:endParaRPr/>
          </a:p>
        </p:txBody>
      </p:sp>
      <p:sp>
        <p:nvSpPr>
          <p:cNvPr id="1374" name="Google Shape;1374;p194"/>
          <p:cNvSpPr/>
          <p:nvPr/>
        </p:nvSpPr>
        <p:spPr>
          <a:xfrm>
            <a:off x="0" y="0"/>
            <a:ext cx="9144000" cy="431100"/>
          </a:xfrm>
          <a:prstGeom prst="rect">
            <a:avLst/>
          </a:prstGeom>
          <a:solidFill>
            <a:srgbClr val="002253"/>
          </a:solidFill>
          <a:ln cap="flat" cmpd="sng" w="12700">
            <a:solidFill>
              <a:srgbClr val="1F386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1375" name="Google Shape;1375;p194"/>
          <p:cNvSpPr/>
          <p:nvPr/>
        </p:nvSpPr>
        <p:spPr>
          <a:xfrm rot="10800000">
            <a:off x="5902325" y="254975"/>
            <a:ext cx="3115200" cy="327000"/>
          </a:xfrm>
          <a:prstGeom prst="snip1Rect">
            <a:avLst>
              <a:gd fmla="val 50000" name="adj"/>
            </a:avLst>
          </a:prstGeom>
          <a:solidFill>
            <a:srgbClr val="FFC00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rgbClr val="FFFFFF"/>
              </a:solidFill>
              <a:latin typeface="Calibri"/>
              <a:ea typeface="Calibri"/>
              <a:cs typeface="Calibri"/>
              <a:sym typeface="Calibri"/>
            </a:endParaRPr>
          </a:p>
        </p:txBody>
      </p:sp>
      <p:sp>
        <p:nvSpPr>
          <p:cNvPr id="1376" name="Google Shape;1376;p194"/>
          <p:cNvSpPr txBox="1"/>
          <p:nvPr/>
        </p:nvSpPr>
        <p:spPr>
          <a:xfrm>
            <a:off x="6360300" y="202925"/>
            <a:ext cx="27477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1600"/>
              <a:t>Optimize Disc On Mac</a:t>
            </a:r>
            <a:endParaRPr b="1" sz="1600"/>
          </a:p>
        </p:txBody>
      </p:sp>
      <p:sp>
        <p:nvSpPr>
          <p:cNvPr id="1377" name="Google Shape;1377;p194"/>
          <p:cNvSpPr txBox="1"/>
          <p:nvPr/>
        </p:nvSpPr>
        <p:spPr>
          <a:xfrm>
            <a:off x="0" y="-76950"/>
            <a:ext cx="5979300" cy="585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2400">
                <a:solidFill>
                  <a:srgbClr val="FFFFFF"/>
                </a:solidFill>
                <a:latin typeface="Helvetica Neue"/>
                <a:ea typeface="Helvetica Neue"/>
                <a:cs typeface="Helvetica Neue"/>
                <a:sym typeface="Helvetica Neue"/>
              </a:rPr>
              <a:t>DECLUTTERING</a:t>
            </a:r>
            <a:r>
              <a:rPr lang="en-GB" sz="2400">
                <a:solidFill>
                  <a:srgbClr val="FFFFFF"/>
                </a:solidFill>
                <a:latin typeface="Helvetica Neue Light"/>
                <a:ea typeface="Helvetica Neue Light"/>
                <a:cs typeface="Helvetica Neue Light"/>
                <a:sym typeface="Helvetica Neue Light"/>
              </a:rPr>
              <a:t> YOUR DIGITAL LIFE</a:t>
            </a:r>
            <a:r>
              <a:rPr lang="en-GB" sz="2600">
                <a:solidFill>
                  <a:srgbClr val="FFFFFF"/>
                </a:solidFill>
                <a:latin typeface="Helvetica Neue Light"/>
                <a:ea typeface="Helvetica Neue Light"/>
                <a:cs typeface="Helvetica Neue Light"/>
                <a:sym typeface="Helvetica Neue Light"/>
              </a:rPr>
              <a:t> </a:t>
            </a:r>
            <a:endParaRPr sz="2600">
              <a:solidFill>
                <a:srgbClr val="FFFFFF"/>
              </a:solidFill>
              <a:latin typeface="Helvetica Neue Light"/>
              <a:ea typeface="Helvetica Neue Light"/>
              <a:cs typeface="Helvetica Neue Light"/>
              <a:sym typeface="Helvetica Neue Light"/>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81" name="Shape 1381"/>
        <p:cNvGrpSpPr/>
        <p:nvPr/>
      </p:nvGrpSpPr>
      <p:grpSpPr>
        <a:xfrm>
          <a:off x="0" y="0"/>
          <a:ext cx="0" cy="0"/>
          <a:chOff x="0" y="0"/>
          <a:chExt cx="0" cy="0"/>
        </a:xfrm>
      </p:grpSpPr>
      <p:sp>
        <p:nvSpPr>
          <p:cNvPr id="1382" name="Google Shape;1382;p195"/>
          <p:cNvSpPr/>
          <p:nvPr/>
        </p:nvSpPr>
        <p:spPr>
          <a:xfrm>
            <a:off x="457200" y="1102050"/>
            <a:ext cx="3971100" cy="2170800"/>
          </a:xfrm>
          <a:prstGeom prst="rect">
            <a:avLst/>
          </a:prstGeom>
          <a:solidFill>
            <a:srgbClr val="F8B48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1383" name="Google Shape;1383;p195"/>
          <p:cNvSpPr/>
          <p:nvPr/>
        </p:nvSpPr>
        <p:spPr>
          <a:xfrm>
            <a:off x="4572000" y="1102038"/>
            <a:ext cx="3971100" cy="2170800"/>
          </a:xfrm>
          <a:prstGeom prst="rect">
            <a:avLst/>
          </a:prstGeom>
          <a:solidFill>
            <a:srgbClr val="F8B48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descr="title" id="1384" name="Google Shape;1384;p195"/>
          <p:cNvSpPr txBox="1"/>
          <p:nvPr>
            <p:ph type="title"/>
          </p:nvPr>
        </p:nvSpPr>
        <p:spPr>
          <a:xfrm>
            <a:off x="457200" y="445025"/>
            <a:ext cx="8229600" cy="5727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SzPts val="990"/>
              <a:buNone/>
            </a:pPr>
            <a:r>
              <a:rPr lang="en-GB" sz="2520">
                <a:latin typeface="Inter"/>
                <a:ea typeface="Inter"/>
                <a:cs typeface="Inter"/>
                <a:sym typeface="Inter"/>
              </a:rPr>
              <a:t>Disk Space Optimization on macOS</a:t>
            </a:r>
            <a:endParaRPr sz="2520">
              <a:latin typeface="Inter"/>
              <a:ea typeface="Inter"/>
              <a:cs typeface="Inter"/>
              <a:sym typeface="Inter"/>
            </a:endParaRPr>
          </a:p>
        </p:txBody>
      </p:sp>
      <p:sp>
        <p:nvSpPr>
          <p:cNvPr descr="detail_0" id="1385" name="Google Shape;1385;p195"/>
          <p:cNvSpPr txBox="1"/>
          <p:nvPr>
            <p:ph idx="1" type="body"/>
          </p:nvPr>
        </p:nvSpPr>
        <p:spPr>
          <a:xfrm>
            <a:off x="457200" y="3770025"/>
            <a:ext cx="3971100" cy="1099200"/>
          </a:xfrm>
          <a:prstGeom prst="rect">
            <a:avLst/>
          </a:prstGeom>
        </p:spPr>
        <p:txBody>
          <a:bodyPr anchorCtr="0" anchor="t" bIns="91425" lIns="91425" spcFirstLastPara="1" rIns="91425" wrap="square" tIns="91425">
            <a:noAutofit/>
          </a:bodyPr>
          <a:lstStyle/>
          <a:p>
            <a:pPr indent="0" lvl="0" marL="0" rtl="0" algn="l">
              <a:spcBef>
                <a:spcPts val="0"/>
              </a:spcBef>
              <a:spcAft>
                <a:spcPts val="1000"/>
              </a:spcAft>
              <a:buNone/>
            </a:pPr>
            <a:r>
              <a:rPr lang="en-GB" sz="1100"/>
              <a:t>Overview of Optimize Storage, Reduce Clutter, and Terminal commands for disk space management on macOS.</a:t>
            </a:r>
            <a:endParaRPr sz="1100"/>
          </a:p>
        </p:txBody>
      </p:sp>
      <p:sp>
        <p:nvSpPr>
          <p:cNvPr descr="detail_1" id="1386" name="Google Shape;1386;p195"/>
          <p:cNvSpPr txBox="1"/>
          <p:nvPr>
            <p:ph idx="2" type="body"/>
          </p:nvPr>
        </p:nvSpPr>
        <p:spPr>
          <a:xfrm>
            <a:off x="4572000" y="3770025"/>
            <a:ext cx="4004400" cy="1099200"/>
          </a:xfrm>
          <a:prstGeom prst="rect">
            <a:avLst/>
          </a:prstGeom>
        </p:spPr>
        <p:txBody>
          <a:bodyPr anchorCtr="0" anchor="t" bIns="91425" lIns="91425" spcFirstLastPara="1" rIns="91425" wrap="square" tIns="91425">
            <a:noAutofit/>
          </a:bodyPr>
          <a:lstStyle/>
          <a:p>
            <a:pPr indent="0" lvl="0" marL="0" marR="0" rtl="0" algn="l">
              <a:lnSpc>
                <a:spcPct val="115000"/>
              </a:lnSpc>
              <a:spcBef>
                <a:spcPts val="0"/>
              </a:spcBef>
              <a:spcAft>
                <a:spcPts val="1000"/>
              </a:spcAft>
              <a:buNone/>
            </a:pPr>
            <a:r>
              <a:rPr lang="en-GB" sz="1100"/>
              <a:t>Comparison with Windows Disk Cleanup and third-party utilities. Best practices for disk space management with regular maintenance tips for optimal performance.</a:t>
            </a:r>
            <a:endParaRPr sz="1100"/>
          </a:p>
        </p:txBody>
      </p:sp>
      <p:sp>
        <p:nvSpPr>
          <p:cNvPr descr="header_0" id="1387" name="Google Shape;1387;p195"/>
          <p:cNvSpPr txBox="1"/>
          <p:nvPr>
            <p:ph idx="3" type="subTitle"/>
          </p:nvPr>
        </p:nvSpPr>
        <p:spPr>
          <a:xfrm>
            <a:off x="457200" y="3357150"/>
            <a:ext cx="3971100" cy="348600"/>
          </a:xfrm>
          <a:prstGeom prst="rect">
            <a:avLst/>
          </a:prstGeom>
        </p:spPr>
        <p:txBody>
          <a:bodyPr anchorCtr="0" anchor="b" bIns="91425" lIns="91425" spcFirstLastPara="1" rIns="91425" wrap="square" tIns="91425">
            <a:noAutofit/>
          </a:bodyPr>
          <a:lstStyle/>
          <a:p>
            <a:pPr indent="0" lvl="0" marL="0" rtl="0" algn="l">
              <a:lnSpc>
                <a:spcPct val="100000"/>
              </a:lnSpc>
              <a:spcBef>
                <a:spcPts val="0"/>
              </a:spcBef>
              <a:spcAft>
                <a:spcPts val="1200"/>
              </a:spcAft>
              <a:buNone/>
            </a:pPr>
            <a:r>
              <a:rPr lang="en-GB" sz="1200">
                <a:solidFill>
                  <a:schemeClr val="accent1"/>
                </a:solidFill>
                <a:latin typeface="Inter SemiBold"/>
                <a:ea typeface="Inter SemiBold"/>
                <a:cs typeface="Inter SemiBold"/>
                <a:sym typeface="Inter SemiBold"/>
              </a:rPr>
              <a:t>macOS Features</a:t>
            </a:r>
            <a:endParaRPr sz="1200">
              <a:solidFill>
                <a:schemeClr val="accent1"/>
              </a:solidFill>
              <a:latin typeface="Inter SemiBold"/>
              <a:ea typeface="Inter SemiBold"/>
              <a:cs typeface="Inter SemiBold"/>
              <a:sym typeface="Inter SemiBold"/>
            </a:endParaRPr>
          </a:p>
        </p:txBody>
      </p:sp>
      <p:sp>
        <p:nvSpPr>
          <p:cNvPr descr="header_1" id="1388" name="Google Shape;1388;p195"/>
          <p:cNvSpPr txBox="1"/>
          <p:nvPr>
            <p:ph idx="4" type="subTitle"/>
          </p:nvPr>
        </p:nvSpPr>
        <p:spPr>
          <a:xfrm>
            <a:off x="4572000" y="3357150"/>
            <a:ext cx="3971100" cy="348600"/>
          </a:xfrm>
          <a:prstGeom prst="rect">
            <a:avLst/>
          </a:prstGeom>
        </p:spPr>
        <p:txBody>
          <a:bodyPr anchorCtr="0" anchor="b" bIns="91425" lIns="91425" spcFirstLastPara="1" rIns="91425" wrap="square" tIns="91425">
            <a:noAutofit/>
          </a:bodyPr>
          <a:lstStyle/>
          <a:p>
            <a:pPr indent="0" lvl="0" marL="0" rtl="0" algn="l">
              <a:lnSpc>
                <a:spcPct val="100000"/>
              </a:lnSpc>
              <a:spcBef>
                <a:spcPts val="0"/>
              </a:spcBef>
              <a:spcAft>
                <a:spcPts val="1200"/>
              </a:spcAft>
              <a:buNone/>
            </a:pPr>
            <a:r>
              <a:rPr lang="en-GB" sz="1200">
                <a:solidFill>
                  <a:schemeClr val="accent1"/>
                </a:solidFill>
                <a:latin typeface="Inter SemiBold"/>
                <a:ea typeface="Inter SemiBold"/>
                <a:cs typeface="Inter SemiBold"/>
                <a:sym typeface="Inter SemiBold"/>
              </a:rPr>
              <a:t>Comparison and Best Practices</a:t>
            </a:r>
            <a:endParaRPr sz="1200">
              <a:solidFill>
                <a:schemeClr val="accent1"/>
              </a:solidFill>
              <a:latin typeface="Inter SemiBold"/>
              <a:ea typeface="Inter SemiBold"/>
              <a:cs typeface="Inter SemiBold"/>
              <a:sym typeface="Inter SemiBold"/>
            </a:endParaRPr>
          </a:p>
        </p:txBody>
      </p:sp>
      <p:pic>
        <p:nvPicPr>
          <p:cNvPr descr="0" id="1389" name="Google Shape;1389;p195"/>
          <p:cNvPicPr preferRelativeResize="0"/>
          <p:nvPr/>
        </p:nvPicPr>
        <p:blipFill rotWithShape="1">
          <a:blip r:embed="rId3">
            <a:alphaModFix/>
          </a:blip>
          <a:srcRect b="31784" l="0" r="0" t="31781"/>
          <a:stretch/>
        </p:blipFill>
        <p:spPr>
          <a:xfrm>
            <a:off x="457200" y="1102025"/>
            <a:ext cx="3971174" cy="2170813"/>
          </a:xfrm>
          <a:prstGeom prst="rect">
            <a:avLst/>
          </a:prstGeom>
          <a:noFill/>
          <a:ln>
            <a:noFill/>
          </a:ln>
        </p:spPr>
      </p:pic>
      <p:pic>
        <p:nvPicPr>
          <p:cNvPr descr="1" id="1390" name="Google Shape;1390;p195"/>
          <p:cNvPicPr preferRelativeResize="0"/>
          <p:nvPr/>
        </p:nvPicPr>
        <p:blipFill rotWithShape="1">
          <a:blip r:embed="rId4">
            <a:alphaModFix/>
          </a:blip>
          <a:srcRect b="31758" l="0" r="0" t="31754"/>
          <a:stretch/>
        </p:blipFill>
        <p:spPr>
          <a:xfrm>
            <a:off x="4571990" y="1102037"/>
            <a:ext cx="3971176" cy="2170813"/>
          </a:xfrm>
          <a:prstGeom prst="rect">
            <a:avLst/>
          </a:prstGeom>
          <a:noFill/>
          <a:ln>
            <a:noFill/>
          </a:ln>
        </p:spPr>
      </p:pic>
      <p:sp>
        <p:nvSpPr>
          <p:cNvPr id="1391" name="Google Shape;1391;p195"/>
          <p:cNvSpPr/>
          <p:nvPr/>
        </p:nvSpPr>
        <p:spPr>
          <a:xfrm>
            <a:off x="0" y="0"/>
            <a:ext cx="9144000" cy="431100"/>
          </a:xfrm>
          <a:prstGeom prst="rect">
            <a:avLst/>
          </a:prstGeom>
          <a:solidFill>
            <a:srgbClr val="002253"/>
          </a:solidFill>
          <a:ln cap="flat" cmpd="sng" w="12700">
            <a:solidFill>
              <a:srgbClr val="1F386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1392" name="Google Shape;1392;p195"/>
          <p:cNvSpPr/>
          <p:nvPr/>
        </p:nvSpPr>
        <p:spPr>
          <a:xfrm rot="10800000">
            <a:off x="5902325" y="254975"/>
            <a:ext cx="3115200" cy="327000"/>
          </a:xfrm>
          <a:prstGeom prst="snip1Rect">
            <a:avLst>
              <a:gd fmla="val 50000" name="adj"/>
            </a:avLst>
          </a:prstGeom>
          <a:solidFill>
            <a:srgbClr val="FFC00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rgbClr val="FFFFFF"/>
              </a:solidFill>
              <a:latin typeface="Calibri"/>
              <a:ea typeface="Calibri"/>
              <a:cs typeface="Calibri"/>
              <a:sym typeface="Calibri"/>
            </a:endParaRPr>
          </a:p>
        </p:txBody>
      </p:sp>
      <p:sp>
        <p:nvSpPr>
          <p:cNvPr id="1393" name="Google Shape;1393;p195"/>
          <p:cNvSpPr txBox="1"/>
          <p:nvPr/>
        </p:nvSpPr>
        <p:spPr>
          <a:xfrm>
            <a:off x="6360300" y="202925"/>
            <a:ext cx="27477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1600"/>
              <a:t>Optimize Disc On Mac</a:t>
            </a:r>
            <a:endParaRPr b="1" sz="1600"/>
          </a:p>
        </p:txBody>
      </p:sp>
      <p:sp>
        <p:nvSpPr>
          <p:cNvPr id="1394" name="Google Shape;1394;p195"/>
          <p:cNvSpPr txBox="1"/>
          <p:nvPr/>
        </p:nvSpPr>
        <p:spPr>
          <a:xfrm>
            <a:off x="0" y="-76950"/>
            <a:ext cx="5979300" cy="585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2400">
                <a:solidFill>
                  <a:srgbClr val="FFFFFF"/>
                </a:solidFill>
                <a:latin typeface="Helvetica Neue"/>
                <a:ea typeface="Helvetica Neue"/>
                <a:cs typeface="Helvetica Neue"/>
                <a:sym typeface="Helvetica Neue"/>
              </a:rPr>
              <a:t>DECLUTTERING</a:t>
            </a:r>
            <a:r>
              <a:rPr lang="en-GB" sz="2400">
                <a:solidFill>
                  <a:srgbClr val="FFFFFF"/>
                </a:solidFill>
                <a:latin typeface="Helvetica Neue Light"/>
                <a:ea typeface="Helvetica Neue Light"/>
                <a:cs typeface="Helvetica Neue Light"/>
                <a:sym typeface="Helvetica Neue Light"/>
              </a:rPr>
              <a:t> YOUR DIGITAL LIFE</a:t>
            </a:r>
            <a:r>
              <a:rPr lang="en-GB" sz="2600">
                <a:solidFill>
                  <a:srgbClr val="FFFFFF"/>
                </a:solidFill>
                <a:latin typeface="Helvetica Neue Light"/>
                <a:ea typeface="Helvetica Neue Light"/>
                <a:cs typeface="Helvetica Neue Light"/>
                <a:sym typeface="Helvetica Neue Light"/>
              </a:rPr>
              <a:t> </a:t>
            </a:r>
            <a:endParaRPr sz="2600">
              <a:solidFill>
                <a:srgbClr val="FFFFFF"/>
              </a:solidFill>
              <a:latin typeface="Helvetica Neue Light"/>
              <a:ea typeface="Helvetica Neue Light"/>
              <a:cs typeface="Helvetica Neue Light"/>
              <a:sym typeface="Helvetica Neue Light"/>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3" name="Shape 1203"/>
        <p:cNvGrpSpPr/>
        <p:nvPr/>
      </p:nvGrpSpPr>
      <p:grpSpPr>
        <a:xfrm>
          <a:off x="0" y="0"/>
          <a:ext cx="0" cy="0"/>
          <a:chOff x="0" y="0"/>
          <a:chExt cx="0" cy="0"/>
        </a:xfrm>
      </p:grpSpPr>
      <p:sp>
        <p:nvSpPr>
          <p:cNvPr id="1204" name="Google Shape;1204;p185"/>
          <p:cNvSpPr/>
          <p:nvPr/>
        </p:nvSpPr>
        <p:spPr>
          <a:xfrm>
            <a:off x="5384750" y="0"/>
            <a:ext cx="3759300" cy="5143500"/>
          </a:xfrm>
          <a:prstGeom prst="rect">
            <a:avLst/>
          </a:prstGeom>
          <a:solidFill>
            <a:schemeClr val="accen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pic>
        <p:nvPicPr>
          <p:cNvPr id="1205" name="Google Shape;1205;p185"/>
          <p:cNvPicPr preferRelativeResize="0"/>
          <p:nvPr/>
        </p:nvPicPr>
        <p:blipFill rotWithShape="1">
          <a:blip r:embed="rId3">
            <a:alphaModFix/>
          </a:blip>
          <a:srcRect b="0" l="1276" r="1276" t="0"/>
          <a:stretch/>
        </p:blipFill>
        <p:spPr>
          <a:xfrm>
            <a:off x="5384751" y="0"/>
            <a:ext cx="3759247" cy="5143501"/>
          </a:xfrm>
          <a:prstGeom prst="rect">
            <a:avLst/>
          </a:prstGeom>
          <a:noFill/>
          <a:ln>
            <a:noFill/>
          </a:ln>
        </p:spPr>
      </p:pic>
      <p:sp>
        <p:nvSpPr>
          <p:cNvPr descr="title" id="1206" name="Google Shape;1206;p185"/>
          <p:cNvSpPr txBox="1"/>
          <p:nvPr>
            <p:ph type="title"/>
          </p:nvPr>
        </p:nvSpPr>
        <p:spPr>
          <a:xfrm>
            <a:off x="457200" y="440975"/>
            <a:ext cx="4574700" cy="9210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SzPts val="990"/>
              <a:buNone/>
            </a:pPr>
            <a:r>
              <a:rPr lang="en-GB" sz="2520">
                <a:latin typeface="Inter"/>
                <a:ea typeface="Inter"/>
                <a:cs typeface="Inter"/>
                <a:sym typeface="Inter"/>
              </a:rPr>
              <a:t>Comparing macOS and Windows Disk Cleanup</a:t>
            </a:r>
            <a:endParaRPr sz="2520">
              <a:latin typeface="Inter"/>
              <a:ea typeface="Inter"/>
              <a:cs typeface="Inter"/>
              <a:sym typeface="Inter"/>
            </a:endParaRPr>
          </a:p>
        </p:txBody>
      </p:sp>
      <p:sp>
        <p:nvSpPr>
          <p:cNvPr descr="detail_0" id="1207" name="Google Shape;1207;p185"/>
          <p:cNvSpPr txBox="1"/>
          <p:nvPr>
            <p:ph idx="4294967295" type="body"/>
          </p:nvPr>
        </p:nvSpPr>
        <p:spPr>
          <a:xfrm>
            <a:off x="457200" y="1929875"/>
            <a:ext cx="4574700" cy="2649300"/>
          </a:xfrm>
          <a:prstGeom prst="rect">
            <a:avLst/>
          </a:prstGeom>
        </p:spPr>
        <p:txBody>
          <a:bodyPr anchorCtr="0" anchor="t" bIns="91425" lIns="91425" spcFirstLastPara="1" rIns="91425" wrap="square" tIns="91425">
            <a:noAutofit/>
          </a:bodyPr>
          <a:lstStyle/>
          <a:p>
            <a:pPr indent="-241300" lvl="0" marL="400050" rtl="0" algn="l">
              <a:lnSpc>
                <a:spcPct val="150000"/>
              </a:lnSpc>
              <a:spcBef>
                <a:spcPts val="0"/>
              </a:spcBef>
              <a:spcAft>
                <a:spcPts val="0"/>
              </a:spcAft>
              <a:buClr>
                <a:schemeClr val="accent1"/>
              </a:buClr>
              <a:buSzPts val="1100"/>
              <a:buFont typeface="Inter SemiBold"/>
              <a:buChar char="●"/>
            </a:pPr>
            <a:r>
              <a:rPr lang="en-GB" sz="1100">
                <a:solidFill>
                  <a:schemeClr val="dk1"/>
                </a:solidFill>
              </a:rPr>
              <a:t>macOS offers built-in Disk Utility for disk cleanup and management.</a:t>
            </a:r>
            <a:endParaRPr sz="1100">
              <a:solidFill>
                <a:schemeClr val="dk1"/>
              </a:solidFill>
            </a:endParaRPr>
          </a:p>
          <a:p>
            <a:pPr indent="-241300" lvl="0" marL="400050" rtl="0" algn="l">
              <a:lnSpc>
                <a:spcPct val="150000"/>
              </a:lnSpc>
              <a:spcBef>
                <a:spcPts val="1000"/>
              </a:spcBef>
              <a:spcAft>
                <a:spcPts val="0"/>
              </a:spcAft>
              <a:buClr>
                <a:schemeClr val="accent1"/>
              </a:buClr>
              <a:buSzPts val="1100"/>
              <a:buFont typeface="Inter SemiBold"/>
              <a:buChar char="●"/>
            </a:pPr>
            <a:r>
              <a:rPr lang="en-GB" sz="1100">
                <a:solidFill>
                  <a:schemeClr val="dk1"/>
                </a:solidFill>
              </a:rPr>
              <a:t>Windows provides Disk Cleanup tool to remove unnecessary files and free up disk space.</a:t>
            </a:r>
            <a:endParaRPr sz="1100">
              <a:solidFill>
                <a:schemeClr val="dk1"/>
              </a:solidFill>
            </a:endParaRPr>
          </a:p>
          <a:p>
            <a:pPr indent="-241300" lvl="0" marL="400050" rtl="0" algn="l">
              <a:lnSpc>
                <a:spcPct val="150000"/>
              </a:lnSpc>
              <a:spcBef>
                <a:spcPts val="1000"/>
              </a:spcBef>
              <a:spcAft>
                <a:spcPts val="0"/>
              </a:spcAft>
              <a:buClr>
                <a:schemeClr val="accent1"/>
              </a:buClr>
              <a:buSzPts val="1100"/>
              <a:buFont typeface="Inter SemiBold"/>
              <a:buChar char="●"/>
            </a:pPr>
            <a:r>
              <a:rPr lang="en-GB" sz="1100">
                <a:solidFill>
                  <a:schemeClr val="dk1"/>
                </a:solidFill>
              </a:rPr>
              <a:t>macOS has a more user-friendly interface for disk cleanup compared to Windows.</a:t>
            </a:r>
            <a:endParaRPr sz="1100">
              <a:solidFill>
                <a:schemeClr val="dk1"/>
              </a:solidFill>
            </a:endParaRPr>
          </a:p>
          <a:p>
            <a:pPr indent="-241300" lvl="0" marL="400050" rtl="0" algn="l">
              <a:lnSpc>
                <a:spcPct val="150000"/>
              </a:lnSpc>
              <a:spcBef>
                <a:spcPts val="1000"/>
              </a:spcBef>
              <a:spcAft>
                <a:spcPts val="1000"/>
              </a:spcAft>
              <a:buClr>
                <a:schemeClr val="accent1"/>
              </a:buClr>
              <a:buSzPts val="1100"/>
              <a:buFont typeface="Inter SemiBold"/>
              <a:buChar char="●"/>
            </a:pPr>
            <a:r>
              <a:rPr lang="en-GB" sz="1100">
                <a:solidFill>
                  <a:schemeClr val="dk1"/>
                </a:solidFill>
              </a:rPr>
              <a:t>Windows Disk Cleanup allows users to select specific file types to delete, providing more customization than macOS.</a:t>
            </a:r>
            <a:endParaRPr sz="1100">
              <a:solidFill>
                <a:schemeClr val="dk1"/>
              </a:solidFill>
            </a:endParaRPr>
          </a:p>
        </p:txBody>
      </p:sp>
      <p:sp>
        <p:nvSpPr>
          <p:cNvPr descr="header_0" id="1208" name="Google Shape;1208;p185"/>
          <p:cNvSpPr txBox="1"/>
          <p:nvPr>
            <p:ph idx="1" type="subTitle"/>
          </p:nvPr>
        </p:nvSpPr>
        <p:spPr>
          <a:xfrm>
            <a:off x="457200" y="1251678"/>
            <a:ext cx="5024700" cy="572700"/>
          </a:xfrm>
          <a:prstGeom prst="rect">
            <a:avLst/>
          </a:prstGeom>
        </p:spPr>
        <p:txBody>
          <a:bodyPr anchorCtr="0" anchor="ctr" bIns="91425" lIns="91425" spcFirstLastPara="1" rIns="91425" wrap="square" tIns="91425">
            <a:noAutofit/>
          </a:bodyPr>
          <a:lstStyle/>
          <a:p>
            <a:pPr indent="0" lvl="0" marL="0" rtl="0" algn="l">
              <a:spcBef>
                <a:spcPts val="0"/>
              </a:spcBef>
              <a:spcAft>
                <a:spcPts val="1200"/>
              </a:spcAft>
              <a:buNone/>
            </a:pPr>
            <a:r>
              <a:rPr lang="en-GB" sz="1400">
                <a:latin typeface="Inter SemiBold"/>
                <a:ea typeface="Inter SemiBold"/>
                <a:cs typeface="Inter SemiBold"/>
                <a:sym typeface="Inter SemiBold"/>
              </a:rPr>
              <a:t>Key Differences</a:t>
            </a:r>
            <a:endParaRPr sz="1400">
              <a:latin typeface="Inter SemiBold"/>
              <a:ea typeface="Inter SemiBold"/>
              <a:cs typeface="Inter SemiBold"/>
              <a:sym typeface="Inter SemiBold"/>
            </a:endParaRPr>
          </a:p>
        </p:txBody>
      </p:sp>
      <p:sp>
        <p:nvSpPr>
          <p:cNvPr id="1209" name="Google Shape;1209;p185"/>
          <p:cNvSpPr/>
          <p:nvPr/>
        </p:nvSpPr>
        <p:spPr>
          <a:xfrm>
            <a:off x="0" y="0"/>
            <a:ext cx="9144000" cy="431100"/>
          </a:xfrm>
          <a:prstGeom prst="rect">
            <a:avLst/>
          </a:prstGeom>
          <a:solidFill>
            <a:srgbClr val="002253"/>
          </a:solidFill>
          <a:ln cap="flat" cmpd="sng" w="12700">
            <a:solidFill>
              <a:srgbClr val="1F386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1210" name="Google Shape;1210;p185"/>
          <p:cNvSpPr/>
          <p:nvPr/>
        </p:nvSpPr>
        <p:spPr>
          <a:xfrm rot="10800000">
            <a:off x="5902325" y="254975"/>
            <a:ext cx="3115200" cy="327000"/>
          </a:xfrm>
          <a:prstGeom prst="snip1Rect">
            <a:avLst>
              <a:gd fmla="val 50000" name="adj"/>
            </a:avLst>
          </a:prstGeom>
          <a:solidFill>
            <a:srgbClr val="FFC00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rgbClr val="FFFFFF"/>
              </a:solidFill>
              <a:latin typeface="Calibri"/>
              <a:ea typeface="Calibri"/>
              <a:cs typeface="Calibri"/>
              <a:sym typeface="Calibri"/>
            </a:endParaRPr>
          </a:p>
        </p:txBody>
      </p:sp>
      <p:sp>
        <p:nvSpPr>
          <p:cNvPr id="1211" name="Google Shape;1211;p185"/>
          <p:cNvSpPr txBox="1"/>
          <p:nvPr/>
        </p:nvSpPr>
        <p:spPr>
          <a:xfrm>
            <a:off x="6360300" y="202925"/>
            <a:ext cx="27477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1600"/>
              <a:t>Optimize Disc On Mac</a:t>
            </a:r>
            <a:endParaRPr b="1" sz="1600"/>
          </a:p>
        </p:txBody>
      </p:sp>
      <p:sp>
        <p:nvSpPr>
          <p:cNvPr id="1212" name="Google Shape;1212;p185"/>
          <p:cNvSpPr txBox="1"/>
          <p:nvPr/>
        </p:nvSpPr>
        <p:spPr>
          <a:xfrm>
            <a:off x="0" y="-76950"/>
            <a:ext cx="5979300" cy="585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2400">
                <a:solidFill>
                  <a:srgbClr val="FFFFFF"/>
                </a:solidFill>
                <a:latin typeface="Helvetica Neue"/>
                <a:ea typeface="Helvetica Neue"/>
                <a:cs typeface="Helvetica Neue"/>
                <a:sym typeface="Helvetica Neue"/>
              </a:rPr>
              <a:t>DECLUTTERING</a:t>
            </a:r>
            <a:r>
              <a:rPr lang="en-GB" sz="2400">
                <a:solidFill>
                  <a:srgbClr val="FFFFFF"/>
                </a:solidFill>
                <a:latin typeface="Helvetica Neue Light"/>
                <a:ea typeface="Helvetica Neue Light"/>
                <a:cs typeface="Helvetica Neue Light"/>
                <a:sym typeface="Helvetica Neue Light"/>
              </a:rPr>
              <a:t> YOUR DIGITAL LIFE</a:t>
            </a:r>
            <a:r>
              <a:rPr lang="en-GB" sz="2600">
                <a:solidFill>
                  <a:srgbClr val="FFFFFF"/>
                </a:solidFill>
                <a:latin typeface="Helvetica Neue Light"/>
                <a:ea typeface="Helvetica Neue Light"/>
                <a:cs typeface="Helvetica Neue Light"/>
                <a:sym typeface="Helvetica Neue Light"/>
              </a:rPr>
              <a:t> </a:t>
            </a:r>
            <a:endParaRPr sz="2600">
              <a:solidFill>
                <a:srgbClr val="FFFFFF"/>
              </a:solidFill>
              <a:latin typeface="Helvetica Neue Light"/>
              <a:ea typeface="Helvetica Neue Light"/>
              <a:cs typeface="Helvetica Neue Light"/>
              <a:sym typeface="Helvetica Neue Light"/>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216" name="Shape 1216"/>
        <p:cNvGrpSpPr/>
        <p:nvPr/>
      </p:nvGrpSpPr>
      <p:grpSpPr>
        <a:xfrm>
          <a:off x="0" y="0"/>
          <a:ext cx="0" cy="0"/>
          <a:chOff x="0" y="0"/>
          <a:chExt cx="0" cy="0"/>
        </a:xfrm>
      </p:grpSpPr>
      <p:sp>
        <p:nvSpPr>
          <p:cNvPr descr="2" id="1217" name="Google Shape;1217;p186"/>
          <p:cNvSpPr txBox="1"/>
          <p:nvPr>
            <p:ph idx="5" type="body"/>
          </p:nvPr>
        </p:nvSpPr>
        <p:spPr>
          <a:xfrm>
            <a:off x="3268950" y="2727525"/>
            <a:ext cx="2606100" cy="1848000"/>
          </a:xfrm>
          <a:prstGeom prst="rect">
            <a:avLst/>
          </a:prstGeom>
        </p:spPr>
        <p:txBody>
          <a:bodyPr anchorCtr="0" anchor="t" bIns="91425" lIns="137150" spcFirstLastPara="1" rIns="137150" wrap="square" tIns="91425">
            <a:noAutofit/>
          </a:bodyPr>
          <a:lstStyle/>
          <a:p>
            <a:pPr indent="0" lvl="0" marL="0" rtl="0" algn="ctr">
              <a:lnSpc>
                <a:spcPct val="105000"/>
              </a:lnSpc>
              <a:spcBef>
                <a:spcPts val="0"/>
              </a:spcBef>
              <a:spcAft>
                <a:spcPts val="1000"/>
              </a:spcAft>
              <a:buNone/>
            </a:pPr>
            <a:r>
              <a:rPr lang="en-GB"/>
              <a:t>Effective disk space management is crucial for system performance and smooth operation of applications.</a:t>
            </a:r>
            <a:endParaRPr/>
          </a:p>
        </p:txBody>
      </p:sp>
      <p:sp>
        <p:nvSpPr>
          <p:cNvPr descr="3" id="1218" name="Google Shape;1218;p186"/>
          <p:cNvSpPr txBox="1"/>
          <p:nvPr>
            <p:ph idx="6" type="body"/>
          </p:nvPr>
        </p:nvSpPr>
        <p:spPr>
          <a:xfrm>
            <a:off x="6048750" y="2727525"/>
            <a:ext cx="2606100" cy="1848000"/>
          </a:xfrm>
          <a:prstGeom prst="rect">
            <a:avLst/>
          </a:prstGeom>
        </p:spPr>
        <p:txBody>
          <a:bodyPr anchorCtr="0" anchor="t" bIns="91425" lIns="137150" spcFirstLastPara="1" rIns="137150" wrap="square" tIns="91425">
            <a:noAutofit/>
          </a:bodyPr>
          <a:lstStyle/>
          <a:p>
            <a:pPr indent="0" lvl="0" marL="0" rtl="0" algn="ctr">
              <a:spcBef>
                <a:spcPts val="0"/>
              </a:spcBef>
              <a:spcAft>
                <a:spcPts val="1000"/>
              </a:spcAft>
              <a:buNone/>
            </a:pPr>
            <a:r>
              <a:rPr lang="en-GB"/>
              <a:t>macOS offers various features and tools to optimize disk space and improve overall system efficiency.</a:t>
            </a:r>
            <a:endParaRPr/>
          </a:p>
        </p:txBody>
      </p:sp>
      <p:sp>
        <p:nvSpPr>
          <p:cNvPr id="1219" name="Google Shape;1219;p186"/>
          <p:cNvSpPr txBox="1"/>
          <p:nvPr>
            <p:ph type="title"/>
          </p:nvPr>
        </p:nvSpPr>
        <p:spPr>
          <a:xfrm>
            <a:off x="457200" y="445025"/>
            <a:ext cx="8229600" cy="5727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SzPts val="990"/>
              <a:buNone/>
            </a:pPr>
            <a:r>
              <a:rPr lang="en-GB" sz="2520">
                <a:latin typeface="Inter"/>
                <a:ea typeface="Inter"/>
                <a:cs typeface="Inter"/>
                <a:sym typeface="Inter"/>
              </a:rPr>
              <a:t>Introduction to Disk Space Optimization</a:t>
            </a:r>
            <a:endParaRPr sz="2520">
              <a:latin typeface="Inter"/>
              <a:ea typeface="Inter"/>
              <a:cs typeface="Inter"/>
              <a:sym typeface="Inter"/>
            </a:endParaRPr>
          </a:p>
        </p:txBody>
      </p:sp>
      <p:sp>
        <p:nvSpPr>
          <p:cNvPr descr="1" id="1220" name="Google Shape;1220;p186"/>
          <p:cNvSpPr txBox="1"/>
          <p:nvPr>
            <p:ph idx="4" type="body"/>
          </p:nvPr>
        </p:nvSpPr>
        <p:spPr>
          <a:xfrm>
            <a:off x="489150" y="2727525"/>
            <a:ext cx="2606100" cy="1848000"/>
          </a:xfrm>
          <a:prstGeom prst="rect">
            <a:avLst/>
          </a:prstGeom>
        </p:spPr>
        <p:txBody>
          <a:bodyPr anchorCtr="0" anchor="t" bIns="91425" lIns="137150" spcFirstLastPara="1" rIns="137150" wrap="square" tIns="91425">
            <a:noAutofit/>
          </a:bodyPr>
          <a:lstStyle/>
          <a:p>
            <a:pPr indent="0" lvl="0" marL="0" rtl="0" algn="ctr">
              <a:lnSpc>
                <a:spcPct val="105000"/>
              </a:lnSpc>
              <a:spcBef>
                <a:spcPts val="0"/>
              </a:spcBef>
              <a:spcAft>
                <a:spcPts val="1000"/>
              </a:spcAft>
              <a:buNone/>
            </a:pPr>
            <a:r>
              <a:rPr lang="en-GB"/>
              <a:t>Disk space issues are common on computers due to the accumulation of temporary and unnecessary files.</a:t>
            </a:r>
            <a:endParaRPr/>
          </a:p>
        </p:txBody>
      </p:sp>
      <p:sp>
        <p:nvSpPr>
          <p:cNvPr id="1221" name="Google Shape;1221;p186"/>
          <p:cNvSpPr txBox="1"/>
          <p:nvPr>
            <p:ph idx="1" type="subTitle"/>
          </p:nvPr>
        </p:nvSpPr>
        <p:spPr>
          <a:xfrm>
            <a:off x="6893400" y="1597025"/>
            <a:ext cx="916800" cy="916800"/>
          </a:xfrm>
          <a:prstGeom prst="rect">
            <a:avLst/>
          </a:prstGeom>
        </p:spPr>
        <p:txBody>
          <a:bodyPr anchorCtr="0" anchor="ctr" bIns="91425" lIns="91425" spcFirstLastPara="1" rIns="91425" wrap="square" tIns="91425">
            <a:noAutofit/>
          </a:bodyPr>
          <a:lstStyle/>
          <a:p>
            <a:pPr indent="0" lvl="0" marL="0" rtl="0" algn="ctr">
              <a:spcBef>
                <a:spcPts val="0"/>
              </a:spcBef>
              <a:spcAft>
                <a:spcPts val="1200"/>
              </a:spcAft>
              <a:buNone/>
            </a:pPr>
            <a:r>
              <a:rPr lang="en-GB"/>
              <a:t>3</a:t>
            </a:r>
            <a:endParaRPr/>
          </a:p>
        </p:txBody>
      </p:sp>
      <p:sp>
        <p:nvSpPr>
          <p:cNvPr id="1222" name="Google Shape;1222;p186"/>
          <p:cNvSpPr txBox="1"/>
          <p:nvPr>
            <p:ph idx="2" type="subTitle"/>
          </p:nvPr>
        </p:nvSpPr>
        <p:spPr>
          <a:xfrm>
            <a:off x="4113600" y="1597025"/>
            <a:ext cx="916800" cy="916800"/>
          </a:xfrm>
          <a:prstGeom prst="rect">
            <a:avLst/>
          </a:prstGeom>
        </p:spPr>
        <p:txBody>
          <a:bodyPr anchorCtr="0" anchor="ctr" bIns="91425" lIns="91425" spcFirstLastPara="1" rIns="91425" wrap="square" tIns="91425">
            <a:noAutofit/>
          </a:bodyPr>
          <a:lstStyle/>
          <a:p>
            <a:pPr indent="0" lvl="0" marL="0" rtl="0" algn="ctr">
              <a:spcBef>
                <a:spcPts val="0"/>
              </a:spcBef>
              <a:spcAft>
                <a:spcPts val="1200"/>
              </a:spcAft>
              <a:buNone/>
            </a:pPr>
            <a:r>
              <a:rPr lang="en-GB"/>
              <a:t>2</a:t>
            </a:r>
            <a:endParaRPr/>
          </a:p>
        </p:txBody>
      </p:sp>
      <p:sp>
        <p:nvSpPr>
          <p:cNvPr id="1223" name="Google Shape;1223;p186"/>
          <p:cNvSpPr txBox="1"/>
          <p:nvPr>
            <p:ph idx="3" type="subTitle"/>
          </p:nvPr>
        </p:nvSpPr>
        <p:spPr>
          <a:xfrm>
            <a:off x="1333800" y="1597025"/>
            <a:ext cx="916800" cy="916800"/>
          </a:xfrm>
          <a:prstGeom prst="rect">
            <a:avLst/>
          </a:prstGeom>
        </p:spPr>
        <p:txBody>
          <a:bodyPr anchorCtr="0" anchor="ctr" bIns="91425" lIns="91425" spcFirstLastPara="1" rIns="91425" wrap="square" tIns="91425">
            <a:noAutofit/>
          </a:bodyPr>
          <a:lstStyle/>
          <a:p>
            <a:pPr indent="0" lvl="0" marL="0" rtl="0" algn="ctr">
              <a:spcBef>
                <a:spcPts val="0"/>
              </a:spcBef>
              <a:spcAft>
                <a:spcPts val="1200"/>
              </a:spcAft>
              <a:buNone/>
            </a:pPr>
            <a:r>
              <a:rPr lang="en-GB"/>
              <a:t>1</a:t>
            </a:r>
            <a:endParaRPr/>
          </a:p>
        </p:txBody>
      </p:sp>
      <p:sp>
        <p:nvSpPr>
          <p:cNvPr id="1224" name="Google Shape;1224;p186"/>
          <p:cNvSpPr/>
          <p:nvPr/>
        </p:nvSpPr>
        <p:spPr>
          <a:xfrm>
            <a:off x="0" y="0"/>
            <a:ext cx="9144000" cy="431100"/>
          </a:xfrm>
          <a:prstGeom prst="rect">
            <a:avLst/>
          </a:prstGeom>
          <a:solidFill>
            <a:srgbClr val="002253"/>
          </a:solidFill>
          <a:ln cap="flat" cmpd="sng" w="12700">
            <a:solidFill>
              <a:srgbClr val="1F386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1225" name="Google Shape;1225;p186"/>
          <p:cNvSpPr/>
          <p:nvPr/>
        </p:nvSpPr>
        <p:spPr>
          <a:xfrm rot="10800000">
            <a:off x="5902325" y="254975"/>
            <a:ext cx="3115200" cy="327000"/>
          </a:xfrm>
          <a:prstGeom prst="snip1Rect">
            <a:avLst>
              <a:gd fmla="val 50000" name="adj"/>
            </a:avLst>
          </a:prstGeom>
          <a:solidFill>
            <a:srgbClr val="FFC00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rgbClr val="FFFFFF"/>
              </a:solidFill>
              <a:latin typeface="Calibri"/>
              <a:ea typeface="Calibri"/>
              <a:cs typeface="Calibri"/>
              <a:sym typeface="Calibri"/>
            </a:endParaRPr>
          </a:p>
        </p:txBody>
      </p:sp>
      <p:sp>
        <p:nvSpPr>
          <p:cNvPr id="1226" name="Google Shape;1226;p186"/>
          <p:cNvSpPr txBox="1"/>
          <p:nvPr/>
        </p:nvSpPr>
        <p:spPr>
          <a:xfrm>
            <a:off x="6360300" y="202925"/>
            <a:ext cx="27477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1600"/>
              <a:t>Optimize Disc On Mac</a:t>
            </a:r>
            <a:endParaRPr b="1" sz="1600"/>
          </a:p>
        </p:txBody>
      </p:sp>
      <p:sp>
        <p:nvSpPr>
          <p:cNvPr id="1227" name="Google Shape;1227;p186"/>
          <p:cNvSpPr txBox="1"/>
          <p:nvPr/>
        </p:nvSpPr>
        <p:spPr>
          <a:xfrm>
            <a:off x="0" y="-76950"/>
            <a:ext cx="5979300" cy="585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2400">
                <a:solidFill>
                  <a:srgbClr val="FFFFFF"/>
                </a:solidFill>
                <a:latin typeface="Helvetica Neue"/>
                <a:ea typeface="Helvetica Neue"/>
                <a:cs typeface="Helvetica Neue"/>
                <a:sym typeface="Helvetica Neue"/>
              </a:rPr>
              <a:t>DECLUTTERING</a:t>
            </a:r>
            <a:r>
              <a:rPr lang="en-GB" sz="2400">
                <a:solidFill>
                  <a:srgbClr val="FFFFFF"/>
                </a:solidFill>
                <a:latin typeface="Helvetica Neue Light"/>
                <a:ea typeface="Helvetica Neue Light"/>
                <a:cs typeface="Helvetica Neue Light"/>
                <a:sym typeface="Helvetica Neue Light"/>
              </a:rPr>
              <a:t> YOUR DIGITAL LIFE</a:t>
            </a:r>
            <a:r>
              <a:rPr lang="en-GB" sz="2600">
                <a:solidFill>
                  <a:srgbClr val="FFFFFF"/>
                </a:solidFill>
                <a:latin typeface="Helvetica Neue Light"/>
                <a:ea typeface="Helvetica Neue Light"/>
                <a:cs typeface="Helvetica Neue Light"/>
                <a:sym typeface="Helvetica Neue Light"/>
              </a:rPr>
              <a:t> </a:t>
            </a:r>
            <a:endParaRPr sz="2600">
              <a:solidFill>
                <a:srgbClr val="FFFFFF"/>
              </a:solidFill>
              <a:latin typeface="Helvetica Neue Light"/>
              <a:ea typeface="Helvetica Neue Light"/>
              <a:cs typeface="Helvetica Neue Light"/>
              <a:sym typeface="Helvetica Neue Light"/>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31" name="Shape 1231"/>
        <p:cNvGrpSpPr/>
        <p:nvPr/>
      </p:nvGrpSpPr>
      <p:grpSpPr>
        <a:xfrm>
          <a:off x="0" y="0"/>
          <a:ext cx="0" cy="0"/>
          <a:chOff x="0" y="0"/>
          <a:chExt cx="0" cy="0"/>
        </a:xfrm>
      </p:grpSpPr>
      <p:sp>
        <p:nvSpPr>
          <p:cNvPr id="1232" name="Google Shape;1232;p187"/>
          <p:cNvSpPr txBox="1"/>
          <p:nvPr>
            <p:ph type="title"/>
          </p:nvPr>
        </p:nvSpPr>
        <p:spPr>
          <a:xfrm>
            <a:off x="457200" y="440975"/>
            <a:ext cx="8229600" cy="5769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SzPts val="990"/>
              <a:buNone/>
            </a:pPr>
            <a:r>
              <a:rPr lang="en-GB" sz="2520">
                <a:latin typeface="Inter"/>
                <a:ea typeface="Inter"/>
                <a:cs typeface="Inter"/>
                <a:sym typeface="Inter"/>
              </a:rPr>
              <a:t>Optimize Storage Feature</a:t>
            </a:r>
            <a:endParaRPr sz="2520">
              <a:latin typeface="Inter"/>
              <a:ea typeface="Inter"/>
              <a:cs typeface="Inter"/>
              <a:sym typeface="Inter"/>
            </a:endParaRPr>
          </a:p>
        </p:txBody>
      </p:sp>
      <p:sp>
        <p:nvSpPr>
          <p:cNvPr id="1233" name="Google Shape;1233;p187"/>
          <p:cNvSpPr txBox="1"/>
          <p:nvPr>
            <p:ph idx="1" type="subTitle"/>
          </p:nvPr>
        </p:nvSpPr>
        <p:spPr>
          <a:xfrm>
            <a:off x="457200" y="1017725"/>
            <a:ext cx="1828800" cy="961800"/>
          </a:xfrm>
          <a:prstGeom prst="rect">
            <a:avLst/>
          </a:prstGeom>
        </p:spPr>
        <p:txBody>
          <a:bodyPr anchorCtr="0" anchor="t" bIns="91425" lIns="91425" spcFirstLastPara="1" rIns="91425" wrap="square" tIns="91425">
            <a:noAutofit/>
          </a:bodyPr>
          <a:lstStyle/>
          <a:p>
            <a:pPr indent="0" lvl="0" marL="0" rtl="0" algn="l">
              <a:spcBef>
                <a:spcPts val="0"/>
              </a:spcBef>
              <a:spcAft>
                <a:spcPts val="1200"/>
              </a:spcAft>
              <a:buNone/>
            </a:pPr>
            <a:r>
              <a:rPr lang="en-GB" sz="1200">
                <a:latin typeface="Inter SemiBold"/>
                <a:ea typeface="Inter SemiBold"/>
                <a:cs typeface="Inter SemiBold"/>
                <a:sym typeface="Inter SemiBold"/>
              </a:rPr>
              <a:t>Optimize Storage Feature</a:t>
            </a:r>
            <a:endParaRPr sz="1200">
              <a:latin typeface="Inter SemiBold"/>
              <a:ea typeface="Inter SemiBold"/>
              <a:cs typeface="Inter SemiBold"/>
              <a:sym typeface="Inter SemiBold"/>
            </a:endParaRPr>
          </a:p>
        </p:txBody>
      </p:sp>
      <p:pic>
        <p:nvPicPr>
          <p:cNvPr id="1234" name="Google Shape;1234;p187"/>
          <p:cNvPicPr preferRelativeResize="0"/>
          <p:nvPr>
            <p:ph idx="2" type="pic"/>
          </p:nvPr>
        </p:nvPicPr>
        <p:blipFill rotWithShape="1">
          <a:blip r:embed="rId3">
            <a:alphaModFix/>
          </a:blip>
          <a:srcRect b="27842" l="0" r="0" t="27842"/>
          <a:stretch/>
        </p:blipFill>
        <p:spPr>
          <a:xfrm>
            <a:off x="457200" y="2175175"/>
            <a:ext cx="8229600" cy="2574101"/>
          </a:xfrm>
          <a:prstGeom prst="rect">
            <a:avLst/>
          </a:prstGeom>
        </p:spPr>
      </p:pic>
      <p:sp>
        <p:nvSpPr>
          <p:cNvPr id="1235" name="Google Shape;1235;p187"/>
          <p:cNvSpPr txBox="1"/>
          <p:nvPr>
            <p:ph idx="4294967295" type="body"/>
          </p:nvPr>
        </p:nvSpPr>
        <p:spPr>
          <a:xfrm>
            <a:off x="2286000" y="1056575"/>
            <a:ext cx="6400800" cy="1476000"/>
          </a:xfrm>
          <a:prstGeom prst="rect">
            <a:avLst/>
          </a:prstGeom>
        </p:spPr>
        <p:txBody>
          <a:bodyPr anchorCtr="0" anchor="t" bIns="91425" lIns="91425" spcFirstLastPara="1" rIns="91425" wrap="square" tIns="91425">
            <a:noAutofit/>
          </a:bodyPr>
          <a:lstStyle/>
          <a:p>
            <a:pPr indent="-222250" lvl="0" marL="400050" rtl="0" algn="l">
              <a:lnSpc>
                <a:spcPct val="150000"/>
              </a:lnSpc>
              <a:spcBef>
                <a:spcPts val="0"/>
              </a:spcBef>
              <a:spcAft>
                <a:spcPts val="0"/>
              </a:spcAft>
              <a:buClr>
                <a:schemeClr val="dk1"/>
              </a:buClr>
              <a:buSzPts val="800"/>
              <a:buFont typeface="Inter SemiBold"/>
              <a:buChar char="●"/>
            </a:pPr>
            <a:r>
              <a:rPr lang="en-GB" sz="800">
                <a:solidFill>
                  <a:schemeClr val="dk1"/>
                </a:solidFill>
              </a:rPr>
              <a:t>The Optimize Storage feature in macOS helps to manage disk space by automatically removing watched movies and TV shows.</a:t>
            </a:r>
            <a:endParaRPr sz="800">
              <a:solidFill>
                <a:schemeClr val="dk1"/>
              </a:solidFill>
            </a:endParaRPr>
          </a:p>
          <a:p>
            <a:pPr indent="-222250" lvl="0" marL="400050" rtl="0" algn="l">
              <a:lnSpc>
                <a:spcPct val="150000"/>
              </a:lnSpc>
              <a:spcBef>
                <a:spcPts val="400"/>
              </a:spcBef>
              <a:spcAft>
                <a:spcPts val="0"/>
              </a:spcAft>
              <a:buClr>
                <a:schemeClr val="dk1"/>
              </a:buClr>
              <a:buSzPts val="800"/>
              <a:buFont typeface="Inter SemiBold"/>
              <a:buChar char="●"/>
            </a:pPr>
            <a:r>
              <a:rPr lang="en-GB" sz="800">
                <a:solidFill>
                  <a:schemeClr val="dk1"/>
                </a:solidFill>
              </a:rPr>
              <a:t>It identifies content that has been watched and is available for download, allowing users to free up storage space without losing access to their favorite content.</a:t>
            </a:r>
            <a:endParaRPr sz="800">
              <a:solidFill>
                <a:schemeClr val="dk1"/>
              </a:solidFill>
            </a:endParaRPr>
          </a:p>
          <a:p>
            <a:pPr indent="-222250" lvl="0" marL="400050" rtl="0" algn="l">
              <a:lnSpc>
                <a:spcPct val="150000"/>
              </a:lnSpc>
              <a:spcBef>
                <a:spcPts val="400"/>
              </a:spcBef>
              <a:spcAft>
                <a:spcPts val="400"/>
              </a:spcAft>
              <a:buClr>
                <a:schemeClr val="dk1"/>
              </a:buClr>
              <a:buSzPts val="800"/>
              <a:buFont typeface="Inter SemiBold"/>
              <a:buChar char="●"/>
            </a:pPr>
            <a:r>
              <a:rPr lang="en-GB" sz="800">
                <a:solidFill>
                  <a:schemeClr val="dk1"/>
                </a:solidFill>
              </a:rPr>
              <a:t>To enable the Optimize Storage feature, users can go to System Preferences &gt; Apple ID &gt; iCloud &gt; Manage, and then select Optimize Storage.</a:t>
            </a:r>
            <a:endParaRPr sz="800">
              <a:solidFill>
                <a:schemeClr val="dk1"/>
              </a:solidFill>
            </a:endParaRPr>
          </a:p>
        </p:txBody>
      </p:sp>
      <p:sp>
        <p:nvSpPr>
          <p:cNvPr id="1236" name="Google Shape;1236;p187"/>
          <p:cNvSpPr/>
          <p:nvPr/>
        </p:nvSpPr>
        <p:spPr>
          <a:xfrm>
            <a:off x="0" y="0"/>
            <a:ext cx="9144000" cy="431100"/>
          </a:xfrm>
          <a:prstGeom prst="rect">
            <a:avLst/>
          </a:prstGeom>
          <a:solidFill>
            <a:srgbClr val="002253"/>
          </a:solidFill>
          <a:ln cap="flat" cmpd="sng" w="12700">
            <a:solidFill>
              <a:srgbClr val="1F386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1237" name="Google Shape;1237;p187"/>
          <p:cNvSpPr/>
          <p:nvPr/>
        </p:nvSpPr>
        <p:spPr>
          <a:xfrm rot="10800000">
            <a:off x="5902325" y="254975"/>
            <a:ext cx="3115200" cy="327000"/>
          </a:xfrm>
          <a:prstGeom prst="snip1Rect">
            <a:avLst>
              <a:gd fmla="val 50000" name="adj"/>
            </a:avLst>
          </a:prstGeom>
          <a:solidFill>
            <a:srgbClr val="FFC00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rgbClr val="FFFFFF"/>
              </a:solidFill>
              <a:latin typeface="Calibri"/>
              <a:ea typeface="Calibri"/>
              <a:cs typeface="Calibri"/>
              <a:sym typeface="Calibri"/>
            </a:endParaRPr>
          </a:p>
        </p:txBody>
      </p:sp>
      <p:sp>
        <p:nvSpPr>
          <p:cNvPr id="1238" name="Google Shape;1238;p187"/>
          <p:cNvSpPr txBox="1"/>
          <p:nvPr/>
        </p:nvSpPr>
        <p:spPr>
          <a:xfrm>
            <a:off x="6360300" y="202925"/>
            <a:ext cx="27477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1600"/>
              <a:t>Optimize Disc On Mac</a:t>
            </a:r>
            <a:endParaRPr b="1" sz="1600"/>
          </a:p>
        </p:txBody>
      </p:sp>
      <p:sp>
        <p:nvSpPr>
          <p:cNvPr id="1239" name="Google Shape;1239;p187"/>
          <p:cNvSpPr txBox="1"/>
          <p:nvPr/>
        </p:nvSpPr>
        <p:spPr>
          <a:xfrm>
            <a:off x="0" y="-76950"/>
            <a:ext cx="5979300" cy="585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2400">
                <a:solidFill>
                  <a:srgbClr val="FFFFFF"/>
                </a:solidFill>
                <a:latin typeface="Helvetica Neue"/>
                <a:ea typeface="Helvetica Neue"/>
                <a:cs typeface="Helvetica Neue"/>
                <a:sym typeface="Helvetica Neue"/>
              </a:rPr>
              <a:t>DECLUTTERING</a:t>
            </a:r>
            <a:r>
              <a:rPr lang="en-GB" sz="2400">
                <a:solidFill>
                  <a:srgbClr val="FFFFFF"/>
                </a:solidFill>
                <a:latin typeface="Helvetica Neue Light"/>
                <a:ea typeface="Helvetica Neue Light"/>
                <a:cs typeface="Helvetica Neue Light"/>
                <a:sym typeface="Helvetica Neue Light"/>
              </a:rPr>
              <a:t> YOUR DIGITAL LIFE</a:t>
            </a:r>
            <a:r>
              <a:rPr lang="en-GB" sz="2600">
                <a:solidFill>
                  <a:srgbClr val="FFFFFF"/>
                </a:solidFill>
                <a:latin typeface="Helvetica Neue Light"/>
                <a:ea typeface="Helvetica Neue Light"/>
                <a:cs typeface="Helvetica Neue Light"/>
                <a:sym typeface="Helvetica Neue Light"/>
              </a:rPr>
              <a:t> </a:t>
            </a:r>
            <a:endParaRPr sz="2600">
              <a:solidFill>
                <a:srgbClr val="FFFFFF"/>
              </a:solidFill>
              <a:latin typeface="Helvetica Neue Light"/>
              <a:ea typeface="Helvetica Neue Light"/>
              <a:cs typeface="Helvetica Neue Light"/>
              <a:sym typeface="Helvetica Neue Light"/>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3" name="Shape 1243"/>
        <p:cNvGrpSpPr/>
        <p:nvPr/>
      </p:nvGrpSpPr>
      <p:grpSpPr>
        <a:xfrm>
          <a:off x="0" y="0"/>
          <a:ext cx="0" cy="0"/>
          <a:chOff x="0" y="0"/>
          <a:chExt cx="0" cy="0"/>
        </a:xfrm>
      </p:grpSpPr>
      <p:sp>
        <p:nvSpPr>
          <p:cNvPr id="1244" name="Google Shape;1244;p188"/>
          <p:cNvSpPr/>
          <p:nvPr/>
        </p:nvSpPr>
        <p:spPr>
          <a:xfrm>
            <a:off x="457200" y="1102050"/>
            <a:ext cx="3971100" cy="2170800"/>
          </a:xfrm>
          <a:prstGeom prst="rect">
            <a:avLst/>
          </a:prstGeom>
          <a:solidFill>
            <a:srgbClr val="F8B48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1245" name="Google Shape;1245;p188"/>
          <p:cNvSpPr/>
          <p:nvPr/>
        </p:nvSpPr>
        <p:spPr>
          <a:xfrm>
            <a:off x="4572000" y="1102038"/>
            <a:ext cx="3971100" cy="2170800"/>
          </a:xfrm>
          <a:prstGeom prst="rect">
            <a:avLst/>
          </a:prstGeom>
          <a:solidFill>
            <a:srgbClr val="F8B48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descr="title" id="1246" name="Google Shape;1246;p188"/>
          <p:cNvSpPr txBox="1"/>
          <p:nvPr>
            <p:ph type="title"/>
          </p:nvPr>
        </p:nvSpPr>
        <p:spPr>
          <a:xfrm>
            <a:off x="457200" y="445025"/>
            <a:ext cx="8229600" cy="5727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SzPts val="990"/>
              <a:buNone/>
            </a:pPr>
            <a:r>
              <a:rPr lang="en-GB" sz="2520">
                <a:latin typeface="Inter"/>
                <a:ea typeface="Inter"/>
                <a:cs typeface="Inter"/>
                <a:sym typeface="Inter"/>
              </a:rPr>
              <a:t>Enabling Automatic Trash Management</a:t>
            </a:r>
            <a:endParaRPr sz="2520">
              <a:latin typeface="Inter"/>
              <a:ea typeface="Inter"/>
              <a:cs typeface="Inter"/>
              <a:sym typeface="Inter"/>
            </a:endParaRPr>
          </a:p>
        </p:txBody>
      </p:sp>
      <p:sp>
        <p:nvSpPr>
          <p:cNvPr descr="detail_0" id="1247" name="Google Shape;1247;p188"/>
          <p:cNvSpPr txBox="1"/>
          <p:nvPr>
            <p:ph idx="1" type="body"/>
          </p:nvPr>
        </p:nvSpPr>
        <p:spPr>
          <a:xfrm>
            <a:off x="457200" y="3770025"/>
            <a:ext cx="3971100" cy="1099200"/>
          </a:xfrm>
          <a:prstGeom prst="rect">
            <a:avLst/>
          </a:prstGeom>
        </p:spPr>
        <p:txBody>
          <a:bodyPr anchorCtr="0" anchor="t" bIns="91425" lIns="91425" spcFirstLastPara="1" rIns="91425" wrap="square" tIns="91425">
            <a:noAutofit/>
          </a:bodyPr>
          <a:lstStyle/>
          <a:p>
            <a:pPr indent="0" lvl="0" marL="0" rtl="0" algn="l">
              <a:spcBef>
                <a:spcPts val="0"/>
              </a:spcBef>
              <a:spcAft>
                <a:spcPts val="1000"/>
              </a:spcAft>
              <a:buNone/>
            </a:pPr>
            <a:r>
              <a:rPr lang="en-GB" sz="1100"/>
              <a:t>Go to Finder and select 'Preferences'. Navigate to the 'Advanced' tab and check the box next to 'Remove items from the Trash after 30 days'. Confirm the action to enable automatic Trash emptying.</a:t>
            </a:r>
            <a:endParaRPr sz="1100"/>
          </a:p>
        </p:txBody>
      </p:sp>
      <p:sp>
        <p:nvSpPr>
          <p:cNvPr descr="detail_1" id="1248" name="Google Shape;1248;p188"/>
          <p:cNvSpPr txBox="1"/>
          <p:nvPr>
            <p:ph idx="2" type="body"/>
          </p:nvPr>
        </p:nvSpPr>
        <p:spPr>
          <a:xfrm>
            <a:off x="4572000" y="3770025"/>
            <a:ext cx="4004400" cy="1099200"/>
          </a:xfrm>
          <a:prstGeom prst="rect">
            <a:avLst/>
          </a:prstGeom>
        </p:spPr>
        <p:txBody>
          <a:bodyPr anchorCtr="0" anchor="t" bIns="91425" lIns="91425" spcFirstLastPara="1" rIns="91425" wrap="square" tIns="91425">
            <a:noAutofit/>
          </a:bodyPr>
          <a:lstStyle/>
          <a:p>
            <a:pPr indent="0" lvl="0" marL="0" marR="0" rtl="0" algn="l">
              <a:lnSpc>
                <a:spcPct val="115000"/>
              </a:lnSpc>
              <a:spcBef>
                <a:spcPts val="0"/>
              </a:spcBef>
              <a:spcAft>
                <a:spcPts val="1000"/>
              </a:spcAft>
              <a:buNone/>
            </a:pPr>
            <a:r>
              <a:rPr lang="en-GB" sz="1100"/>
              <a:t>Prevents the Trash from taking up unnecessary space on the disk. Reduces manual cleanup tasks for improved efficiency. Helps maintain optimal performance by regularly clearing out deleted files.</a:t>
            </a:r>
            <a:endParaRPr sz="1100"/>
          </a:p>
        </p:txBody>
      </p:sp>
      <p:sp>
        <p:nvSpPr>
          <p:cNvPr descr="header_0" id="1249" name="Google Shape;1249;p188"/>
          <p:cNvSpPr txBox="1"/>
          <p:nvPr>
            <p:ph idx="3" type="subTitle"/>
          </p:nvPr>
        </p:nvSpPr>
        <p:spPr>
          <a:xfrm>
            <a:off x="457200" y="3357150"/>
            <a:ext cx="3971100" cy="348600"/>
          </a:xfrm>
          <a:prstGeom prst="rect">
            <a:avLst/>
          </a:prstGeom>
        </p:spPr>
        <p:txBody>
          <a:bodyPr anchorCtr="0" anchor="b" bIns="91425" lIns="91425" spcFirstLastPara="1" rIns="91425" wrap="square" tIns="91425">
            <a:noAutofit/>
          </a:bodyPr>
          <a:lstStyle/>
          <a:p>
            <a:pPr indent="0" lvl="0" marL="0" rtl="0" algn="l">
              <a:lnSpc>
                <a:spcPct val="100000"/>
              </a:lnSpc>
              <a:spcBef>
                <a:spcPts val="0"/>
              </a:spcBef>
              <a:spcAft>
                <a:spcPts val="1200"/>
              </a:spcAft>
              <a:buNone/>
            </a:pPr>
            <a:r>
              <a:rPr lang="en-GB" sz="1200">
                <a:solidFill>
                  <a:schemeClr val="accent1"/>
                </a:solidFill>
                <a:latin typeface="Inter SemiBold"/>
                <a:ea typeface="Inter SemiBold"/>
                <a:cs typeface="Inter SemiBold"/>
                <a:sym typeface="Inter SemiBold"/>
              </a:rPr>
              <a:t>Steps to Enable Automatic Trash Management</a:t>
            </a:r>
            <a:endParaRPr sz="1200">
              <a:solidFill>
                <a:schemeClr val="accent1"/>
              </a:solidFill>
              <a:latin typeface="Inter SemiBold"/>
              <a:ea typeface="Inter SemiBold"/>
              <a:cs typeface="Inter SemiBold"/>
              <a:sym typeface="Inter SemiBold"/>
            </a:endParaRPr>
          </a:p>
        </p:txBody>
      </p:sp>
      <p:sp>
        <p:nvSpPr>
          <p:cNvPr descr="header_1" id="1250" name="Google Shape;1250;p188"/>
          <p:cNvSpPr txBox="1"/>
          <p:nvPr>
            <p:ph idx="4" type="subTitle"/>
          </p:nvPr>
        </p:nvSpPr>
        <p:spPr>
          <a:xfrm>
            <a:off x="4572000" y="3357150"/>
            <a:ext cx="3971100" cy="348600"/>
          </a:xfrm>
          <a:prstGeom prst="rect">
            <a:avLst/>
          </a:prstGeom>
        </p:spPr>
        <p:txBody>
          <a:bodyPr anchorCtr="0" anchor="b" bIns="91425" lIns="91425" spcFirstLastPara="1" rIns="91425" wrap="square" tIns="91425">
            <a:noAutofit/>
          </a:bodyPr>
          <a:lstStyle/>
          <a:p>
            <a:pPr indent="0" lvl="0" marL="0" rtl="0" algn="l">
              <a:lnSpc>
                <a:spcPct val="100000"/>
              </a:lnSpc>
              <a:spcBef>
                <a:spcPts val="0"/>
              </a:spcBef>
              <a:spcAft>
                <a:spcPts val="1200"/>
              </a:spcAft>
              <a:buNone/>
            </a:pPr>
            <a:r>
              <a:rPr lang="en-GB" sz="1200">
                <a:solidFill>
                  <a:schemeClr val="accent1"/>
                </a:solidFill>
                <a:latin typeface="Inter SemiBold"/>
                <a:ea typeface="Inter SemiBold"/>
                <a:cs typeface="Inter SemiBold"/>
                <a:sym typeface="Inter SemiBold"/>
              </a:rPr>
              <a:t>Benefits of Automatic Trash Management</a:t>
            </a:r>
            <a:endParaRPr sz="1200">
              <a:solidFill>
                <a:schemeClr val="accent1"/>
              </a:solidFill>
              <a:latin typeface="Inter SemiBold"/>
              <a:ea typeface="Inter SemiBold"/>
              <a:cs typeface="Inter SemiBold"/>
              <a:sym typeface="Inter SemiBold"/>
            </a:endParaRPr>
          </a:p>
        </p:txBody>
      </p:sp>
      <p:pic>
        <p:nvPicPr>
          <p:cNvPr descr="0" id="1251" name="Google Shape;1251;p188"/>
          <p:cNvPicPr preferRelativeResize="0"/>
          <p:nvPr/>
        </p:nvPicPr>
        <p:blipFill rotWithShape="1">
          <a:blip r:embed="rId3">
            <a:alphaModFix/>
          </a:blip>
          <a:srcRect b="31784" l="0" r="0" t="31781"/>
          <a:stretch/>
        </p:blipFill>
        <p:spPr>
          <a:xfrm>
            <a:off x="457200" y="1102025"/>
            <a:ext cx="3971174" cy="2170813"/>
          </a:xfrm>
          <a:prstGeom prst="rect">
            <a:avLst/>
          </a:prstGeom>
          <a:noFill/>
          <a:ln>
            <a:noFill/>
          </a:ln>
        </p:spPr>
      </p:pic>
      <p:pic>
        <p:nvPicPr>
          <p:cNvPr descr="1" id="1252" name="Google Shape;1252;p188"/>
          <p:cNvPicPr preferRelativeResize="0"/>
          <p:nvPr/>
        </p:nvPicPr>
        <p:blipFill rotWithShape="1">
          <a:blip r:embed="rId4">
            <a:alphaModFix/>
          </a:blip>
          <a:srcRect b="31758" l="0" r="0" t="31754"/>
          <a:stretch/>
        </p:blipFill>
        <p:spPr>
          <a:xfrm>
            <a:off x="4571990" y="1102037"/>
            <a:ext cx="3971176" cy="2170813"/>
          </a:xfrm>
          <a:prstGeom prst="rect">
            <a:avLst/>
          </a:prstGeom>
          <a:noFill/>
          <a:ln>
            <a:noFill/>
          </a:ln>
        </p:spPr>
      </p:pic>
      <p:sp>
        <p:nvSpPr>
          <p:cNvPr id="1253" name="Google Shape;1253;p188"/>
          <p:cNvSpPr/>
          <p:nvPr/>
        </p:nvSpPr>
        <p:spPr>
          <a:xfrm>
            <a:off x="0" y="0"/>
            <a:ext cx="9144000" cy="431100"/>
          </a:xfrm>
          <a:prstGeom prst="rect">
            <a:avLst/>
          </a:prstGeom>
          <a:solidFill>
            <a:srgbClr val="002253"/>
          </a:solidFill>
          <a:ln cap="flat" cmpd="sng" w="12700">
            <a:solidFill>
              <a:srgbClr val="1F386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1254" name="Google Shape;1254;p188"/>
          <p:cNvSpPr/>
          <p:nvPr/>
        </p:nvSpPr>
        <p:spPr>
          <a:xfrm rot="10800000">
            <a:off x="5902325" y="254975"/>
            <a:ext cx="3115200" cy="327000"/>
          </a:xfrm>
          <a:prstGeom prst="snip1Rect">
            <a:avLst>
              <a:gd fmla="val 50000" name="adj"/>
            </a:avLst>
          </a:prstGeom>
          <a:solidFill>
            <a:srgbClr val="FFC00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rgbClr val="FFFFFF"/>
              </a:solidFill>
              <a:latin typeface="Calibri"/>
              <a:ea typeface="Calibri"/>
              <a:cs typeface="Calibri"/>
              <a:sym typeface="Calibri"/>
            </a:endParaRPr>
          </a:p>
        </p:txBody>
      </p:sp>
      <p:sp>
        <p:nvSpPr>
          <p:cNvPr id="1255" name="Google Shape;1255;p188"/>
          <p:cNvSpPr txBox="1"/>
          <p:nvPr/>
        </p:nvSpPr>
        <p:spPr>
          <a:xfrm>
            <a:off x="6360300" y="202925"/>
            <a:ext cx="27477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1600"/>
              <a:t>Optimize Disc On Mac</a:t>
            </a:r>
            <a:endParaRPr b="1" sz="1600"/>
          </a:p>
        </p:txBody>
      </p:sp>
      <p:sp>
        <p:nvSpPr>
          <p:cNvPr id="1256" name="Google Shape;1256;p188"/>
          <p:cNvSpPr txBox="1"/>
          <p:nvPr/>
        </p:nvSpPr>
        <p:spPr>
          <a:xfrm>
            <a:off x="0" y="-76950"/>
            <a:ext cx="5979300" cy="585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2400">
                <a:solidFill>
                  <a:srgbClr val="FFFFFF"/>
                </a:solidFill>
                <a:latin typeface="Helvetica Neue"/>
                <a:ea typeface="Helvetica Neue"/>
                <a:cs typeface="Helvetica Neue"/>
                <a:sym typeface="Helvetica Neue"/>
              </a:rPr>
              <a:t>DECLUTTERING</a:t>
            </a:r>
            <a:r>
              <a:rPr lang="en-GB" sz="2400">
                <a:solidFill>
                  <a:srgbClr val="FFFFFF"/>
                </a:solidFill>
                <a:latin typeface="Helvetica Neue Light"/>
                <a:ea typeface="Helvetica Neue Light"/>
                <a:cs typeface="Helvetica Neue Light"/>
                <a:sym typeface="Helvetica Neue Light"/>
              </a:rPr>
              <a:t> YOUR DIGITAL LIFE</a:t>
            </a:r>
            <a:r>
              <a:rPr lang="en-GB" sz="2600">
                <a:solidFill>
                  <a:srgbClr val="FFFFFF"/>
                </a:solidFill>
                <a:latin typeface="Helvetica Neue Light"/>
                <a:ea typeface="Helvetica Neue Light"/>
                <a:cs typeface="Helvetica Neue Light"/>
                <a:sym typeface="Helvetica Neue Light"/>
              </a:rPr>
              <a:t> </a:t>
            </a:r>
            <a:endParaRPr sz="2600">
              <a:solidFill>
                <a:srgbClr val="FFFFFF"/>
              </a:solidFill>
              <a:latin typeface="Helvetica Neue Light"/>
              <a:ea typeface="Helvetica Neue Light"/>
              <a:cs typeface="Helvetica Neue Light"/>
              <a:sym typeface="Helvetica Neue Light"/>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60" name="Shape 1260"/>
        <p:cNvGrpSpPr/>
        <p:nvPr/>
      </p:nvGrpSpPr>
      <p:grpSpPr>
        <a:xfrm>
          <a:off x="0" y="0"/>
          <a:ext cx="0" cy="0"/>
          <a:chOff x="0" y="0"/>
          <a:chExt cx="0" cy="0"/>
        </a:xfrm>
      </p:grpSpPr>
      <p:sp>
        <p:nvSpPr>
          <p:cNvPr id="1261" name="Google Shape;1261;p189"/>
          <p:cNvSpPr txBox="1"/>
          <p:nvPr>
            <p:ph type="title"/>
          </p:nvPr>
        </p:nvSpPr>
        <p:spPr>
          <a:xfrm>
            <a:off x="457200" y="445025"/>
            <a:ext cx="8229600" cy="5727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SzPts val="990"/>
              <a:buNone/>
            </a:pPr>
            <a:r>
              <a:rPr lang="en-GB" sz="2520">
                <a:latin typeface="Inter"/>
                <a:ea typeface="Inter"/>
                <a:cs typeface="Inter"/>
                <a:sym typeface="Inter"/>
              </a:rPr>
              <a:t>Using Storage Management</a:t>
            </a:r>
            <a:endParaRPr sz="2520">
              <a:latin typeface="Inter"/>
              <a:ea typeface="Inter"/>
              <a:cs typeface="Inter"/>
              <a:sym typeface="Inter"/>
            </a:endParaRPr>
          </a:p>
        </p:txBody>
      </p:sp>
      <p:sp>
        <p:nvSpPr>
          <p:cNvPr id="1262" name="Google Shape;1262;p189"/>
          <p:cNvSpPr txBox="1"/>
          <p:nvPr>
            <p:ph idx="1" type="body"/>
          </p:nvPr>
        </p:nvSpPr>
        <p:spPr>
          <a:xfrm>
            <a:off x="3108025" y="1140000"/>
            <a:ext cx="4208400" cy="986100"/>
          </a:xfrm>
          <a:prstGeom prst="rect">
            <a:avLst/>
          </a:prstGeom>
        </p:spPr>
        <p:txBody>
          <a:bodyPr anchorCtr="0" anchor="ctr" bIns="91425" lIns="91425" spcFirstLastPara="1" rIns="91425" wrap="square" tIns="91425">
            <a:noAutofit/>
          </a:bodyPr>
          <a:lstStyle/>
          <a:p>
            <a:pPr indent="0" lvl="0" marL="0" rtl="0" algn="l">
              <a:lnSpc>
                <a:spcPct val="105000"/>
              </a:lnSpc>
              <a:spcBef>
                <a:spcPts val="0"/>
              </a:spcBef>
              <a:spcAft>
                <a:spcPts val="1000"/>
              </a:spcAft>
              <a:buNone/>
            </a:pPr>
            <a:r>
              <a:rPr lang="en-GB"/>
              <a:t>The Storage Management window in macOS provides a detailed overview of disk usage, including recommendations for freeing up space.</a:t>
            </a:r>
            <a:endParaRPr/>
          </a:p>
        </p:txBody>
      </p:sp>
      <p:sp>
        <p:nvSpPr>
          <p:cNvPr id="1263" name="Google Shape;1263;p189"/>
          <p:cNvSpPr txBox="1"/>
          <p:nvPr>
            <p:ph idx="2" type="body"/>
          </p:nvPr>
        </p:nvSpPr>
        <p:spPr>
          <a:xfrm>
            <a:off x="3108025" y="2361294"/>
            <a:ext cx="4208400" cy="986100"/>
          </a:xfrm>
          <a:prstGeom prst="rect">
            <a:avLst/>
          </a:prstGeom>
        </p:spPr>
        <p:txBody>
          <a:bodyPr anchorCtr="0" anchor="ctr" bIns="91425" lIns="91425" spcFirstLastPara="1" rIns="91425" wrap="square" tIns="91425">
            <a:noAutofit/>
          </a:bodyPr>
          <a:lstStyle/>
          <a:p>
            <a:pPr indent="0" lvl="0" marL="0" rtl="0" algn="l">
              <a:lnSpc>
                <a:spcPct val="105000"/>
              </a:lnSpc>
              <a:spcBef>
                <a:spcPts val="0"/>
              </a:spcBef>
              <a:spcAft>
                <a:spcPts val="1000"/>
              </a:spcAft>
              <a:buNone/>
            </a:pPr>
            <a:r>
              <a:rPr lang="en-GB"/>
              <a:t>Tools are available within the Storage Management window to optimize storage by removing unnecessary files and applications.</a:t>
            </a:r>
            <a:endParaRPr/>
          </a:p>
        </p:txBody>
      </p:sp>
      <p:sp>
        <p:nvSpPr>
          <p:cNvPr id="1264" name="Google Shape;1264;p189"/>
          <p:cNvSpPr txBox="1"/>
          <p:nvPr>
            <p:ph idx="3" type="subTitle"/>
          </p:nvPr>
        </p:nvSpPr>
        <p:spPr>
          <a:xfrm>
            <a:off x="1667525" y="1140050"/>
            <a:ext cx="1370100" cy="986100"/>
          </a:xfrm>
          <a:prstGeom prst="rect">
            <a:avLst/>
          </a:prstGeom>
        </p:spPr>
        <p:txBody>
          <a:bodyPr anchorCtr="0" anchor="ctr" bIns="91425" lIns="91425" spcFirstLastPara="1" rIns="91425" wrap="square" tIns="91425">
            <a:noAutofit/>
          </a:bodyPr>
          <a:lstStyle/>
          <a:p>
            <a:pPr indent="0" lvl="0" marL="0" rtl="0" algn="l">
              <a:lnSpc>
                <a:spcPct val="100000"/>
              </a:lnSpc>
              <a:spcBef>
                <a:spcPts val="0"/>
              </a:spcBef>
              <a:spcAft>
                <a:spcPts val="1000"/>
              </a:spcAft>
              <a:buNone/>
            </a:pPr>
            <a:r>
              <a:rPr lang="en-GB">
                <a:solidFill>
                  <a:schemeClr val="dk1"/>
                </a:solidFill>
                <a:latin typeface="Inter SemiBold"/>
                <a:ea typeface="Inter SemiBold"/>
                <a:cs typeface="Inter SemiBold"/>
                <a:sym typeface="Inter SemiBold"/>
              </a:rPr>
              <a:t>Storage Management Window</a:t>
            </a:r>
            <a:endParaRPr>
              <a:solidFill>
                <a:schemeClr val="dk1"/>
              </a:solidFill>
              <a:latin typeface="Inter SemiBold"/>
              <a:ea typeface="Inter SemiBold"/>
              <a:cs typeface="Inter SemiBold"/>
              <a:sym typeface="Inter SemiBold"/>
            </a:endParaRPr>
          </a:p>
        </p:txBody>
      </p:sp>
      <p:sp>
        <p:nvSpPr>
          <p:cNvPr id="1265" name="Google Shape;1265;p189"/>
          <p:cNvSpPr txBox="1"/>
          <p:nvPr>
            <p:ph idx="4" type="subTitle"/>
          </p:nvPr>
        </p:nvSpPr>
        <p:spPr>
          <a:xfrm>
            <a:off x="1667525" y="2361287"/>
            <a:ext cx="1370100" cy="986100"/>
          </a:xfrm>
          <a:prstGeom prst="rect">
            <a:avLst/>
          </a:prstGeom>
        </p:spPr>
        <p:txBody>
          <a:bodyPr anchorCtr="0" anchor="ctr" bIns="91425" lIns="91425" spcFirstLastPara="1" rIns="91425" wrap="square" tIns="91425">
            <a:noAutofit/>
          </a:bodyPr>
          <a:lstStyle/>
          <a:p>
            <a:pPr indent="0" lvl="0" marL="0" rtl="0" algn="l">
              <a:lnSpc>
                <a:spcPct val="100000"/>
              </a:lnSpc>
              <a:spcBef>
                <a:spcPts val="0"/>
              </a:spcBef>
              <a:spcAft>
                <a:spcPts val="1000"/>
              </a:spcAft>
              <a:buNone/>
            </a:pPr>
            <a:r>
              <a:rPr lang="en-GB">
                <a:solidFill>
                  <a:schemeClr val="dk1"/>
                </a:solidFill>
                <a:latin typeface="Inter SemiBold"/>
                <a:ea typeface="Inter SemiBold"/>
                <a:cs typeface="Inter SemiBold"/>
                <a:sym typeface="Inter SemiBold"/>
              </a:rPr>
              <a:t>Optimizing Storage</a:t>
            </a:r>
            <a:endParaRPr>
              <a:solidFill>
                <a:schemeClr val="dk1"/>
              </a:solidFill>
              <a:latin typeface="Inter SemiBold"/>
              <a:ea typeface="Inter SemiBold"/>
              <a:cs typeface="Inter SemiBold"/>
              <a:sym typeface="Inter SemiBold"/>
            </a:endParaRPr>
          </a:p>
        </p:txBody>
      </p:sp>
      <p:sp>
        <p:nvSpPr>
          <p:cNvPr id="1266" name="Google Shape;1266;p189"/>
          <p:cNvSpPr txBox="1"/>
          <p:nvPr>
            <p:ph idx="5" type="subTitle"/>
          </p:nvPr>
        </p:nvSpPr>
        <p:spPr>
          <a:xfrm>
            <a:off x="1667525" y="3582550"/>
            <a:ext cx="1370100" cy="986100"/>
          </a:xfrm>
          <a:prstGeom prst="rect">
            <a:avLst/>
          </a:prstGeom>
        </p:spPr>
        <p:txBody>
          <a:bodyPr anchorCtr="0" anchor="ctr" bIns="91425" lIns="91425" spcFirstLastPara="1" rIns="91425" wrap="square" tIns="91425">
            <a:noAutofit/>
          </a:bodyPr>
          <a:lstStyle/>
          <a:p>
            <a:pPr indent="0" lvl="0" marL="0" rtl="0" algn="l">
              <a:lnSpc>
                <a:spcPct val="100000"/>
              </a:lnSpc>
              <a:spcBef>
                <a:spcPts val="0"/>
              </a:spcBef>
              <a:spcAft>
                <a:spcPts val="1000"/>
              </a:spcAft>
              <a:buNone/>
            </a:pPr>
            <a:r>
              <a:rPr lang="en-GB">
                <a:solidFill>
                  <a:schemeClr val="dk1"/>
                </a:solidFill>
                <a:latin typeface="Inter SemiBold"/>
                <a:ea typeface="Inter SemiBold"/>
                <a:cs typeface="Inter SemiBold"/>
                <a:sym typeface="Inter SemiBold"/>
              </a:rPr>
              <a:t>Managing iCloud Storage</a:t>
            </a:r>
            <a:endParaRPr>
              <a:solidFill>
                <a:schemeClr val="dk1"/>
              </a:solidFill>
              <a:latin typeface="Inter SemiBold"/>
              <a:ea typeface="Inter SemiBold"/>
              <a:cs typeface="Inter SemiBold"/>
              <a:sym typeface="Inter SemiBold"/>
            </a:endParaRPr>
          </a:p>
        </p:txBody>
      </p:sp>
      <p:sp>
        <p:nvSpPr>
          <p:cNvPr id="1267" name="Google Shape;1267;p189"/>
          <p:cNvSpPr txBox="1"/>
          <p:nvPr>
            <p:ph idx="6" type="body"/>
          </p:nvPr>
        </p:nvSpPr>
        <p:spPr>
          <a:xfrm>
            <a:off x="3108025" y="3582600"/>
            <a:ext cx="4208400" cy="986100"/>
          </a:xfrm>
          <a:prstGeom prst="rect">
            <a:avLst/>
          </a:prstGeom>
        </p:spPr>
        <p:txBody>
          <a:bodyPr anchorCtr="0" anchor="ctr" bIns="91425" lIns="91425" spcFirstLastPara="1" rIns="91425" wrap="square" tIns="91425">
            <a:noAutofit/>
          </a:bodyPr>
          <a:lstStyle/>
          <a:p>
            <a:pPr indent="0" lvl="0" marL="0" rtl="0" algn="l">
              <a:lnSpc>
                <a:spcPct val="105000"/>
              </a:lnSpc>
              <a:spcBef>
                <a:spcPts val="0"/>
              </a:spcBef>
              <a:spcAft>
                <a:spcPts val="1000"/>
              </a:spcAft>
              <a:buNone/>
            </a:pPr>
            <a:r>
              <a:rPr lang="en-GB"/>
              <a:t>Users can also manage their iCloud storage settings through the Storage Management window, enabling efficient cloud storage usage.</a:t>
            </a:r>
            <a:endParaRPr/>
          </a:p>
        </p:txBody>
      </p:sp>
      <p:pic>
        <p:nvPicPr>
          <p:cNvPr id="1268" name="Google Shape;1268;p189"/>
          <p:cNvPicPr preferRelativeResize="0"/>
          <p:nvPr/>
        </p:nvPicPr>
        <p:blipFill>
          <a:blip r:embed="rId3">
            <a:alphaModFix/>
          </a:blip>
          <a:stretch>
            <a:fillRect/>
          </a:stretch>
        </p:blipFill>
        <p:spPr>
          <a:xfrm>
            <a:off x="563513" y="1427365"/>
            <a:ext cx="411480" cy="411480"/>
          </a:xfrm>
          <a:prstGeom prst="rect">
            <a:avLst/>
          </a:prstGeom>
          <a:noFill/>
          <a:ln>
            <a:noFill/>
          </a:ln>
        </p:spPr>
      </p:pic>
      <p:pic>
        <p:nvPicPr>
          <p:cNvPr id="1269" name="Google Shape;1269;p189"/>
          <p:cNvPicPr preferRelativeResize="0"/>
          <p:nvPr/>
        </p:nvPicPr>
        <p:blipFill>
          <a:blip r:embed="rId4">
            <a:alphaModFix/>
          </a:blip>
          <a:stretch>
            <a:fillRect/>
          </a:stretch>
        </p:blipFill>
        <p:spPr>
          <a:xfrm>
            <a:off x="563513" y="2648615"/>
            <a:ext cx="411480" cy="411480"/>
          </a:xfrm>
          <a:prstGeom prst="rect">
            <a:avLst/>
          </a:prstGeom>
          <a:noFill/>
          <a:ln>
            <a:noFill/>
          </a:ln>
        </p:spPr>
      </p:pic>
      <p:pic>
        <p:nvPicPr>
          <p:cNvPr id="1270" name="Google Shape;1270;p189"/>
          <p:cNvPicPr preferRelativeResize="0"/>
          <p:nvPr/>
        </p:nvPicPr>
        <p:blipFill>
          <a:blip r:embed="rId5">
            <a:alphaModFix/>
          </a:blip>
          <a:stretch>
            <a:fillRect/>
          </a:stretch>
        </p:blipFill>
        <p:spPr>
          <a:xfrm>
            <a:off x="563513" y="3869865"/>
            <a:ext cx="411480" cy="411480"/>
          </a:xfrm>
          <a:prstGeom prst="rect">
            <a:avLst/>
          </a:prstGeom>
          <a:noFill/>
          <a:ln>
            <a:noFill/>
          </a:ln>
        </p:spPr>
      </p:pic>
      <p:sp>
        <p:nvSpPr>
          <p:cNvPr id="1271" name="Google Shape;1271;p189"/>
          <p:cNvSpPr/>
          <p:nvPr/>
        </p:nvSpPr>
        <p:spPr>
          <a:xfrm>
            <a:off x="1313388" y="1562600"/>
            <a:ext cx="141000" cy="141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1272" name="Google Shape;1272;p189"/>
          <p:cNvSpPr/>
          <p:nvPr/>
        </p:nvSpPr>
        <p:spPr>
          <a:xfrm>
            <a:off x="1313388" y="2783875"/>
            <a:ext cx="141000" cy="1410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1273" name="Google Shape;1273;p189"/>
          <p:cNvSpPr/>
          <p:nvPr/>
        </p:nvSpPr>
        <p:spPr>
          <a:xfrm>
            <a:off x="1313400" y="4005150"/>
            <a:ext cx="141000" cy="141000"/>
          </a:xfrm>
          <a:prstGeom prst="ellipse">
            <a:avLst/>
          </a:prstGeom>
          <a:solidFill>
            <a:schemeClr val="accent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1274" name="Google Shape;1274;p189"/>
          <p:cNvSpPr/>
          <p:nvPr/>
        </p:nvSpPr>
        <p:spPr>
          <a:xfrm>
            <a:off x="0" y="0"/>
            <a:ext cx="9144000" cy="431100"/>
          </a:xfrm>
          <a:prstGeom prst="rect">
            <a:avLst/>
          </a:prstGeom>
          <a:solidFill>
            <a:srgbClr val="002253"/>
          </a:solidFill>
          <a:ln cap="flat" cmpd="sng" w="12700">
            <a:solidFill>
              <a:srgbClr val="1F386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1275" name="Google Shape;1275;p189"/>
          <p:cNvSpPr/>
          <p:nvPr/>
        </p:nvSpPr>
        <p:spPr>
          <a:xfrm rot="10800000">
            <a:off x="5902325" y="254975"/>
            <a:ext cx="3115200" cy="327000"/>
          </a:xfrm>
          <a:prstGeom prst="snip1Rect">
            <a:avLst>
              <a:gd fmla="val 50000" name="adj"/>
            </a:avLst>
          </a:prstGeom>
          <a:solidFill>
            <a:srgbClr val="FFC00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rgbClr val="FFFFFF"/>
              </a:solidFill>
              <a:latin typeface="Calibri"/>
              <a:ea typeface="Calibri"/>
              <a:cs typeface="Calibri"/>
              <a:sym typeface="Calibri"/>
            </a:endParaRPr>
          </a:p>
        </p:txBody>
      </p:sp>
      <p:sp>
        <p:nvSpPr>
          <p:cNvPr id="1276" name="Google Shape;1276;p189"/>
          <p:cNvSpPr txBox="1"/>
          <p:nvPr/>
        </p:nvSpPr>
        <p:spPr>
          <a:xfrm>
            <a:off x="6360300" y="202925"/>
            <a:ext cx="27477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1600"/>
              <a:t>Optimize Disc On Mac</a:t>
            </a:r>
            <a:endParaRPr b="1" sz="1600"/>
          </a:p>
        </p:txBody>
      </p:sp>
      <p:sp>
        <p:nvSpPr>
          <p:cNvPr id="1277" name="Google Shape;1277;p189"/>
          <p:cNvSpPr txBox="1"/>
          <p:nvPr/>
        </p:nvSpPr>
        <p:spPr>
          <a:xfrm>
            <a:off x="0" y="-76950"/>
            <a:ext cx="5979300" cy="585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2400">
                <a:solidFill>
                  <a:srgbClr val="FFFFFF"/>
                </a:solidFill>
                <a:latin typeface="Helvetica Neue"/>
                <a:ea typeface="Helvetica Neue"/>
                <a:cs typeface="Helvetica Neue"/>
                <a:sym typeface="Helvetica Neue"/>
              </a:rPr>
              <a:t>DECLUTTERING</a:t>
            </a:r>
            <a:r>
              <a:rPr lang="en-GB" sz="2400">
                <a:solidFill>
                  <a:srgbClr val="FFFFFF"/>
                </a:solidFill>
                <a:latin typeface="Helvetica Neue Light"/>
                <a:ea typeface="Helvetica Neue Light"/>
                <a:cs typeface="Helvetica Neue Light"/>
                <a:sym typeface="Helvetica Neue Light"/>
              </a:rPr>
              <a:t> YOUR DIGITAL LIFE</a:t>
            </a:r>
            <a:r>
              <a:rPr lang="en-GB" sz="2600">
                <a:solidFill>
                  <a:srgbClr val="FFFFFF"/>
                </a:solidFill>
                <a:latin typeface="Helvetica Neue Light"/>
                <a:ea typeface="Helvetica Neue Light"/>
                <a:cs typeface="Helvetica Neue Light"/>
                <a:sym typeface="Helvetica Neue Light"/>
              </a:rPr>
              <a:t> </a:t>
            </a:r>
            <a:endParaRPr sz="2600">
              <a:solidFill>
                <a:srgbClr val="FFFFFF"/>
              </a:solidFill>
              <a:latin typeface="Helvetica Neue Light"/>
              <a:ea typeface="Helvetica Neue Light"/>
              <a:cs typeface="Helvetica Neue Light"/>
              <a:sym typeface="Helvetica Neue Light"/>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81" name="Shape 1281"/>
        <p:cNvGrpSpPr/>
        <p:nvPr/>
      </p:nvGrpSpPr>
      <p:grpSpPr>
        <a:xfrm>
          <a:off x="0" y="0"/>
          <a:ext cx="0" cy="0"/>
          <a:chOff x="0" y="0"/>
          <a:chExt cx="0" cy="0"/>
        </a:xfrm>
      </p:grpSpPr>
      <p:sp>
        <p:nvSpPr>
          <p:cNvPr descr="1" id="1282" name="Google Shape;1282;p190"/>
          <p:cNvSpPr txBox="1"/>
          <p:nvPr>
            <p:ph idx="1" type="body"/>
          </p:nvPr>
        </p:nvSpPr>
        <p:spPr>
          <a:xfrm>
            <a:off x="457200" y="2286000"/>
            <a:ext cx="1942500" cy="2286000"/>
          </a:xfrm>
          <a:prstGeom prst="rect">
            <a:avLst/>
          </a:prstGeom>
        </p:spPr>
        <p:txBody>
          <a:bodyPr anchorCtr="0" anchor="t" bIns="91425" lIns="91425" spcFirstLastPara="1" rIns="91425" wrap="square" tIns="91425">
            <a:noAutofit/>
          </a:bodyPr>
          <a:lstStyle/>
          <a:p>
            <a:pPr indent="0" lvl="0" marL="0" rtl="0" algn="l">
              <a:spcBef>
                <a:spcPts val="0"/>
              </a:spcBef>
              <a:spcAft>
                <a:spcPts val="1000"/>
              </a:spcAft>
              <a:buNone/>
            </a:pPr>
            <a:r>
              <a:rPr lang="en-GB"/>
              <a:t>Identifies and removes large files to free up disk space.</a:t>
            </a:r>
            <a:endParaRPr/>
          </a:p>
        </p:txBody>
      </p:sp>
      <p:sp>
        <p:nvSpPr>
          <p:cNvPr descr="2" id="1283" name="Google Shape;1283;p190"/>
          <p:cNvSpPr txBox="1"/>
          <p:nvPr>
            <p:ph idx="3" type="body"/>
          </p:nvPr>
        </p:nvSpPr>
        <p:spPr>
          <a:xfrm>
            <a:off x="2552933" y="2286000"/>
            <a:ext cx="1942500" cy="2286000"/>
          </a:xfrm>
          <a:prstGeom prst="rect">
            <a:avLst/>
          </a:prstGeom>
        </p:spPr>
        <p:txBody>
          <a:bodyPr anchorCtr="0" anchor="t" bIns="91425" lIns="91425" spcFirstLastPara="1" rIns="91425" wrap="square" tIns="91425">
            <a:noAutofit/>
          </a:bodyPr>
          <a:lstStyle/>
          <a:p>
            <a:pPr indent="0" lvl="0" marL="0" rtl="0" algn="l">
              <a:spcBef>
                <a:spcPts val="0"/>
              </a:spcBef>
              <a:spcAft>
                <a:spcPts val="1000"/>
              </a:spcAft>
              <a:buNone/>
            </a:pPr>
            <a:r>
              <a:rPr lang="en-GB"/>
              <a:t>Targets unnecessary downloads for deletion.</a:t>
            </a:r>
            <a:endParaRPr/>
          </a:p>
        </p:txBody>
      </p:sp>
      <p:sp>
        <p:nvSpPr>
          <p:cNvPr descr="3" id="1284" name="Google Shape;1284;p190"/>
          <p:cNvSpPr txBox="1"/>
          <p:nvPr>
            <p:ph idx="5" type="body"/>
          </p:nvPr>
        </p:nvSpPr>
        <p:spPr>
          <a:xfrm>
            <a:off x="4648665" y="2286000"/>
            <a:ext cx="1942500" cy="2286000"/>
          </a:xfrm>
          <a:prstGeom prst="rect">
            <a:avLst/>
          </a:prstGeom>
        </p:spPr>
        <p:txBody>
          <a:bodyPr anchorCtr="0" anchor="t" bIns="91425" lIns="91425" spcFirstLastPara="1" rIns="91425" wrap="square" tIns="91425">
            <a:noAutofit/>
          </a:bodyPr>
          <a:lstStyle/>
          <a:p>
            <a:pPr indent="0" lvl="0" marL="0" rtl="0" algn="l">
              <a:spcBef>
                <a:spcPts val="0"/>
              </a:spcBef>
              <a:spcAft>
                <a:spcPts val="1000"/>
              </a:spcAft>
              <a:buNone/>
            </a:pPr>
            <a:r>
              <a:rPr lang="en-GB"/>
              <a:t>Accessible through System Information &gt; Storage &gt; Manage.</a:t>
            </a:r>
            <a:endParaRPr/>
          </a:p>
        </p:txBody>
      </p:sp>
      <p:sp>
        <p:nvSpPr>
          <p:cNvPr descr="4" id="1285" name="Google Shape;1285;p190"/>
          <p:cNvSpPr txBox="1"/>
          <p:nvPr>
            <p:ph idx="7" type="body"/>
          </p:nvPr>
        </p:nvSpPr>
        <p:spPr>
          <a:xfrm>
            <a:off x="6744400" y="2286000"/>
            <a:ext cx="1942500" cy="2286000"/>
          </a:xfrm>
          <a:prstGeom prst="rect">
            <a:avLst/>
          </a:prstGeom>
        </p:spPr>
        <p:txBody>
          <a:bodyPr anchorCtr="0" anchor="t" bIns="91425" lIns="91425" spcFirstLastPara="1" rIns="91425" wrap="square" tIns="91425">
            <a:noAutofit/>
          </a:bodyPr>
          <a:lstStyle/>
          <a:p>
            <a:pPr indent="0" lvl="0" marL="0" marR="0" rtl="0" algn="l">
              <a:lnSpc>
                <a:spcPct val="115000"/>
              </a:lnSpc>
              <a:spcBef>
                <a:spcPts val="0"/>
              </a:spcBef>
              <a:spcAft>
                <a:spcPts val="1000"/>
              </a:spcAft>
              <a:buNone/>
            </a:pPr>
            <a:r>
              <a:rPr lang="en-GB"/>
              <a:t>Enables users to easily declutter their system storage.</a:t>
            </a:r>
            <a:endParaRPr/>
          </a:p>
        </p:txBody>
      </p:sp>
      <p:sp>
        <p:nvSpPr>
          <p:cNvPr id="1286" name="Google Shape;1286;p190"/>
          <p:cNvSpPr txBox="1"/>
          <p:nvPr>
            <p:ph type="title"/>
          </p:nvPr>
        </p:nvSpPr>
        <p:spPr>
          <a:xfrm>
            <a:off x="457200" y="445025"/>
            <a:ext cx="8229600" cy="5727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SzPts val="990"/>
              <a:buNone/>
            </a:pPr>
            <a:r>
              <a:rPr lang="en-GB" sz="2520">
                <a:latin typeface="Inter"/>
                <a:ea typeface="Inter"/>
                <a:cs typeface="Inter"/>
                <a:sym typeface="Inter"/>
              </a:rPr>
              <a:t>Reduce Clutter Feature</a:t>
            </a:r>
            <a:endParaRPr sz="2520">
              <a:latin typeface="Inter"/>
              <a:ea typeface="Inter"/>
              <a:cs typeface="Inter"/>
              <a:sym typeface="Inter"/>
            </a:endParaRPr>
          </a:p>
        </p:txBody>
      </p:sp>
      <p:pic>
        <p:nvPicPr>
          <p:cNvPr id="1287" name="Google Shape;1287;p190"/>
          <p:cNvPicPr preferRelativeResize="0"/>
          <p:nvPr/>
        </p:nvPicPr>
        <p:blipFill>
          <a:blip r:embed="rId3">
            <a:alphaModFix/>
          </a:blip>
          <a:stretch>
            <a:fillRect/>
          </a:stretch>
        </p:blipFill>
        <p:spPr>
          <a:xfrm>
            <a:off x="554775" y="1603900"/>
            <a:ext cx="411480" cy="411480"/>
          </a:xfrm>
          <a:prstGeom prst="rect">
            <a:avLst/>
          </a:prstGeom>
          <a:noFill/>
          <a:ln>
            <a:noFill/>
          </a:ln>
        </p:spPr>
      </p:pic>
      <p:pic>
        <p:nvPicPr>
          <p:cNvPr id="1288" name="Google Shape;1288;p190"/>
          <p:cNvPicPr preferRelativeResize="0"/>
          <p:nvPr/>
        </p:nvPicPr>
        <p:blipFill>
          <a:blip r:embed="rId4">
            <a:alphaModFix/>
          </a:blip>
          <a:stretch>
            <a:fillRect/>
          </a:stretch>
        </p:blipFill>
        <p:spPr>
          <a:xfrm>
            <a:off x="2639842" y="1603900"/>
            <a:ext cx="411480" cy="411480"/>
          </a:xfrm>
          <a:prstGeom prst="rect">
            <a:avLst/>
          </a:prstGeom>
          <a:noFill/>
          <a:ln>
            <a:noFill/>
          </a:ln>
        </p:spPr>
      </p:pic>
      <p:pic>
        <p:nvPicPr>
          <p:cNvPr id="1289" name="Google Shape;1289;p190"/>
          <p:cNvPicPr preferRelativeResize="0"/>
          <p:nvPr/>
        </p:nvPicPr>
        <p:blipFill>
          <a:blip r:embed="rId5">
            <a:alphaModFix/>
          </a:blip>
          <a:stretch>
            <a:fillRect/>
          </a:stretch>
        </p:blipFill>
        <p:spPr>
          <a:xfrm>
            <a:off x="4724908" y="1603900"/>
            <a:ext cx="411480" cy="411480"/>
          </a:xfrm>
          <a:prstGeom prst="rect">
            <a:avLst/>
          </a:prstGeom>
          <a:noFill/>
          <a:ln>
            <a:noFill/>
          </a:ln>
        </p:spPr>
      </p:pic>
      <p:pic>
        <p:nvPicPr>
          <p:cNvPr id="1290" name="Google Shape;1290;p190"/>
          <p:cNvPicPr preferRelativeResize="0"/>
          <p:nvPr/>
        </p:nvPicPr>
        <p:blipFill>
          <a:blip r:embed="rId6">
            <a:alphaModFix/>
          </a:blip>
          <a:stretch>
            <a:fillRect/>
          </a:stretch>
        </p:blipFill>
        <p:spPr>
          <a:xfrm>
            <a:off x="6809975" y="1603900"/>
            <a:ext cx="411480" cy="411480"/>
          </a:xfrm>
          <a:prstGeom prst="rect">
            <a:avLst/>
          </a:prstGeom>
          <a:noFill/>
          <a:ln>
            <a:noFill/>
          </a:ln>
        </p:spPr>
      </p:pic>
      <p:sp>
        <p:nvSpPr>
          <p:cNvPr id="1291" name="Google Shape;1291;p190"/>
          <p:cNvSpPr/>
          <p:nvPr/>
        </p:nvSpPr>
        <p:spPr>
          <a:xfrm>
            <a:off x="0" y="0"/>
            <a:ext cx="9144000" cy="431100"/>
          </a:xfrm>
          <a:prstGeom prst="rect">
            <a:avLst/>
          </a:prstGeom>
          <a:solidFill>
            <a:srgbClr val="002253"/>
          </a:solidFill>
          <a:ln cap="flat" cmpd="sng" w="12700">
            <a:solidFill>
              <a:srgbClr val="1F386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1292" name="Google Shape;1292;p190"/>
          <p:cNvSpPr/>
          <p:nvPr/>
        </p:nvSpPr>
        <p:spPr>
          <a:xfrm rot="10800000">
            <a:off x="5902325" y="254975"/>
            <a:ext cx="3115200" cy="327000"/>
          </a:xfrm>
          <a:prstGeom prst="snip1Rect">
            <a:avLst>
              <a:gd fmla="val 50000" name="adj"/>
            </a:avLst>
          </a:prstGeom>
          <a:solidFill>
            <a:srgbClr val="FFC00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rgbClr val="FFFFFF"/>
              </a:solidFill>
              <a:latin typeface="Calibri"/>
              <a:ea typeface="Calibri"/>
              <a:cs typeface="Calibri"/>
              <a:sym typeface="Calibri"/>
            </a:endParaRPr>
          </a:p>
        </p:txBody>
      </p:sp>
      <p:sp>
        <p:nvSpPr>
          <p:cNvPr id="1293" name="Google Shape;1293;p190"/>
          <p:cNvSpPr txBox="1"/>
          <p:nvPr/>
        </p:nvSpPr>
        <p:spPr>
          <a:xfrm>
            <a:off x="6360300" y="202925"/>
            <a:ext cx="27477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1600"/>
              <a:t>Optimize Disc On Mac</a:t>
            </a:r>
            <a:endParaRPr b="1" sz="1600"/>
          </a:p>
        </p:txBody>
      </p:sp>
      <p:sp>
        <p:nvSpPr>
          <p:cNvPr id="1294" name="Google Shape;1294;p190"/>
          <p:cNvSpPr txBox="1"/>
          <p:nvPr/>
        </p:nvSpPr>
        <p:spPr>
          <a:xfrm>
            <a:off x="0" y="-76950"/>
            <a:ext cx="5979300" cy="585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2400">
                <a:solidFill>
                  <a:srgbClr val="FFFFFF"/>
                </a:solidFill>
                <a:latin typeface="Helvetica Neue"/>
                <a:ea typeface="Helvetica Neue"/>
                <a:cs typeface="Helvetica Neue"/>
                <a:sym typeface="Helvetica Neue"/>
              </a:rPr>
              <a:t>DECLUTTERING</a:t>
            </a:r>
            <a:r>
              <a:rPr lang="en-GB" sz="2400">
                <a:solidFill>
                  <a:srgbClr val="FFFFFF"/>
                </a:solidFill>
                <a:latin typeface="Helvetica Neue Light"/>
                <a:ea typeface="Helvetica Neue Light"/>
                <a:cs typeface="Helvetica Neue Light"/>
                <a:sym typeface="Helvetica Neue Light"/>
              </a:rPr>
              <a:t> YOUR DIGITAL LIFE</a:t>
            </a:r>
            <a:r>
              <a:rPr lang="en-GB" sz="2600">
                <a:solidFill>
                  <a:srgbClr val="FFFFFF"/>
                </a:solidFill>
                <a:latin typeface="Helvetica Neue Light"/>
                <a:ea typeface="Helvetica Neue Light"/>
                <a:cs typeface="Helvetica Neue Light"/>
                <a:sym typeface="Helvetica Neue Light"/>
              </a:rPr>
              <a:t> </a:t>
            </a:r>
            <a:endParaRPr sz="2600">
              <a:solidFill>
                <a:srgbClr val="FFFFFF"/>
              </a:solidFill>
              <a:latin typeface="Helvetica Neue Light"/>
              <a:ea typeface="Helvetica Neue Light"/>
              <a:cs typeface="Helvetica Neue Light"/>
              <a:sym typeface="Helvetica Neue Light"/>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8" name="Shape 1298"/>
        <p:cNvGrpSpPr/>
        <p:nvPr/>
      </p:nvGrpSpPr>
      <p:grpSpPr>
        <a:xfrm>
          <a:off x="0" y="0"/>
          <a:ext cx="0" cy="0"/>
          <a:chOff x="0" y="0"/>
          <a:chExt cx="0" cy="0"/>
        </a:xfrm>
      </p:grpSpPr>
      <p:sp>
        <p:nvSpPr>
          <p:cNvPr id="1299" name="Google Shape;1299;p191"/>
          <p:cNvSpPr/>
          <p:nvPr/>
        </p:nvSpPr>
        <p:spPr>
          <a:xfrm>
            <a:off x="457200" y="1025825"/>
            <a:ext cx="2642700" cy="2048100"/>
          </a:xfrm>
          <a:prstGeom prst="rect">
            <a:avLst/>
          </a:prstGeom>
          <a:solidFill>
            <a:srgbClr val="F8B48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1300" name="Google Shape;1300;p191"/>
          <p:cNvSpPr/>
          <p:nvPr/>
        </p:nvSpPr>
        <p:spPr>
          <a:xfrm>
            <a:off x="3394575" y="1025825"/>
            <a:ext cx="2348100" cy="2396700"/>
          </a:xfrm>
          <a:prstGeom prst="rect">
            <a:avLst/>
          </a:prstGeom>
          <a:solidFill>
            <a:srgbClr val="F8B48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1301" name="Google Shape;1301;p191"/>
          <p:cNvSpPr/>
          <p:nvPr/>
        </p:nvSpPr>
        <p:spPr>
          <a:xfrm>
            <a:off x="6044075" y="1025825"/>
            <a:ext cx="2642700" cy="1891800"/>
          </a:xfrm>
          <a:prstGeom prst="rect">
            <a:avLst/>
          </a:prstGeom>
          <a:solidFill>
            <a:srgbClr val="F8B48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1302" name="Google Shape;1302;p191"/>
          <p:cNvSpPr txBox="1"/>
          <p:nvPr>
            <p:ph type="title"/>
          </p:nvPr>
        </p:nvSpPr>
        <p:spPr>
          <a:xfrm>
            <a:off x="457200" y="445025"/>
            <a:ext cx="8229600" cy="5727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SzPts val="990"/>
              <a:buNone/>
            </a:pPr>
            <a:r>
              <a:rPr lang="en-GB" sz="2520">
                <a:latin typeface="Inter"/>
                <a:ea typeface="Inter"/>
                <a:cs typeface="Inter"/>
                <a:sym typeface="Inter"/>
              </a:rPr>
              <a:t>Third-Party Disk Cleanup Utilities</a:t>
            </a:r>
            <a:endParaRPr sz="2520">
              <a:latin typeface="Inter"/>
              <a:ea typeface="Inter"/>
              <a:cs typeface="Inter"/>
              <a:sym typeface="Inter"/>
            </a:endParaRPr>
          </a:p>
        </p:txBody>
      </p:sp>
      <p:sp>
        <p:nvSpPr>
          <p:cNvPr id="1303" name="Google Shape;1303;p191"/>
          <p:cNvSpPr txBox="1"/>
          <p:nvPr>
            <p:ph idx="1" type="body"/>
          </p:nvPr>
        </p:nvSpPr>
        <p:spPr>
          <a:xfrm>
            <a:off x="457225" y="3437275"/>
            <a:ext cx="2642700" cy="1099200"/>
          </a:xfrm>
          <a:prstGeom prst="rect">
            <a:avLst/>
          </a:prstGeom>
        </p:spPr>
        <p:txBody>
          <a:bodyPr anchorCtr="0" anchor="t" bIns="91425" lIns="91425" spcFirstLastPara="1" rIns="91425" wrap="square" tIns="91425">
            <a:noAutofit/>
          </a:bodyPr>
          <a:lstStyle/>
          <a:p>
            <a:pPr indent="0" lvl="0" marL="0" rtl="0" algn="l">
              <a:spcBef>
                <a:spcPts val="0"/>
              </a:spcBef>
              <a:spcAft>
                <a:spcPts val="1000"/>
              </a:spcAft>
              <a:buNone/>
            </a:pPr>
            <a:r>
              <a:rPr lang="en-GB" sz="1100"/>
              <a:t>All-in-one utility for cleaning, optimizing, and maintaining macOS systems.</a:t>
            </a:r>
            <a:endParaRPr sz="1100"/>
          </a:p>
        </p:txBody>
      </p:sp>
      <p:sp>
        <p:nvSpPr>
          <p:cNvPr id="1304" name="Google Shape;1304;p191"/>
          <p:cNvSpPr txBox="1"/>
          <p:nvPr>
            <p:ph idx="3" type="subTitle"/>
          </p:nvPr>
        </p:nvSpPr>
        <p:spPr>
          <a:xfrm>
            <a:off x="457225" y="3081350"/>
            <a:ext cx="2642700" cy="348600"/>
          </a:xfrm>
          <a:prstGeom prst="rect">
            <a:avLst/>
          </a:prstGeom>
        </p:spPr>
        <p:txBody>
          <a:bodyPr anchorCtr="0" anchor="ctr" bIns="91425" lIns="91425" spcFirstLastPara="1" rIns="91425" wrap="square" tIns="91425">
            <a:noAutofit/>
          </a:bodyPr>
          <a:lstStyle/>
          <a:p>
            <a:pPr indent="0" lvl="0" marL="0" rtl="0" algn="l">
              <a:lnSpc>
                <a:spcPct val="100000"/>
              </a:lnSpc>
              <a:spcBef>
                <a:spcPts val="0"/>
              </a:spcBef>
              <a:spcAft>
                <a:spcPts val="1200"/>
              </a:spcAft>
              <a:buNone/>
            </a:pPr>
            <a:r>
              <a:rPr lang="en-GB" sz="1200">
                <a:latin typeface="Inter SemiBold"/>
                <a:ea typeface="Inter SemiBold"/>
                <a:cs typeface="Inter SemiBold"/>
                <a:sym typeface="Inter SemiBold"/>
              </a:rPr>
              <a:t>CleanMyMac</a:t>
            </a:r>
            <a:endParaRPr sz="1200">
              <a:latin typeface="Inter SemiBold"/>
              <a:ea typeface="Inter SemiBold"/>
              <a:cs typeface="Inter SemiBold"/>
              <a:sym typeface="Inter SemiBold"/>
            </a:endParaRPr>
          </a:p>
        </p:txBody>
      </p:sp>
      <p:pic>
        <p:nvPicPr>
          <p:cNvPr id="1305" name="Google Shape;1305;p191"/>
          <p:cNvPicPr preferRelativeResize="0"/>
          <p:nvPr/>
        </p:nvPicPr>
        <p:blipFill rotWithShape="1">
          <a:blip r:embed="rId3">
            <a:alphaModFix/>
          </a:blip>
          <a:srcRect b="4586" l="0" r="0" t="4586"/>
          <a:stretch/>
        </p:blipFill>
        <p:spPr>
          <a:xfrm>
            <a:off x="457200" y="1025825"/>
            <a:ext cx="2642693" cy="2048201"/>
          </a:xfrm>
          <a:prstGeom prst="rect">
            <a:avLst/>
          </a:prstGeom>
          <a:noFill/>
          <a:ln>
            <a:noFill/>
          </a:ln>
        </p:spPr>
      </p:pic>
      <p:pic>
        <p:nvPicPr>
          <p:cNvPr id="1306" name="Google Shape;1306;p191"/>
          <p:cNvPicPr preferRelativeResize="0"/>
          <p:nvPr/>
        </p:nvPicPr>
        <p:blipFill rotWithShape="1">
          <a:blip r:embed="rId4">
            <a:alphaModFix/>
          </a:blip>
          <a:srcRect b="0" l="3332" r="3323" t="0"/>
          <a:stretch/>
        </p:blipFill>
        <p:spPr>
          <a:xfrm>
            <a:off x="3397950" y="1025825"/>
            <a:ext cx="2348098" cy="2396799"/>
          </a:xfrm>
          <a:prstGeom prst="rect">
            <a:avLst/>
          </a:prstGeom>
          <a:noFill/>
          <a:ln>
            <a:noFill/>
          </a:ln>
        </p:spPr>
      </p:pic>
      <p:pic>
        <p:nvPicPr>
          <p:cNvPr id="1307" name="Google Shape;1307;p191"/>
          <p:cNvPicPr preferRelativeResize="0"/>
          <p:nvPr/>
        </p:nvPicPr>
        <p:blipFill rotWithShape="1">
          <a:blip r:embed="rId5">
            <a:alphaModFix/>
          </a:blip>
          <a:srcRect b="0" l="2945" r="2936" t="0"/>
          <a:stretch/>
        </p:blipFill>
        <p:spPr>
          <a:xfrm>
            <a:off x="6044100" y="1025825"/>
            <a:ext cx="2642699" cy="1891725"/>
          </a:xfrm>
          <a:prstGeom prst="rect">
            <a:avLst/>
          </a:prstGeom>
          <a:noFill/>
          <a:ln>
            <a:noFill/>
          </a:ln>
        </p:spPr>
      </p:pic>
      <p:sp>
        <p:nvSpPr>
          <p:cNvPr id="1308" name="Google Shape;1308;p191"/>
          <p:cNvSpPr txBox="1"/>
          <p:nvPr>
            <p:ph idx="1" type="body"/>
          </p:nvPr>
        </p:nvSpPr>
        <p:spPr>
          <a:xfrm>
            <a:off x="3397900" y="3765275"/>
            <a:ext cx="2430300" cy="1099200"/>
          </a:xfrm>
          <a:prstGeom prst="rect">
            <a:avLst/>
          </a:prstGeom>
        </p:spPr>
        <p:txBody>
          <a:bodyPr anchorCtr="0" anchor="t" bIns="91425" lIns="91425" spcFirstLastPara="1" rIns="91425" wrap="square" tIns="91425">
            <a:noAutofit/>
          </a:bodyPr>
          <a:lstStyle/>
          <a:p>
            <a:pPr indent="0" lvl="0" marL="0" rtl="0" algn="l">
              <a:spcBef>
                <a:spcPts val="0"/>
              </a:spcBef>
              <a:spcAft>
                <a:spcPts val="1000"/>
              </a:spcAft>
              <a:buNone/>
            </a:pPr>
            <a:r>
              <a:rPr lang="en-GB" sz="1100"/>
              <a:t>Visual disk space usage analyzer to identify and remove large files.</a:t>
            </a:r>
            <a:endParaRPr sz="1100"/>
          </a:p>
        </p:txBody>
      </p:sp>
      <p:sp>
        <p:nvSpPr>
          <p:cNvPr id="1309" name="Google Shape;1309;p191"/>
          <p:cNvSpPr txBox="1"/>
          <p:nvPr>
            <p:ph idx="3" type="subTitle"/>
          </p:nvPr>
        </p:nvSpPr>
        <p:spPr>
          <a:xfrm>
            <a:off x="3397927" y="3429938"/>
            <a:ext cx="2348100" cy="348600"/>
          </a:xfrm>
          <a:prstGeom prst="rect">
            <a:avLst/>
          </a:prstGeom>
        </p:spPr>
        <p:txBody>
          <a:bodyPr anchorCtr="0" anchor="ctr" bIns="91425" lIns="91425" spcFirstLastPara="1" rIns="91425" wrap="square" tIns="91425">
            <a:noAutofit/>
          </a:bodyPr>
          <a:lstStyle/>
          <a:p>
            <a:pPr indent="0" lvl="0" marL="0" rtl="0" algn="l">
              <a:lnSpc>
                <a:spcPct val="100000"/>
              </a:lnSpc>
              <a:spcBef>
                <a:spcPts val="0"/>
              </a:spcBef>
              <a:spcAft>
                <a:spcPts val="1200"/>
              </a:spcAft>
              <a:buNone/>
            </a:pPr>
            <a:r>
              <a:rPr lang="en-GB" sz="1200">
                <a:latin typeface="Inter SemiBold"/>
                <a:ea typeface="Inter SemiBold"/>
                <a:cs typeface="Inter SemiBold"/>
                <a:sym typeface="Inter SemiBold"/>
              </a:rPr>
              <a:t>DaisyDisk</a:t>
            </a:r>
            <a:endParaRPr sz="1200">
              <a:latin typeface="Inter SemiBold"/>
              <a:ea typeface="Inter SemiBold"/>
              <a:cs typeface="Inter SemiBold"/>
              <a:sym typeface="Inter SemiBold"/>
            </a:endParaRPr>
          </a:p>
        </p:txBody>
      </p:sp>
      <p:sp>
        <p:nvSpPr>
          <p:cNvPr id="1310" name="Google Shape;1310;p191"/>
          <p:cNvSpPr txBox="1"/>
          <p:nvPr>
            <p:ph idx="1" type="body"/>
          </p:nvPr>
        </p:nvSpPr>
        <p:spPr>
          <a:xfrm>
            <a:off x="6044025" y="3322550"/>
            <a:ext cx="2642700" cy="1099200"/>
          </a:xfrm>
          <a:prstGeom prst="rect">
            <a:avLst/>
          </a:prstGeom>
        </p:spPr>
        <p:txBody>
          <a:bodyPr anchorCtr="0" anchor="t" bIns="91425" lIns="91425" spcFirstLastPara="1" rIns="91425" wrap="square" tIns="91425">
            <a:noAutofit/>
          </a:bodyPr>
          <a:lstStyle/>
          <a:p>
            <a:pPr indent="0" lvl="0" marL="0" rtl="0" algn="l">
              <a:spcBef>
                <a:spcPts val="0"/>
              </a:spcBef>
              <a:spcAft>
                <a:spcPts val="1000"/>
              </a:spcAft>
              <a:buNone/>
            </a:pPr>
            <a:r>
              <a:rPr lang="en-GB" sz="1100"/>
              <a:t>Disk cleaning tool to free up space by removing junk and unnecessary files.</a:t>
            </a:r>
            <a:endParaRPr sz="1100"/>
          </a:p>
        </p:txBody>
      </p:sp>
      <p:sp>
        <p:nvSpPr>
          <p:cNvPr id="1311" name="Google Shape;1311;p191"/>
          <p:cNvSpPr txBox="1"/>
          <p:nvPr>
            <p:ph idx="3" type="subTitle"/>
          </p:nvPr>
        </p:nvSpPr>
        <p:spPr>
          <a:xfrm>
            <a:off x="6044050" y="2945750"/>
            <a:ext cx="2642700" cy="348600"/>
          </a:xfrm>
          <a:prstGeom prst="rect">
            <a:avLst/>
          </a:prstGeom>
        </p:spPr>
        <p:txBody>
          <a:bodyPr anchorCtr="0" anchor="ctr" bIns="91425" lIns="91425" spcFirstLastPara="1" rIns="91425" wrap="square" tIns="91425">
            <a:noAutofit/>
          </a:bodyPr>
          <a:lstStyle/>
          <a:p>
            <a:pPr indent="0" lvl="0" marL="0" rtl="0" algn="l">
              <a:lnSpc>
                <a:spcPct val="100000"/>
              </a:lnSpc>
              <a:spcBef>
                <a:spcPts val="0"/>
              </a:spcBef>
              <a:spcAft>
                <a:spcPts val="1200"/>
              </a:spcAft>
              <a:buNone/>
            </a:pPr>
            <a:r>
              <a:rPr lang="en-GB" sz="1200">
                <a:latin typeface="Inter SemiBold"/>
                <a:ea typeface="Inter SemiBold"/>
                <a:cs typeface="Inter SemiBold"/>
                <a:sym typeface="Inter SemiBold"/>
              </a:rPr>
              <a:t>Disk Doctor</a:t>
            </a:r>
            <a:endParaRPr sz="1200">
              <a:latin typeface="Inter SemiBold"/>
              <a:ea typeface="Inter SemiBold"/>
              <a:cs typeface="Inter SemiBold"/>
              <a:sym typeface="Inter SemiBold"/>
            </a:endParaRPr>
          </a:p>
        </p:txBody>
      </p:sp>
      <p:sp>
        <p:nvSpPr>
          <p:cNvPr id="1312" name="Google Shape;1312;p191"/>
          <p:cNvSpPr/>
          <p:nvPr/>
        </p:nvSpPr>
        <p:spPr>
          <a:xfrm>
            <a:off x="457228" y="3074025"/>
            <a:ext cx="2642700" cy="282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13" name="Google Shape;1313;p191"/>
          <p:cNvSpPr/>
          <p:nvPr/>
        </p:nvSpPr>
        <p:spPr>
          <a:xfrm>
            <a:off x="3397950" y="3425050"/>
            <a:ext cx="2348100" cy="282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14" name="Google Shape;1314;p191"/>
          <p:cNvSpPr/>
          <p:nvPr/>
        </p:nvSpPr>
        <p:spPr>
          <a:xfrm>
            <a:off x="6044075" y="2917550"/>
            <a:ext cx="2642700" cy="282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15" name="Google Shape;1315;p191"/>
          <p:cNvSpPr/>
          <p:nvPr/>
        </p:nvSpPr>
        <p:spPr>
          <a:xfrm>
            <a:off x="0" y="0"/>
            <a:ext cx="9144000" cy="431100"/>
          </a:xfrm>
          <a:prstGeom prst="rect">
            <a:avLst/>
          </a:prstGeom>
          <a:solidFill>
            <a:srgbClr val="002253"/>
          </a:solidFill>
          <a:ln cap="flat" cmpd="sng" w="12700">
            <a:solidFill>
              <a:srgbClr val="1F386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1316" name="Google Shape;1316;p191"/>
          <p:cNvSpPr/>
          <p:nvPr/>
        </p:nvSpPr>
        <p:spPr>
          <a:xfrm rot="10800000">
            <a:off x="5902325" y="254975"/>
            <a:ext cx="3115200" cy="327000"/>
          </a:xfrm>
          <a:prstGeom prst="snip1Rect">
            <a:avLst>
              <a:gd fmla="val 50000" name="adj"/>
            </a:avLst>
          </a:prstGeom>
          <a:solidFill>
            <a:srgbClr val="FFC00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rgbClr val="FFFFFF"/>
              </a:solidFill>
              <a:latin typeface="Calibri"/>
              <a:ea typeface="Calibri"/>
              <a:cs typeface="Calibri"/>
              <a:sym typeface="Calibri"/>
            </a:endParaRPr>
          </a:p>
        </p:txBody>
      </p:sp>
      <p:sp>
        <p:nvSpPr>
          <p:cNvPr id="1317" name="Google Shape;1317;p191"/>
          <p:cNvSpPr txBox="1"/>
          <p:nvPr/>
        </p:nvSpPr>
        <p:spPr>
          <a:xfrm>
            <a:off x="6360300" y="202925"/>
            <a:ext cx="27477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1600"/>
              <a:t>Optimize Disc On Mac</a:t>
            </a:r>
            <a:endParaRPr b="1" sz="1600"/>
          </a:p>
        </p:txBody>
      </p:sp>
      <p:sp>
        <p:nvSpPr>
          <p:cNvPr id="1318" name="Google Shape;1318;p191"/>
          <p:cNvSpPr txBox="1"/>
          <p:nvPr/>
        </p:nvSpPr>
        <p:spPr>
          <a:xfrm>
            <a:off x="0" y="-76950"/>
            <a:ext cx="5979300" cy="585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2400">
                <a:solidFill>
                  <a:srgbClr val="FFFFFF"/>
                </a:solidFill>
                <a:latin typeface="Helvetica Neue"/>
                <a:ea typeface="Helvetica Neue"/>
                <a:cs typeface="Helvetica Neue"/>
                <a:sym typeface="Helvetica Neue"/>
              </a:rPr>
              <a:t>DECLUTTERING</a:t>
            </a:r>
            <a:r>
              <a:rPr lang="en-GB" sz="2400">
                <a:solidFill>
                  <a:srgbClr val="FFFFFF"/>
                </a:solidFill>
                <a:latin typeface="Helvetica Neue Light"/>
                <a:ea typeface="Helvetica Neue Light"/>
                <a:cs typeface="Helvetica Neue Light"/>
                <a:sym typeface="Helvetica Neue Light"/>
              </a:rPr>
              <a:t> YOUR DIGITAL LIFE</a:t>
            </a:r>
            <a:r>
              <a:rPr lang="en-GB" sz="2600">
                <a:solidFill>
                  <a:srgbClr val="FFFFFF"/>
                </a:solidFill>
                <a:latin typeface="Helvetica Neue Light"/>
                <a:ea typeface="Helvetica Neue Light"/>
                <a:cs typeface="Helvetica Neue Light"/>
                <a:sym typeface="Helvetica Neue Light"/>
              </a:rPr>
              <a:t> </a:t>
            </a:r>
            <a:endParaRPr sz="2600">
              <a:solidFill>
                <a:srgbClr val="FFFFFF"/>
              </a:solidFill>
              <a:latin typeface="Helvetica Neue Light"/>
              <a:ea typeface="Helvetica Neue Light"/>
              <a:cs typeface="Helvetica Neue Light"/>
              <a:sym typeface="Helvetica Neue Light"/>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1322" name="Shape 1322"/>
        <p:cNvGrpSpPr/>
        <p:nvPr/>
      </p:nvGrpSpPr>
      <p:grpSpPr>
        <a:xfrm>
          <a:off x="0" y="0"/>
          <a:ext cx="0" cy="0"/>
          <a:chOff x="0" y="0"/>
          <a:chExt cx="0" cy="0"/>
        </a:xfrm>
      </p:grpSpPr>
      <p:sp>
        <p:nvSpPr>
          <p:cNvPr descr="3" id="1323" name="Google Shape;1323;p192"/>
          <p:cNvSpPr txBox="1"/>
          <p:nvPr>
            <p:ph idx="6" type="subTitle"/>
          </p:nvPr>
        </p:nvSpPr>
        <p:spPr>
          <a:xfrm>
            <a:off x="4637182" y="1250000"/>
            <a:ext cx="1959600" cy="594000"/>
          </a:xfrm>
          <a:prstGeom prst="rect">
            <a:avLst/>
          </a:prstGeom>
        </p:spPr>
        <p:txBody>
          <a:bodyPr anchorCtr="0" anchor="ctr" bIns="0" lIns="137150" spcFirstLastPara="1" rIns="137150" wrap="square" tIns="0">
            <a:noAutofit/>
          </a:bodyPr>
          <a:lstStyle/>
          <a:p>
            <a:pPr indent="0" lvl="0" marL="0" rtl="0" algn="l">
              <a:lnSpc>
                <a:spcPct val="100000"/>
              </a:lnSpc>
              <a:spcBef>
                <a:spcPts val="0"/>
              </a:spcBef>
              <a:spcAft>
                <a:spcPts val="0"/>
              </a:spcAft>
              <a:buNone/>
            </a:pPr>
            <a:r>
              <a:rPr lang="en-GB">
                <a:latin typeface="Inter SemiBold"/>
                <a:ea typeface="Inter SemiBold"/>
                <a:cs typeface="Inter SemiBold"/>
                <a:sym typeface="Inter SemiBold"/>
              </a:rPr>
              <a:t>Caution</a:t>
            </a:r>
            <a:endParaRPr>
              <a:latin typeface="Inter SemiBold"/>
              <a:ea typeface="Inter SemiBold"/>
              <a:cs typeface="Inter SemiBold"/>
              <a:sym typeface="Inter SemiBold"/>
            </a:endParaRPr>
          </a:p>
        </p:txBody>
      </p:sp>
      <p:sp>
        <p:nvSpPr>
          <p:cNvPr descr="1" id="1324" name="Google Shape;1324;p192"/>
          <p:cNvSpPr txBox="1"/>
          <p:nvPr>
            <p:ph idx="1" type="body"/>
          </p:nvPr>
        </p:nvSpPr>
        <p:spPr>
          <a:xfrm>
            <a:off x="457200" y="1801829"/>
            <a:ext cx="1959600" cy="2770200"/>
          </a:xfrm>
          <a:prstGeom prst="rect">
            <a:avLst/>
          </a:prstGeom>
          <a:noFill/>
          <a:ln>
            <a:noFill/>
          </a:ln>
        </p:spPr>
        <p:txBody>
          <a:bodyPr anchorCtr="0" anchor="t" bIns="91425" lIns="137150" spcFirstLastPara="1" rIns="137150" wrap="square" tIns="182875">
            <a:noAutofit/>
          </a:bodyPr>
          <a:lstStyle/>
          <a:p>
            <a:pPr indent="0" lvl="0" marL="0" rtl="0" algn="l">
              <a:lnSpc>
                <a:spcPct val="105000"/>
              </a:lnSpc>
              <a:spcBef>
                <a:spcPts val="0"/>
              </a:spcBef>
              <a:spcAft>
                <a:spcPts val="1000"/>
              </a:spcAft>
              <a:buSzPts val="1018"/>
              <a:buNone/>
            </a:pPr>
            <a:r>
              <a:rPr lang="en-GB"/>
              <a:t>Advanced users can utilize Terminal commands like 'sudo rm -rf /path/to/directory' to delete files and folders not needed. Use with caution.</a:t>
            </a:r>
            <a:endParaRPr sz="1200"/>
          </a:p>
        </p:txBody>
      </p:sp>
      <p:sp>
        <p:nvSpPr>
          <p:cNvPr descr="1" id="1325" name="Google Shape;1325;p192"/>
          <p:cNvSpPr txBox="1"/>
          <p:nvPr>
            <p:ph idx="4" type="subTitle"/>
          </p:nvPr>
        </p:nvSpPr>
        <p:spPr>
          <a:xfrm>
            <a:off x="457200" y="1250000"/>
            <a:ext cx="1959600" cy="594000"/>
          </a:xfrm>
          <a:prstGeom prst="rect">
            <a:avLst/>
          </a:prstGeom>
          <a:noFill/>
          <a:ln>
            <a:noFill/>
          </a:ln>
        </p:spPr>
        <p:txBody>
          <a:bodyPr anchorCtr="0" anchor="ctr" bIns="0" lIns="137150" spcFirstLastPara="1" rIns="137150" wrap="square" tIns="0">
            <a:noAutofit/>
          </a:bodyPr>
          <a:lstStyle/>
          <a:p>
            <a:pPr indent="0" lvl="0" marL="0" rtl="0" algn="l">
              <a:lnSpc>
                <a:spcPct val="100000"/>
              </a:lnSpc>
              <a:spcBef>
                <a:spcPts val="0"/>
              </a:spcBef>
              <a:spcAft>
                <a:spcPts val="0"/>
              </a:spcAft>
              <a:buSzPts val="1100"/>
              <a:buNone/>
            </a:pPr>
            <a:r>
              <a:rPr lang="en-GB">
                <a:latin typeface="Inter SemiBold"/>
                <a:ea typeface="Inter SemiBold"/>
                <a:cs typeface="Inter SemiBold"/>
                <a:sym typeface="Inter SemiBold"/>
              </a:rPr>
              <a:t>Terminal Commands</a:t>
            </a:r>
            <a:endParaRPr sz="1200">
              <a:latin typeface="Inter SemiBold"/>
              <a:ea typeface="Inter SemiBold"/>
              <a:cs typeface="Inter SemiBold"/>
              <a:sym typeface="Inter SemiBold"/>
            </a:endParaRPr>
          </a:p>
        </p:txBody>
      </p:sp>
      <p:sp>
        <p:nvSpPr>
          <p:cNvPr descr="2" id="1326" name="Google Shape;1326;p192"/>
          <p:cNvSpPr txBox="1"/>
          <p:nvPr>
            <p:ph idx="5" type="subTitle"/>
          </p:nvPr>
        </p:nvSpPr>
        <p:spPr>
          <a:xfrm>
            <a:off x="2547191" y="1250000"/>
            <a:ext cx="1959600" cy="594000"/>
          </a:xfrm>
          <a:prstGeom prst="rect">
            <a:avLst/>
          </a:prstGeom>
          <a:noFill/>
          <a:ln>
            <a:noFill/>
          </a:ln>
        </p:spPr>
        <p:txBody>
          <a:bodyPr anchorCtr="0" anchor="ctr" bIns="0" lIns="137150" spcFirstLastPara="1" rIns="137150" wrap="square" tIns="0">
            <a:noAutofit/>
          </a:bodyPr>
          <a:lstStyle/>
          <a:p>
            <a:pPr indent="0" lvl="0" marL="0" rtl="0" algn="l">
              <a:lnSpc>
                <a:spcPct val="100000"/>
              </a:lnSpc>
              <a:spcBef>
                <a:spcPts val="0"/>
              </a:spcBef>
              <a:spcAft>
                <a:spcPts val="0"/>
              </a:spcAft>
              <a:buSzPts val="1100"/>
              <a:buNone/>
            </a:pPr>
            <a:r>
              <a:rPr lang="en-GB">
                <a:latin typeface="Inter SemiBold"/>
                <a:ea typeface="Inter SemiBold"/>
                <a:cs typeface="Inter SemiBold"/>
                <a:sym typeface="Inter SemiBold"/>
              </a:rPr>
              <a:t>Example Commands</a:t>
            </a:r>
            <a:endParaRPr sz="1200">
              <a:latin typeface="Inter SemiBold"/>
              <a:ea typeface="Inter SemiBold"/>
              <a:cs typeface="Inter SemiBold"/>
              <a:sym typeface="Inter SemiBold"/>
            </a:endParaRPr>
          </a:p>
        </p:txBody>
      </p:sp>
      <p:sp>
        <p:nvSpPr>
          <p:cNvPr id="1327" name="Google Shape;1327;p192"/>
          <p:cNvSpPr txBox="1"/>
          <p:nvPr>
            <p:ph type="title"/>
          </p:nvPr>
        </p:nvSpPr>
        <p:spPr>
          <a:xfrm>
            <a:off x="457200" y="445025"/>
            <a:ext cx="8229600" cy="5727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SzPts val="990"/>
              <a:buNone/>
            </a:pPr>
            <a:r>
              <a:rPr lang="en-GB" sz="2520">
                <a:latin typeface="Inter"/>
                <a:ea typeface="Inter"/>
                <a:cs typeface="Inter"/>
                <a:sym typeface="Inter"/>
              </a:rPr>
              <a:t>Terminal Commands for Disk Cleanup</a:t>
            </a:r>
            <a:endParaRPr sz="2520">
              <a:latin typeface="Inter"/>
              <a:ea typeface="Inter"/>
              <a:cs typeface="Inter"/>
              <a:sym typeface="Inter"/>
            </a:endParaRPr>
          </a:p>
        </p:txBody>
      </p:sp>
      <p:sp>
        <p:nvSpPr>
          <p:cNvPr descr="2" id="1328" name="Google Shape;1328;p192"/>
          <p:cNvSpPr txBox="1"/>
          <p:nvPr>
            <p:ph idx="2" type="body"/>
          </p:nvPr>
        </p:nvSpPr>
        <p:spPr>
          <a:xfrm>
            <a:off x="2547247" y="1801725"/>
            <a:ext cx="1959600" cy="2770200"/>
          </a:xfrm>
          <a:prstGeom prst="rect">
            <a:avLst/>
          </a:prstGeom>
        </p:spPr>
        <p:txBody>
          <a:bodyPr anchorCtr="0" anchor="t" bIns="91425" lIns="137150" spcFirstLastPara="1" rIns="91425" wrap="square" tIns="182875">
            <a:noAutofit/>
          </a:bodyPr>
          <a:lstStyle/>
          <a:p>
            <a:pPr indent="0" lvl="0" marL="0" rtl="0" algn="l">
              <a:spcBef>
                <a:spcPts val="0"/>
              </a:spcBef>
              <a:spcAft>
                <a:spcPts val="1000"/>
              </a:spcAft>
              <a:buNone/>
            </a:pPr>
            <a:r>
              <a:rPr lang="en-GB"/>
              <a:t>Examples include 'du -h' to display disk usage, 'rm' to remove files, and 'find' to search for files based on criteria. Always double-check paths before executing commands.</a:t>
            </a:r>
            <a:endParaRPr/>
          </a:p>
        </p:txBody>
      </p:sp>
      <p:sp>
        <p:nvSpPr>
          <p:cNvPr descr="3" id="1329" name="Google Shape;1329;p192"/>
          <p:cNvSpPr txBox="1"/>
          <p:nvPr>
            <p:ph idx="3" type="body"/>
          </p:nvPr>
        </p:nvSpPr>
        <p:spPr>
          <a:xfrm>
            <a:off x="4637182" y="1801829"/>
            <a:ext cx="1959600" cy="2770200"/>
          </a:xfrm>
          <a:prstGeom prst="rect">
            <a:avLst/>
          </a:prstGeom>
        </p:spPr>
        <p:txBody>
          <a:bodyPr anchorCtr="0" anchor="t" bIns="91425" lIns="137150" spcFirstLastPara="1" rIns="91425" wrap="square" tIns="182875">
            <a:noAutofit/>
          </a:bodyPr>
          <a:lstStyle/>
          <a:p>
            <a:pPr indent="0" lvl="0" marL="0" rtl="0" algn="l">
              <a:spcBef>
                <a:spcPts val="0"/>
              </a:spcBef>
              <a:spcAft>
                <a:spcPts val="1000"/>
              </a:spcAft>
              <a:buNone/>
            </a:pPr>
            <a:r>
              <a:rPr lang="en-GB"/>
              <a:t>Exercise caution when using Terminal commands as they have the potential to permanently delete files. Verify command syntax and paths to prevent accidental data loss.</a:t>
            </a:r>
            <a:endParaRPr/>
          </a:p>
        </p:txBody>
      </p:sp>
      <p:sp>
        <p:nvSpPr>
          <p:cNvPr descr="4" id="1330" name="Google Shape;1330;p192"/>
          <p:cNvSpPr txBox="1"/>
          <p:nvPr>
            <p:ph idx="7" type="body"/>
          </p:nvPr>
        </p:nvSpPr>
        <p:spPr>
          <a:xfrm>
            <a:off x="6727126" y="1801829"/>
            <a:ext cx="1959600" cy="2770200"/>
          </a:xfrm>
          <a:prstGeom prst="rect">
            <a:avLst/>
          </a:prstGeom>
        </p:spPr>
        <p:txBody>
          <a:bodyPr anchorCtr="0" anchor="t" bIns="91425" lIns="137150" spcFirstLastPara="1" rIns="137150" wrap="square" tIns="182875">
            <a:noAutofit/>
          </a:bodyPr>
          <a:lstStyle/>
          <a:p>
            <a:pPr indent="0" lvl="0" marL="0" rtl="0" algn="l">
              <a:spcBef>
                <a:spcPts val="0"/>
              </a:spcBef>
              <a:spcAft>
                <a:spcPts val="1000"/>
              </a:spcAft>
              <a:buNone/>
            </a:pPr>
            <a:r>
              <a:rPr lang="en-GB"/>
              <a:t>Prior to executing any Terminal commands for disk cleanup, ensure you have a recent backup of essential files to mitigate the risk of data loss.</a:t>
            </a:r>
            <a:endParaRPr/>
          </a:p>
        </p:txBody>
      </p:sp>
      <p:sp>
        <p:nvSpPr>
          <p:cNvPr descr="4" id="1331" name="Google Shape;1331;p192"/>
          <p:cNvSpPr txBox="1"/>
          <p:nvPr>
            <p:ph idx="8" type="subTitle"/>
          </p:nvPr>
        </p:nvSpPr>
        <p:spPr>
          <a:xfrm>
            <a:off x="6727126" y="1250000"/>
            <a:ext cx="1959600" cy="594000"/>
          </a:xfrm>
          <a:prstGeom prst="rect">
            <a:avLst/>
          </a:prstGeom>
        </p:spPr>
        <p:txBody>
          <a:bodyPr anchorCtr="0" anchor="t" bIns="91425" lIns="137150" spcFirstLastPara="1" rIns="137150" wrap="square" tIns="182875">
            <a:noAutofit/>
          </a:bodyPr>
          <a:lstStyle/>
          <a:p>
            <a:pPr indent="0" lvl="0" marL="0" rtl="0" algn="l">
              <a:spcBef>
                <a:spcPts val="0"/>
              </a:spcBef>
              <a:spcAft>
                <a:spcPts val="1000"/>
              </a:spcAft>
              <a:buNone/>
            </a:pPr>
            <a:r>
              <a:rPr lang="en-GB">
                <a:latin typeface="Inter SemiBold"/>
                <a:ea typeface="Inter SemiBold"/>
                <a:cs typeface="Inter SemiBold"/>
                <a:sym typeface="Inter SemiBold"/>
              </a:rPr>
              <a:t>Backup Strategy</a:t>
            </a:r>
            <a:endParaRPr>
              <a:latin typeface="Inter SemiBold"/>
              <a:ea typeface="Inter SemiBold"/>
              <a:cs typeface="Inter SemiBold"/>
              <a:sym typeface="Inter SemiBold"/>
            </a:endParaRPr>
          </a:p>
        </p:txBody>
      </p:sp>
      <p:sp>
        <p:nvSpPr>
          <p:cNvPr id="1332" name="Google Shape;1332;p192"/>
          <p:cNvSpPr/>
          <p:nvPr/>
        </p:nvSpPr>
        <p:spPr>
          <a:xfrm>
            <a:off x="0" y="0"/>
            <a:ext cx="9144000" cy="431100"/>
          </a:xfrm>
          <a:prstGeom prst="rect">
            <a:avLst/>
          </a:prstGeom>
          <a:solidFill>
            <a:srgbClr val="002253"/>
          </a:solidFill>
          <a:ln cap="flat" cmpd="sng" w="12700">
            <a:solidFill>
              <a:srgbClr val="1F386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1333" name="Google Shape;1333;p192"/>
          <p:cNvSpPr/>
          <p:nvPr/>
        </p:nvSpPr>
        <p:spPr>
          <a:xfrm rot="10800000">
            <a:off x="5902325" y="254975"/>
            <a:ext cx="3115200" cy="327000"/>
          </a:xfrm>
          <a:prstGeom prst="snip1Rect">
            <a:avLst>
              <a:gd fmla="val 50000" name="adj"/>
            </a:avLst>
          </a:prstGeom>
          <a:solidFill>
            <a:srgbClr val="FFC00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rgbClr val="FFFFFF"/>
              </a:solidFill>
              <a:latin typeface="Calibri"/>
              <a:ea typeface="Calibri"/>
              <a:cs typeface="Calibri"/>
              <a:sym typeface="Calibri"/>
            </a:endParaRPr>
          </a:p>
        </p:txBody>
      </p:sp>
      <p:sp>
        <p:nvSpPr>
          <p:cNvPr id="1334" name="Google Shape;1334;p192"/>
          <p:cNvSpPr txBox="1"/>
          <p:nvPr/>
        </p:nvSpPr>
        <p:spPr>
          <a:xfrm>
            <a:off x="6360300" y="202925"/>
            <a:ext cx="27477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1600"/>
              <a:t>Optimize Disc On Mac</a:t>
            </a:r>
            <a:endParaRPr b="1" sz="1600"/>
          </a:p>
        </p:txBody>
      </p:sp>
      <p:sp>
        <p:nvSpPr>
          <p:cNvPr id="1335" name="Google Shape;1335;p192"/>
          <p:cNvSpPr txBox="1"/>
          <p:nvPr/>
        </p:nvSpPr>
        <p:spPr>
          <a:xfrm>
            <a:off x="0" y="-76950"/>
            <a:ext cx="5979300" cy="585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2400">
                <a:solidFill>
                  <a:srgbClr val="FFFFFF"/>
                </a:solidFill>
                <a:latin typeface="Helvetica Neue"/>
                <a:ea typeface="Helvetica Neue"/>
                <a:cs typeface="Helvetica Neue"/>
                <a:sym typeface="Helvetica Neue"/>
              </a:rPr>
              <a:t>DECLUTTERING</a:t>
            </a:r>
            <a:r>
              <a:rPr lang="en-GB" sz="2400">
                <a:solidFill>
                  <a:srgbClr val="FFFFFF"/>
                </a:solidFill>
                <a:latin typeface="Helvetica Neue Light"/>
                <a:ea typeface="Helvetica Neue Light"/>
                <a:cs typeface="Helvetica Neue Light"/>
                <a:sym typeface="Helvetica Neue Light"/>
              </a:rPr>
              <a:t> YOUR DIGITAL LIFE</a:t>
            </a:r>
            <a:r>
              <a:rPr lang="en-GB" sz="2600">
                <a:solidFill>
                  <a:srgbClr val="FFFFFF"/>
                </a:solidFill>
                <a:latin typeface="Helvetica Neue Light"/>
                <a:ea typeface="Helvetica Neue Light"/>
                <a:cs typeface="Helvetica Neue Light"/>
                <a:sym typeface="Helvetica Neue Light"/>
              </a:rPr>
              <a:t> </a:t>
            </a:r>
            <a:endParaRPr sz="2600">
              <a:solidFill>
                <a:srgbClr val="FFFFFF"/>
              </a:solidFill>
              <a:latin typeface="Helvetica Neue Light"/>
              <a:ea typeface="Helvetica Neue Light"/>
              <a:cs typeface="Helvetica Neue Light"/>
              <a:sym typeface="Helvetica Neue Light"/>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Plus Light">
  <a:themeElements>
    <a:clrScheme name="Custom">
      <a:dk1>
        <a:srgbClr val="100F19"/>
      </a:dk1>
      <a:lt1>
        <a:srgbClr val="F8F6F3"/>
      </a:lt1>
      <a:dk2>
        <a:srgbClr val="636B61"/>
      </a:dk2>
      <a:lt2>
        <a:srgbClr val="F8F6F3"/>
      </a:lt2>
      <a:accent1>
        <a:srgbClr val="0400E5"/>
      </a:accent1>
      <a:accent2>
        <a:srgbClr val="7E7CF0"/>
      </a:accent2>
      <a:accent3>
        <a:srgbClr val="FFD90F"/>
      </a:accent3>
      <a:accent4>
        <a:srgbClr val="FF794F"/>
      </a:accent4>
      <a:accent5>
        <a:srgbClr val="B5D6B2"/>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Plus Light">
  <a:themeElements>
    <a:clrScheme name="Custom">
      <a:dk1>
        <a:srgbClr val="100F19"/>
      </a:dk1>
      <a:lt1>
        <a:srgbClr val="F8F6F3"/>
      </a:lt1>
      <a:dk2>
        <a:srgbClr val="636B61"/>
      </a:dk2>
      <a:lt2>
        <a:srgbClr val="F8F6F3"/>
      </a:lt2>
      <a:accent1>
        <a:srgbClr val="0400E5"/>
      </a:accent1>
      <a:accent2>
        <a:srgbClr val="7E7CF0"/>
      </a:accent2>
      <a:accent3>
        <a:srgbClr val="FFD90F"/>
      </a:accent3>
      <a:accent4>
        <a:srgbClr val="FF794F"/>
      </a:accent4>
      <a:accent5>
        <a:srgbClr val="B5D6B2"/>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Plus Light">
  <a:themeElements>
    <a:clrScheme name="Custom">
      <a:dk1>
        <a:srgbClr val="100F19"/>
      </a:dk1>
      <a:lt1>
        <a:srgbClr val="F8F6F3"/>
      </a:lt1>
      <a:dk2>
        <a:srgbClr val="636B61"/>
      </a:dk2>
      <a:lt2>
        <a:srgbClr val="F8F6F3"/>
      </a:lt2>
      <a:accent1>
        <a:srgbClr val="0400E5"/>
      </a:accent1>
      <a:accent2>
        <a:srgbClr val="7E7CF0"/>
      </a:accent2>
      <a:accent3>
        <a:srgbClr val="FFD90F"/>
      </a:accent3>
      <a:accent4>
        <a:srgbClr val="FF794F"/>
      </a:accent4>
      <a:accent5>
        <a:srgbClr val="B5D6B2"/>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5.xml><?xml version="1.0" encoding="utf-8"?>
<a:theme xmlns:a="http://schemas.openxmlformats.org/drawingml/2006/main" xmlns:r="http://schemas.openxmlformats.org/officeDocument/2006/relationships" name="Plus Light">
  <a:themeElements>
    <a:clrScheme name="Custom">
      <a:dk1>
        <a:srgbClr val="100F19"/>
      </a:dk1>
      <a:lt1>
        <a:srgbClr val="F8F6F3"/>
      </a:lt1>
      <a:dk2>
        <a:srgbClr val="636B61"/>
      </a:dk2>
      <a:lt2>
        <a:srgbClr val="F8F6F3"/>
      </a:lt2>
      <a:accent1>
        <a:srgbClr val="0400E5"/>
      </a:accent1>
      <a:accent2>
        <a:srgbClr val="7E7CF0"/>
      </a:accent2>
      <a:accent3>
        <a:srgbClr val="FFD90F"/>
      </a:accent3>
      <a:accent4>
        <a:srgbClr val="FF794F"/>
      </a:accent4>
      <a:accent5>
        <a:srgbClr val="B5D6B2"/>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6.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7.xml><?xml version="1.0" encoding="utf-8"?>
<a:theme xmlns:a="http://schemas.openxmlformats.org/drawingml/2006/main" xmlns:r="http://schemas.openxmlformats.org/officeDocument/2006/relationships" name="Plus Light">
  <a:themeElements>
    <a:clrScheme name="Custom">
      <a:dk1>
        <a:srgbClr val="100F19"/>
      </a:dk1>
      <a:lt1>
        <a:srgbClr val="F8F6F3"/>
      </a:lt1>
      <a:dk2>
        <a:srgbClr val="636B61"/>
      </a:dk2>
      <a:lt2>
        <a:srgbClr val="F8F6F3"/>
      </a:lt2>
      <a:accent1>
        <a:srgbClr val="0400E5"/>
      </a:accent1>
      <a:accent2>
        <a:srgbClr val="7E7CF0"/>
      </a:accent2>
      <a:accent3>
        <a:srgbClr val="FFD90F"/>
      </a:accent3>
      <a:accent4>
        <a:srgbClr val="FF794F"/>
      </a:accent4>
      <a:accent5>
        <a:srgbClr val="B5D6B2"/>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8.xml><?xml version="1.0" encoding="utf-8"?>
<a:theme xmlns:a="http://schemas.openxmlformats.org/drawingml/2006/main" xmlns:r="http://schemas.openxmlformats.org/officeDocument/2006/relationships" name="Plus Light">
  <a:themeElements>
    <a:clrScheme name="Custom">
      <a:dk1>
        <a:srgbClr val="100F19"/>
      </a:dk1>
      <a:lt1>
        <a:srgbClr val="F8F6F3"/>
      </a:lt1>
      <a:dk2>
        <a:srgbClr val="636B61"/>
      </a:dk2>
      <a:lt2>
        <a:srgbClr val="F8F6F3"/>
      </a:lt2>
      <a:accent1>
        <a:srgbClr val="0400E5"/>
      </a:accent1>
      <a:accent2>
        <a:srgbClr val="7E7CF0"/>
      </a:accent2>
      <a:accent3>
        <a:srgbClr val="FFD90F"/>
      </a:accent3>
      <a:accent4>
        <a:srgbClr val="FF794F"/>
      </a:accent4>
      <a:accent5>
        <a:srgbClr val="B5D6B2"/>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9.xml><?xml version="1.0" encoding="utf-8"?>
<a:theme xmlns:a="http://schemas.openxmlformats.org/drawingml/2006/main" xmlns:r="http://schemas.openxmlformats.org/officeDocument/2006/relationships" name="Plus Light">
  <a:themeElements>
    <a:clrScheme name="Custom">
      <a:dk1>
        <a:srgbClr val="100F19"/>
      </a:dk1>
      <a:lt1>
        <a:srgbClr val="F8F6F3"/>
      </a:lt1>
      <a:dk2>
        <a:srgbClr val="636B61"/>
      </a:dk2>
      <a:lt2>
        <a:srgbClr val="F8F6F3"/>
      </a:lt2>
      <a:accent1>
        <a:srgbClr val="0400E5"/>
      </a:accent1>
      <a:accent2>
        <a:srgbClr val="7E7CF0"/>
      </a:accent2>
      <a:accent3>
        <a:srgbClr val="FFD90F"/>
      </a:accent3>
      <a:accent4>
        <a:srgbClr val="FF794F"/>
      </a:accent4>
      <a:accent5>
        <a:srgbClr val="B5D6B2"/>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