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99" r:id="rId5"/>
    <p:sldMasterId id="2147483800" r:id="rId6"/>
    <p:sldMasterId id="2147483801" r:id="rId7"/>
    <p:sldMasterId id="2147483802" r:id="rId8"/>
    <p:sldMasterId id="2147483803" r:id="rId9"/>
    <p:sldMasterId id="2147483804" r:id="rId10"/>
    <p:sldMasterId id="2147483805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y="5143500" cx="9144000"/>
  <p:notesSz cx="6858000" cy="9144000"/>
  <p:embeddedFontLst>
    <p:embeddedFont>
      <p:font typeface="Hanken Grotesk"/>
      <p:regular r:id="rId25"/>
      <p:bold r:id="rId26"/>
      <p:italic r:id="rId27"/>
      <p:boldItalic r:id="rId28"/>
    </p:embeddedFont>
    <p:embeddedFont>
      <p:font typeface="Inter SemiBold"/>
      <p:regular r:id="rId29"/>
      <p:bold r:id="rId30"/>
    </p:embeddedFont>
    <p:embeddedFont>
      <p:font typeface="Hanken Grotesk SemiBold"/>
      <p:regular r:id="rId31"/>
      <p:bold r:id="rId32"/>
      <p:italic r:id="rId33"/>
      <p:boldItalic r:id="rId34"/>
    </p:embeddedFont>
    <p:embeddedFont>
      <p:font typeface="Inter"/>
      <p:regular r:id="rId35"/>
      <p:bold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Helvetica Neue Light"/>
      <p:regular r:id="rId41"/>
      <p:bold r:id="rId42"/>
      <p:italic r:id="rId43"/>
      <p:boldItalic r:id="rId44"/>
    </p:embeddedFont>
    <p:embeddedFont>
      <p:font typeface="Inter Black"/>
      <p:bold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F0BBCB6-2FB4-4998-9522-A5AA189A7904}">
  <a:tblStyle styleId="{1F0BBCB6-2FB4-4998-9522-A5AA189A790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20" Type="http://schemas.openxmlformats.org/officeDocument/2006/relationships/slide" Target="slides/slide8.xml"/><Relationship Id="rId42" Type="http://schemas.openxmlformats.org/officeDocument/2006/relationships/font" Target="fonts/HelveticaNeueLight-bold.fntdata"/><Relationship Id="rId41" Type="http://schemas.openxmlformats.org/officeDocument/2006/relationships/font" Target="fonts/HelveticaNeueLight-regular.fntdata"/><Relationship Id="rId22" Type="http://schemas.openxmlformats.org/officeDocument/2006/relationships/slide" Target="slides/slide10.xml"/><Relationship Id="rId44" Type="http://schemas.openxmlformats.org/officeDocument/2006/relationships/font" Target="fonts/HelveticaNeueLight-boldItalic.fntdata"/><Relationship Id="rId21" Type="http://schemas.openxmlformats.org/officeDocument/2006/relationships/slide" Target="slides/slide9.xml"/><Relationship Id="rId43" Type="http://schemas.openxmlformats.org/officeDocument/2006/relationships/font" Target="fonts/HelveticaNeueLight-italic.fntdata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45" Type="http://schemas.openxmlformats.org/officeDocument/2006/relationships/font" Target="fonts/InterBlack-bold.fntdata"/><Relationship Id="rId1" Type="http://schemas.openxmlformats.org/officeDocument/2006/relationships/theme" Target="theme/theme8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26" Type="http://schemas.openxmlformats.org/officeDocument/2006/relationships/font" Target="fonts/HankenGrotesk-bold.fntdata"/><Relationship Id="rId25" Type="http://schemas.openxmlformats.org/officeDocument/2006/relationships/font" Target="fonts/HankenGrotesk-regular.fntdata"/><Relationship Id="rId28" Type="http://schemas.openxmlformats.org/officeDocument/2006/relationships/font" Target="fonts/HankenGrotesk-boldItalic.fntdata"/><Relationship Id="rId27" Type="http://schemas.openxmlformats.org/officeDocument/2006/relationships/font" Target="fonts/HankenGrotesk-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InterSemiBold-regular.fntdata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font" Target="fonts/HankenGroteskSemiBold-regular.fntdata"/><Relationship Id="rId30" Type="http://schemas.openxmlformats.org/officeDocument/2006/relationships/font" Target="fonts/InterSemiBold-bold.fntdata"/><Relationship Id="rId11" Type="http://schemas.openxmlformats.org/officeDocument/2006/relationships/slideMaster" Target="slideMasters/slideMaster7.xml"/><Relationship Id="rId33" Type="http://schemas.openxmlformats.org/officeDocument/2006/relationships/font" Target="fonts/HankenGroteskSemiBold-italic.fntdata"/><Relationship Id="rId10" Type="http://schemas.openxmlformats.org/officeDocument/2006/relationships/slideMaster" Target="slideMasters/slideMaster6.xml"/><Relationship Id="rId32" Type="http://schemas.openxmlformats.org/officeDocument/2006/relationships/font" Target="fonts/HankenGroteskSemiBold-bold.fntdata"/><Relationship Id="rId13" Type="http://schemas.openxmlformats.org/officeDocument/2006/relationships/slide" Target="slides/slide1.xml"/><Relationship Id="rId35" Type="http://schemas.openxmlformats.org/officeDocument/2006/relationships/font" Target="fonts/Inter-regular.fntdata"/><Relationship Id="rId12" Type="http://schemas.openxmlformats.org/officeDocument/2006/relationships/notesMaster" Target="notesMasters/notesMaster1.xml"/><Relationship Id="rId34" Type="http://schemas.openxmlformats.org/officeDocument/2006/relationships/font" Target="fonts/HankenGroteskSemiBold-boldItalic.fntdata"/><Relationship Id="rId15" Type="http://schemas.openxmlformats.org/officeDocument/2006/relationships/slide" Target="slides/slide3.xml"/><Relationship Id="rId37" Type="http://schemas.openxmlformats.org/officeDocument/2006/relationships/font" Target="fonts/HelveticaNeue-regular.fntdata"/><Relationship Id="rId14" Type="http://schemas.openxmlformats.org/officeDocument/2006/relationships/slide" Target="slides/slide2.xml"/><Relationship Id="rId36" Type="http://schemas.openxmlformats.org/officeDocument/2006/relationships/font" Target="fonts/Inter-bold.fntdata"/><Relationship Id="rId17" Type="http://schemas.openxmlformats.org/officeDocument/2006/relationships/slide" Target="slides/slide5.xml"/><Relationship Id="rId39" Type="http://schemas.openxmlformats.org/officeDocument/2006/relationships/font" Target="fonts/HelveticaNeue-italic.fntdata"/><Relationship Id="rId16" Type="http://schemas.openxmlformats.org/officeDocument/2006/relationships/slide" Target="slides/slide4.xml"/><Relationship Id="rId38" Type="http://schemas.openxmlformats.org/officeDocument/2006/relationships/font" Target="fonts/HelveticaNeue-bold.fntdata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4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SLIDES_API142055339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6" name="Google Shape;1026;SLIDES_API142055339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0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SLIDES_API1420553394_15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2" name="Google Shape;1172;SLIDES_API1420553394_15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6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SLIDES_API1420553394_16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8" name="Google Shape;1188;SLIDES_API1420553394_16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8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SLIDES_API91002795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0" name="Google Shape;1210;SLIDES_API91002795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3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SLIDES_API160368284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5" name="Google Shape;1035;SLIDES_API160368284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6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SLIDES_API1420553394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" name="Google Shape;1048;SLIDES_API1420553394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2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SLIDES_API1420553394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4" name="Google Shape;1064;SLIDES_API1420553394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SLIDES_API31284600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3" name="Google Shape;1083;SLIDES_API31284600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SLIDES_API1420553394_8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8" name="Google Shape;1098;SLIDES_API1420553394_8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SLIDES_API1420553394_9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3" name="Google Shape;1113;SLIDES_API1420553394_9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SLIDES_API42832174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8" name="Google Shape;1138;SLIDES_API42832174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3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SLIDES_API1420553394_13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5" name="Google Shape;1155;SLIDES_API1420553394_1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4" name="Google Shape;694;p10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0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8" name="Google Shape;698;p10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0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2" name="Google Shape;702;p10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3" name="Google Shape;703;p10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6" name="Google Shape;706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09" name="Google Shape;709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6" name="Google Shape;716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9" name="Google Shape;719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2" name="Google Shape;722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5" name="Google Shape;725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9" name="Google Shape;729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0" name="Google Shape;730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1" name="Google Shape;731;p11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2" name="Google Shape;732;p11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3" name="Google Shape;733;p11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6" name="Google Shape;736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8" name="Google Shape;738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1" name="Google Shape;741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3" name="Google Shape;743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5" name="Google Shape;745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6" name="Google Shape;746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9" name="Google Shape;749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52" name="Google Shape;752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3" name="Google Shape;753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4" name="Google Shape;754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7" name="Google Shape;757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8" name="Google Shape;758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9" name="Google Shape;759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60" name="Google Shape;760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61" name="Google Shape;761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62" name="Google Shape;762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63" name="Google Shape;763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4" name="Google Shape;764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5" name="Google Shape;765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8" name="Google Shape;768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12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3" name="Google Shape;773;p12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5" name="Google Shape;775;p12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6" name="Google Shape;776;p12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7" name="Google Shape;777;p12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8" name="Google Shape;778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2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1" name="Google Shape;781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2" name="Google Shape;782;p12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83" name="Google Shape;783;p12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84" name="Google Shape;784;p12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85" name="Google Shape;785;p12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2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12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89" name="Google Shape;789;p12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90" name="Google Shape;790;p12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1" name="Google Shape;791;p12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2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5" name="Google Shape;795;p12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6" name="Google Shape;796;p12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7" name="Google Shape;797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12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1" name="Google Shape;801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2" name="Google Shape;802;p12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3" name="Google Shape;803;p12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4" name="Google Shape;804;p12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5" name="Google Shape;805;p12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12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8" name="Google Shape;808;p12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9" name="Google Shape;809;p12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0" name="Google Shape;810;p12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1" name="Google Shape;811;p12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2" name="Google Shape;812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3" name="Google Shape;813;p12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12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16" name="Google Shape;816;p12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7" name="Google Shape;817;p12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0" name="Google Shape;820;p12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1" name="Google Shape;821;p12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2" name="Google Shape;822;p12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3" name="Google Shape;823;p12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4" name="Google Shape;824;p12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6" name="Google Shape;826;p12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7" name="Google Shape;827;p12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12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0" name="Google Shape;830;p12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1" name="Google Shape;831;p12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2" name="Google Shape;832;p12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3" name="Google Shape;833;p12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6" name="Google Shape;836;p12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7" name="Google Shape;837;p12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0" name="Google Shape;840;p12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1" name="Google Shape;841;p12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4" name="Google Shape;844;p12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5" name="Google Shape;845;p12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8" name="Google Shape;848;p13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9" name="Google Shape;849;p13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0" name="Google Shape;850;p13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51" name="Google Shape;851;p13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4" name="Google Shape;854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5" name="Google Shape;855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6" name="Google Shape;856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57" name="Google Shape;857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13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60" name="Google Shape;860;p13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61" name="Google Shape;861;p13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3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4" name="Google Shape;864;p13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65" name="Google Shape;865;p13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6" name="Google Shape;866;p13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13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3" name="Google Shape;873;p1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6" name="Google Shape;876;p13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9" name="Google Shape;879;p13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80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2" name="Google Shape;882;p13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5" name="Google Shape;885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6" name="Google Shape;886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7" name="Google Shape;887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13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9" name="Google Shape;889;p13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0" name="Google Shape;890;p13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14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3" name="Google Shape;893;p14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4" name="Google Shape;894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5" name="Google Shape;895;p14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1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8" name="Google Shape;898;p1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9" name="Google Shape;899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0" name="Google Shape;900;p1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1" name="Google Shape;901;p14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2" name="Google Shape;902;p14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3" name="Google Shape;903;p14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904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6" name="Google Shape;906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7" name="Google Shape;907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8" name="Google Shape;908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909" name="Google Shape;909;p14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0" name="Google Shape;910;p14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1" name="Google Shape;911;p14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4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4" name="Google Shape;914;p14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5" name="Google Shape;915;p14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6" name="Google Shape;916;p14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17" name="Google Shape;917;p14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8" name="Google Shape;918;p14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9" name="Google Shape;919;p14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20" name="Google Shape;920;p14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1" name="Google Shape;921;p14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2" name="Google Shape;922;p14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23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p1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5" name="Google Shape;925;p1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7" name="Google Shape;927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14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0" name="Google Shape;930;p14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2" name="Google Shape;932;p14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3" name="Google Shape;933;p14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4" name="Google Shape;934;p14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5" name="Google Shape;935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14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9" name="Google Shape;939;p14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0" name="Google Shape;940;p14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1" name="Google Shape;941;p14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2" name="Google Shape;942;p14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3" name="Google Shape;943;p14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14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46" name="Google Shape;946;p14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47" name="Google Shape;947;p14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48" name="Google Shape;948;p14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9" name="Google Shape;949;p14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2" name="Google Shape;952;p14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3" name="Google Shape;953;p14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4" name="Google Shape;954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4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7" name="Google Shape;957;p14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8" name="Google Shape;958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9" name="Google Shape;959;p14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4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1" name="Google Shape;961;p14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2" name="Google Shape;962;p14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63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14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4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4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7" name="Google Shape;967;p14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8" name="Google Shape;968;p14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9" name="Google Shape;969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0" name="Google Shape;970;p14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5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73" name="Google Shape;973;p15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4" name="Google Shape;974;p15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5" name="Google Shape;975;p15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6" name="Google Shape;976;p15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7" name="Google Shape;977;p15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8" name="Google Shape;978;p15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9" name="Google Shape;979;p15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0" name="Google Shape;980;p15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1" name="Google Shape;981;p15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5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3" name="Google Shape;983;p15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4" name="Google Shape;984;p15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15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7" name="Google Shape;987;p1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8" name="Google Shape;988;p1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9" name="Google Shape;989;p1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0" name="Google Shape;990;p1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93" name="Google Shape;993;p15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4" name="Google Shape;994;p15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97" name="Google Shape;997;p15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8" name="Google Shape;998;p15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1" name="Google Shape;1001;p15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2" name="Google Shape;1002;p15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003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1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5" name="Google Shape;1005;p15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6" name="Google Shape;1006;p15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7" name="Google Shape;1007;p15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8" name="Google Shape;1008;p15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1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1" name="Google Shape;1011;p1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2" name="Google Shape;1012;p1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3" name="Google Shape;1013;p1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14" name="Google Shape;1014;p1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p15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017" name="Google Shape;1017;p15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18" name="Google Shape;1018;p15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15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1" name="Google Shape;1021;p15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22" name="Google Shape;1022;p15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3" name="Google Shape;1023;p15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0" name="Google Shape;120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7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7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" name="Google Shape;138;p27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28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2" name="Google Shape;152;p28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" name="Google Shape;153;p28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4" name="Google Shape;154;p28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" name="Google Shape;156;p28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8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2" name="Google Shape;162;p29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29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29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29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30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30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1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0" name="Google Shape;180;p31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31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6" name="Google Shape;186;p31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1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0" name="Google Shape;190;p32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32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2" name="Google Shape;192;p32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2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32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32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2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2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2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" name="Google Shape;199;p32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2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2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4" name="Google Shape;204;p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5" name="Google Shape;205;p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6" name="Google Shape;206;p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7" name="Google Shape;207;p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8" name="Google Shape;218;p3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2" name="Google Shape;222;p3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3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3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5" name="Google Shape;225;p3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5" name="Google Shape;235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8" name="Google Shape;238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1" name="Google Shape;241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4" name="Google Shape;244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6" name="Google Shape;246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0" name="Google Shape;250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1" name="Google Shape;251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47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5" name="Google Shape;265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6" name="Google Shape;266;p47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47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47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9" name="Google Shape;269;p47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0" name="Google Shape;270;p47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1" name="Google Shape;271;p47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2" name="Google Shape;272;p47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7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7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75" name="Google Shape;275;p47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3" name="Google Shape;283;p4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4" name="Google Shape;284;p4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5" name="Google Shape;285;p4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9" name="Google Shape;289;p4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90" name="Google Shape;290;p4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0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3" name="Google Shape;293;p50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5" name="Google Shape;295;p50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6" name="Google Shape;296;p50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0" name="Google Shape;300;p50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2" name="Google Shape;302;p50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0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4" name="Google Shape;304;p50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1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8" name="Google Shape;308;p51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9" name="Google Shape;309;p51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0" name="Google Shape;310;p51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1" name="Google Shape;311;p51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1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1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4" name="Google Shape;314;p51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7" name="Google Shape;317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8" name="Google Shape;318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9" name="Google Shape;319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Google Shape;322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3" name="Google Shape;323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9" name="Google Shape;329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0" name="Google Shape;330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6" name="Google Shape;336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7" name="Google Shape;337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8" name="Google Shape;338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9" name="Google Shape;339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0" name="Google Shape;340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1" name="Google Shape;341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4" name="Google Shape;344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8" name="Google Shape;358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9" name="Google Shape;359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61" name="Google Shape;361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2" name="Google Shape;372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9" name="Google Shape;379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6" name="Google Shape;386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9" name="Google Shape;389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5" name="Google Shape;395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3" name="Google Shape;403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5" name="Google Shape;405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0" name="Google Shape;410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2" name="Google Shape;412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3" name="Google Shape;413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Google Shape;418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9" name="Google Shape;419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0" name="Google Shape;420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1" name="Google Shape;421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4" name="Google Shape;424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7" name="Google Shape;427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8" name="Google Shape;428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9" name="Google Shape;429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0" name="Google Shape;430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1" name="Google Shape;441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2" name="Google Shape;442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3" name="Google Shape;443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8" name="Google Shape;448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9" name="Google Shape;449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0" name="Google Shape;450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1" name="Google Shape;451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2" name="Google Shape;452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3" name="Google Shape;453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0" name="Google Shape;460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1" name="Google Shape;461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2" name="Google Shape;462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3" name="Google Shape;463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7" name="Google Shape;467;p7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8" name="Google Shape;468;p7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9" name="Google Shape;469;p7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2" name="Google Shape;472;p7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3" name="Google Shape;473;p7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5" name="Google Shape;475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0" name="Google Shape;480;p7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7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8" name="Google Shape;488;p7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9" name="Google Shape;489;p7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0" name="Google Shape;490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1" name="Google Shape;491;p7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94" name="Google Shape;494;p7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7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6" name="Google Shape;496;p7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7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7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7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7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7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Google Shape;505;p7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8" name="Google Shape;508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9" name="Google Shape;509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0" name="Google Shape;510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11" name="Google Shape;511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8" name="Google Shape;518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2" name="Google Shape;522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6" name="Google Shape;526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8" name="Google Shape;528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9" name="Google Shape;529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6" name="Google Shape;536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9" name="Google Shape;539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5" name="Google Shape;545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0" name="Google Shape;550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5" name="Google Shape;555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9" name="Google Shape;559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0" name="Google Shape;560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2" name="Google Shape;562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3" name="Google Shape;563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69" name="Google Shape;569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0" name="Google Shape;570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1" name="Google Shape;571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4" name="Google Shape;574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7" name="Google Shape;577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8" name="Google Shape;578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9" name="Google Shape;579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0" name="Google Shape;580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94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4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95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9" name="Google Shape;589;p95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0" name="Google Shape;590;p95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1" name="Google Shape;591;p95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5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5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96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7" name="Google Shape;597;p96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8" name="Google Shape;598;p96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9" name="Google Shape;599;p96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0" name="Google Shape;600;p9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1" name="Google Shape;601;p9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2" name="Google Shape;602;p96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6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8" name="Google Shape;608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9" name="Google Shape;609;p9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0" name="Google Shape;610;p9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1" name="Google Shape;611;p9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2" name="Google Shape;612;p9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98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6" name="Google Shape;616;p98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17" name="Google Shape;617;p98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8" name="Google Shape;618;p98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98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8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8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Google Shape;622;p98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98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5" name="Google Shape;625;p98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6" name="Google Shape;626;p98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98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99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0" name="Google Shape;630;p99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31" name="Google Shape;631;p99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99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99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4" name="Google Shape;634;p99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5" name="Google Shape;635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6" name="Google Shape;636;p99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7" name="Google Shape;637;p99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38" name="Google Shape;638;p99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99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99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1" name="Google Shape;641;p99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100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0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5" name="Google Shape;645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6" name="Google Shape;646;p100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7" name="Google Shape;647;p100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8" name="Google Shape;648;p100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0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0" name="Google Shape;650;p100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0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01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4" name="Google Shape;654;p101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5" name="Google Shape;655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6" name="Google Shape;656;p101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1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8" name="Google Shape;658;p101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1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0" name="Google Shape;660;p101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1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02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4" name="Google Shape;664;p102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2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6" name="Google Shape;666;p102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7" name="Google Shape;667;p102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8" name="Google Shape;668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9" name="Google Shape;669;p102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0" name="Google Shape;670;p102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1" name="Google Shape;671;p102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10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4" name="Google Shape;674;p103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5" name="Google Shape;675;p103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3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7" name="Google Shape;677;p103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8" name="Google Shape;678;p103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9" name="Google Shape;679;p103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0" name="Google Shape;680;p103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1" name="Google Shape;681;p103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2" name="Google Shape;682;p103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3" name="Google Shape;683;p103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4" name="Google Shape;684;p103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5" name="Google Shape;685;p103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0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8" name="Google Shape;688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9" name="Google Shape;689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0" name="Google Shape;690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91" name="Google Shape;691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8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4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4" Type="http://schemas.openxmlformats.org/officeDocument/2006/relationships/slideLayout" Target="../slideLayouts/slideLayout127.xml"/><Relationship Id="rId23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7.xml"/><Relationship Id="rId22" Type="http://schemas.openxmlformats.org/officeDocument/2006/relationships/slideLayout" Target="../slideLayouts/slideLayout149.xml"/><Relationship Id="rId21" Type="http://schemas.openxmlformats.org/officeDocument/2006/relationships/slideLayout" Target="../slideLayouts/slideLayout148.xml"/><Relationship Id="rId24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8" name="Google Shape;228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29" name="Google Shape;229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83" name="Google Shape;383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2" name="Google Shape;532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3" name="Google Shape;533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711" name="Google Shape;711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2" name="Google Shape;712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13" name="Google Shape;713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  <p:sldLayoutId id="2147483773" r:id="rId23"/>
    <p:sldLayoutId id="214748377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67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68" name="Google Shape;868;p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9" name="Google Shape;869;p1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70" name="Google Shape;870;p1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  <p:sldLayoutId id="2147483797" r:id="rId23"/>
    <p:sldLayoutId id="214748379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Relationship Id="rId4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0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Relationship Id="rId4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27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159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The Benefits of Digital Decluttering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29" name="Google Shape;1029;p1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p15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1" name="Google Shape;1031;p15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</a:t>
            </a:r>
            <a:r>
              <a:rPr b="1" lang="en-GB" sz="1600"/>
              <a:t>Digital Decluttering</a:t>
            </a:r>
            <a:endParaRPr b="1" sz="1600"/>
          </a:p>
        </p:txBody>
      </p:sp>
      <p:sp>
        <p:nvSpPr>
          <p:cNvPr id="1032" name="Google Shape;1032;p15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3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4" name="Google Shape;1174;p168"/>
          <p:cNvGraphicFramePr/>
          <p:nvPr/>
        </p:nvGraphicFramePr>
        <p:xfrm>
          <a:off x="457200" y="121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{1F0BBCB6-2FB4-4998-9522-A5AA189A7904}</a:tableStyleId>
              </a:tblPr>
              <a:tblGrid>
                <a:gridCol w="2077375"/>
                <a:gridCol w="6152225"/>
              </a:tblGrid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175" name="Google Shape;1175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Enhanced Digital Security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6" name="Google Shape;1176;p168"/>
          <p:cNvSpPr txBox="1"/>
          <p:nvPr>
            <p:ph idx="1" type="body"/>
          </p:nvPr>
        </p:nvSpPr>
        <p:spPr>
          <a:xfrm>
            <a:off x="2749850" y="1292400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Implementing encryption, firewalls, and multi-factor authentication to safeguard digital assets and sensitive information.</a:t>
            </a:r>
            <a:endParaRPr/>
          </a:p>
        </p:txBody>
      </p:sp>
      <p:sp>
        <p:nvSpPr>
          <p:cNvPr id="1177" name="Google Shape;1177;p168"/>
          <p:cNvSpPr txBox="1"/>
          <p:nvPr>
            <p:ph idx="2" type="body"/>
          </p:nvPr>
        </p:nvSpPr>
        <p:spPr>
          <a:xfrm>
            <a:off x="2749850" y="2399379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Reducing vulnerabilities and enhancing system security by decluttering digital environments, making it harder for cyber threats to exploit weaknesses.</a:t>
            </a:r>
            <a:endParaRPr/>
          </a:p>
        </p:txBody>
      </p:sp>
      <p:sp>
        <p:nvSpPr>
          <p:cNvPr id="1178" name="Google Shape;1178;p168"/>
          <p:cNvSpPr txBox="1"/>
          <p:nvPr>
            <p:ph idx="3" type="subTitle"/>
          </p:nvPr>
        </p:nvSpPr>
        <p:spPr>
          <a:xfrm>
            <a:off x="457200" y="12925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Robust Security Measures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79" name="Google Shape;1179;p168"/>
          <p:cNvSpPr txBox="1"/>
          <p:nvPr>
            <p:ph idx="4" type="subTitle"/>
          </p:nvPr>
        </p:nvSpPr>
        <p:spPr>
          <a:xfrm>
            <a:off x="457200" y="2399425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Cyber Threat Mitigation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80" name="Google Shape;1180;p168"/>
          <p:cNvSpPr txBox="1"/>
          <p:nvPr>
            <p:ph idx="5" type="subTitle"/>
          </p:nvPr>
        </p:nvSpPr>
        <p:spPr>
          <a:xfrm>
            <a:off x="457200" y="35064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Importance of Digital Decluttering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81" name="Google Shape;1181;p168"/>
          <p:cNvSpPr txBox="1"/>
          <p:nvPr>
            <p:ph idx="6" type="body"/>
          </p:nvPr>
        </p:nvSpPr>
        <p:spPr>
          <a:xfrm>
            <a:off x="2749850" y="3506396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Highlighting how organized digital spaces contribute to improved security practices, decreasing the likelihood of data breaches and unauthorized access.</a:t>
            </a:r>
            <a:endParaRPr/>
          </a:p>
        </p:txBody>
      </p:sp>
      <p:sp>
        <p:nvSpPr>
          <p:cNvPr id="1182" name="Google Shape;1182;p16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3" name="Google Shape;1183;p16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4" name="Google Shape;1184;p16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185" name="Google Shape;1185;p16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9" name="Shape 1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Google Shape;1190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00">
                <a:latin typeface="Inter"/>
                <a:ea typeface="Inter"/>
                <a:cs typeface="Inter"/>
                <a:sym typeface="Inter"/>
              </a:rPr>
              <a:t>Sustainable Digital Habits and Environmental Benefits</a:t>
            </a:r>
            <a:endParaRPr sz="22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91" name="Google Shape;1191;p169"/>
          <p:cNvSpPr txBox="1"/>
          <p:nvPr>
            <p:ph idx="1" type="body"/>
          </p:nvPr>
        </p:nvSpPr>
        <p:spPr>
          <a:xfrm>
            <a:off x="2749850" y="1315000"/>
            <a:ext cx="5023800" cy="79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Encouraging practices like digital minimalism, reducing paper usage, and utilizing energy-efficient devices.</a:t>
            </a:r>
            <a:endParaRPr/>
          </a:p>
        </p:txBody>
      </p:sp>
      <p:sp>
        <p:nvSpPr>
          <p:cNvPr descr="2" id="1192" name="Google Shape;1192;p169"/>
          <p:cNvSpPr txBox="1"/>
          <p:nvPr>
            <p:ph idx="2" type="body"/>
          </p:nvPr>
        </p:nvSpPr>
        <p:spPr>
          <a:xfrm>
            <a:off x="2749850" y="2171242"/>
            <a:ext cx="5023800" cy="79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Minimizing outdated electronics disposal through proper recycling and extending the lifespan of digital devices.</a:t>
            </a:r>
            <a:endParaRPr/>
          </a:p>
        </p:txBody>
      </p:sp>
      <p:sp>
        <p:nvSpPr>
          <p:cNvPr descr="1" id="1193" name="Google Shape;1193;p169"/>
          <p:cNvSpPr txBox="1"/>
          <p:nvPr>
            <p:ph idx="3" type="subTitle"/>
          </p:nvPr>
        </p:nvSpPr>
        <p:spPr>
          <a:xfrm>
            <a:off x="457200" y="1315080"/>
            <a:ext cx="1828800" cy="791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Adoption of Sustainable Digital Habits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194" name="Google Shape;1194;p169"/>
          <p:cNvSpPr txBox="1"/>
          <p:nvPr>
            <p:ph idx="4" type="subTitle"/>
          </p:nvPr>
        </p:nvSpPr>
        <p:spPr>
          <a:xfrm>
            <a:off x="457200" y="2171278"/>
            <a:ext cx="1828800" cy="791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Reduced Electronic Waste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195" name="Google Shape;1195;p169"/>
          <p:cNvSpPr txBox="1"/>
          <p:nvPr>
            <p:ph idx="5" type="subTitle"/>
          </p:nvPr>
        </p:nvSpPr>
        <p:spPr>
          <a:xfrm>
            <a:off x="457200" y="3027479"/>
            <a:ext cx="1828800" cy="791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Energy Conservation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196" name="Google Shape;1196;p169"/>
          <p:cNvSpPr txBox="1"/>
          <p:nvPr>
            <p:ph idx="6" type="body"/>
          </p:nvPr>
        </p:nvSpPr>
        <p:spPr>
          <a:xfrm>
            <a:off x="2749850" y="3027476"/>
            <a:ext cx="5023800" cy="79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Emphasizing power-saving settings, device efficiency, and responsible energy consumption in digital activities.</a:t>
            </a:r>
            <a:endParaRPr/>
          </a:p>
        </p:txBody>
      </p:sp>
      <p:sp>
        <p:nvSpPr>
          <p:cNvPr descr="4" id="1197" name="Google Shape;1197;p169"/>
          <p:cNvSpPr txBox="1"/>
          <p:nvPr>
            <p:ph idx="7" type="subTitle"/>
          </p:nvPr>
        </p:nvSpPr>
        <p:spPr>
          <a:xfrm>
            <a:off x="457200" y="3881463"/>
            <a:ext cx="1828800" cy="7956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Positive Environmental Impact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198" name="Google Shape;1198;p169"/>
          <p:cNvSpPr txBox="1"/>
          <p:nvPr>
            <p:ph idx="8" type="body"/>
          </p:nvPr>
        </p:nvSpPr>
        <p:spPr>
          <a:xfrm>
            <a:off x="2749850" y="3881463"/>
            <a:ext cx="5023800" cy="795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Highlighting how sustainable digital habits contribute to a greener environment by reducing carbon footprint and electronic waste generation.</a:t>
            </a:r>
            <a:endParaRPr/>
          </a:p>
        </p:txBody>
      </p:sp>
      <p:cxnSp>
        <p:nvCxnSpPr>
          <p:cNvPr id="1199" name="Google Shape;1199;p169"/>
          <p:cNvCxnSpPr/>
          <p:nvPr/>
        </p:nvCxnSpPr>
        <p:spPr>
          <a:xfrm>
            <a:off x="457208" y="1282475"/>
            <a:ext cx="7772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0" name="Google Shape;1200;p169"/>
          <p:cNvCxnSpPr/>
          <p:nvPr/>
        </p:nvCxnSpPr>
        <p:spPr>
          <a:xfrm>
            <a:off x="457208" y="2138700"/>
            <a:ext cx="7772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1" name="Google Shape;1201;p169"/>
          <p:cNvCxnSpPr/>
          <p:nvPr/>
        </p:nvCxnSpPr>
        <p:spPr>
          <a:xfrm>
            <a:off x="457208" y="2994925"/>
            <a:ext cx="7772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2" name="Google Shape;1202;p169"/>
          <p:cNvCxnSpPr/>
          <p:nvPr/>
        </p:nvCxnSpPr>
        <p:spPr>
          <a:xfrm>
            <a:off x="457208" y="3851150"/>
            <a:ext cx="7772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3" name="Google Shape;1203;p169"/>
          <p:cNvCxnSpPr/>
          <p:nvPr/>
        </p:nvCxnSpPr>
        <p:spPr>
          <a:xfrm>
            <a:off x="457208" y="4707375"/>
            <a:ext cx="7772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04" name="Google Shape;1204;p16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5" name="Google Shape;1205;p16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6" name="Google Shape;1206;p16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207" name="Google Shape;1207;p16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p170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3" name="Google Shape;1213;p170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4" name="Google Shape;1214;p170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1215" name="Google Shape;1215;p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216" name="Google Shape;1216;p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217" name="Google Shape;1217;p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218" name="Google Shape;1218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Promoting a Healthier Digital Lifestyle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19" name="Google Shape;1219;p170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Enhance well-being by reducing stress levels and promoting mental health.</a:t>
            </a:r>
            <a:endParaRPr sz="1100"/>
          </a:p>
        </p:txBody>
      </p:sp>
      <p:sp>
        <p:nvSpPr>
          <p:cNvPr descr="header_0" id="1220" name="Google Shape;1220;p170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Stress Reduction and Mental Well-Being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221" name="Google Shape;1221;p170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Enhance security with encryption and firewalls for a safer digital environment.</a:t>
            </a:r>
            <a:endParaRPr sz="1100"/>
          </a:p>
        </p:txBody>
      </p:sp>
      <p:sp>
        <p:nvSpPr>
          <p:cNvPr descr="header_1" id="1222" name="Google Shape;1222;p170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Improved Digital Security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23" name="Google Shape;1223;p170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Optimize workflows and reduce distractions for improved productivity.</a:t>
            </a:r>
            <a:endParaRPr sz="1100"/>
          </a:p>
        </p:txBody>
      </p:sp>
      <p:sp>
        <p:nvSpPr>
          <p:cNvPr descr="header_2" id="1224" name="Google Shape;1224;p170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Enhanced Productivity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25" name="Google Shape;1225;p17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6" name="Google Shape;1226;p17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7" name="Google Shape;1227;p17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228" name="Google Shape;1228;p17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160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38" name="Google Shape;1038;p160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39" name="Google Shape;1039;p160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Enhanced Productivity through streamlined workflows and time management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Reduced Stress and Anxiety by creating clearer mental space and well-being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Better Organization and Accessibility for efficient information retrieval and collaboration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Enhanced Digital Security for sustainable digital habits and environmental benefits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040" name="Google Shape;1040;p160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Benefits of Digital Decluttering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41" name="Google Shape;1041;p160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2" name="Google Shape;1042;p1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3" name="Google Shape;1043;p16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4" name="Google Shape;1044;p16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045" name="Google Shape;1045;p16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050" name="Google Shape;1050;p161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Implementing digital decluttering measures fosters a safer and more organized digital space.</a:t>
            </a:r>
            <a:endParaRPr sz="1200"/>
          </a:p>
        </p:txBody>
      </p:sp>
      <p:sp>
        <p:nvSpPr>
          <p:cNvPr descr="2" id="1051" name="Google Shape;1051;p161"/>
          <p:cNvSpPr txBox="1"/>
          <p:nvPr>
            <p:ph idx="1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Reducing digital distractions enhances productivity and task completion.</a:t>
            </a:r>
            <a:endParaRPr sz="1200"/>
          </a:p>
        </p:txBody>
      </p:sp>
      <p:sp>
        <p:nvSpPr>
          <p:cNvPr descr="1" id="1052" name="Google Shape;1052;p161"/>
          <p:cNvSpPr txBox="1"/>
          <p:nvPr>
            <p:ph idx="3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Digital decluttering is crucial in the modern tech era for improved efficiency and focus.</a:t>
            </a:r>
            <a:endParaRPr sz="1200"/>
          </a:p>
        </p:txBody>
      </p:sp>
      <p:sp>
        <p:nvSpPr>
          <p:cNvPr id="1053" name="Google Shape;1053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054" name="Google Shape;1054;p161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055" name="Google Shape;1055;p161"/>
          <p:cNvCxnSpPr>
            <a:endCxn id="1051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056" name="Google Shape;1056;p161"/>
          <p:cNvCxnSpPr>
            <a:endCxn id="1050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057" name="Google Shape;1057;p161"/>
          <p:cNvCxnSpPr>
            <a:endCxn id="1052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058" name="Google Shape;1058;p1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9" name="Google Shape;1059;p16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p16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061" name="Google Shape;1061;p16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Enhanced Productivity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7" name="Google Shape;1067;p162"/>
          <p:cNvSpPr txBox="1"/>
          <p:nvPr>
            <p:ph idx="1" type="body"/>
          </p:nvPr>
        </p:nvSpPr>
        <p:spPr>
          <a:xfrm>
            <a:off x="3076819" y="1060200"/>
            <a:ext cx="5610000" cy="11058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Organizing digital files and tools for efficient task management and smoother processes.</a:t>
            </a:r>
            <a:endParaRPr sz="1100"/>
          </a:p>
        </p:txBody>
      </p:sp>
      <p:sp>
        <p:nvSpPr>
          <p:cNvPr id="1068" name="Google Shape;1068;p162"/>
          <p:cNvSpPr txBox="1"/>
          <p:nvPr>
            <p:ph idx="2" type="body"/>
          </p:nvPr>
        </p:nvSpPr>
        <p:spPr>
          <a:xfrm>
            <a:off x="3076819" y="2301414"/>
            <a:ext cx="5610000" cy="11058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Reducing unnecessary notifications, emails, and clutter to maintain focus and productivity.</a:t>
            </a:r>
            <a:endParaRPr sz="1100"/>
          </a:p>
        </p:txBody>
      </p:sp>
      <p:sp>
        <p:nvSpPr>
          <p:cNvPr id="1069" name="Google Shape;1069;p162"/>
          <p:cNvSpPr txBox="1"/>
          <p:nvPr>
            <p:ph idx="3" type="subTitle"/>
          </p:nvPr>
        </p:nvSpPr>
        <p:spPr>
          <a:xfrm>
            <a:off x="910425" y="1060312"/>
            <a:ext cx="2166300" cy="11058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Optimizing Workflows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70" name="Google Shape;1070;p162"/>
          <p:cNvSpPr txBox="1"/>
          <p:nvPr>
            <p:ph idx="4" type="subTitle"/>
          </p:nvPr>
        </p:nvSpPr>
        <p:spPr>
          <a:xfrm>
            <a:off x="910425" y="2301463"/>
            <a:ext cx="2166300" cy="11058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Minimizing Distractions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71" name="Google Shape;1071;p162"/>
          <p:cNvSpPr txBox="1"/>
          <p:nvPr>
            <p:ph idx="5" type="subTitle"/>
          </p:nvPr>
        </p:nvSpPr>
        <p:spPr>
          <a:xfrm>
            <a:off x="910425" y="3542670"/>
            <a:ext cx="2166300" cy="11058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Achieving Goals Effectively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72" name="Google Shape;1072;p162"/>
          <p:cNvSpPr txBox="1"/>
          <p:nvPr>
            <p:ph idx="6" type="body"/>
          </p:nvPr>
        </p:nvSpPr>
        <p:spPr>
          <a:xfrm>
            <a:off x="3076819" y="3542670"/>
            <a:ext cx="5610000" cy="11058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Setting clear objectives, tracking progress, and meeting deadlines with improved time management.</a:t>
            </a:r>
            <a:endParaRPr sz="1100"/>
          </a:p>
        </p:txBody>
      </p:sp>
      <p:cxnSp>
        <p:nvCxnSpPr>
          <p:cNvPr id="1073" name="Google Shape;1073;p162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074" name="Google Shape;1074;p162"/>
          <p:cNvCxnSpPr/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075" name="Google Shape;1075;p162"/>
          <p:cNvCxnSpPr/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076" name="Google Shape;1076;p162"/>
          <p:cNvCxnSpPr/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077" name="Google Shape;1077;p1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8" name="Google Shape;1078;p16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9" name="Google Shape;1079;p16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080" name="Google Shape;1080;p16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4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85" name="Google Shape;1085;p163"/>
          <p:cNvSpPr txBox="1"/>
          <p:nvPr>
            <p:ph type="title"/>
          </p:nvPr>
        </p:nvSpPr>
        <p:spPr>
          <a:xfrm>
            <a:off x="457200" y="450600"/>
            <a:ext cx="41148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700">
                <a:latin typeface="Inter"/>
                <a:ea typeface="Inter"/>
                <a:cs typeface="Inter"/>
                <a:sym typeface="Inter"/>
              </a:rPr>
              <a:t>Streamlined Workflows and Time Management</a:t>
            </a:r>
            <a:endParaRPr sz="17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86" name="Google Shape;1086;p163"/>
          <p:cNvSpPr txBox="1"/>
          <p:nvPr>
            <p:ph idx="1" type="body"/>
          </p:nvPr>
        </p:nvSpPr>
        <p:spPr>
          <a:xfrm>
            <a:off x="457250" y="1972100"/>
            <a:ext cx="41148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Organizing digital files enhances efficiency in locating and accessing information. Structured folders and naming conventions improve workflow clarity.</a:t>
            </a:r>
            <a:endParaRPr sz="1100"/>
          </a:p>
        </p:txBody>
      </p:sp>
      <p:sp>
        <p:nvSpPr>
          <p:cNvPr descr="detail_1" id="1087" name="Google Shape;1087;p163"/>
          <p:cNvSpPr txBox="1"/>
          <p:nvPr>
            <p:ph idx="2" type="body"/>
          </p:nvPr>
        </p:nvSpPr>
        <p:spPr>
          <a:xfrm>
            <a:off x="457250" y="3441825"/>
            <a:ext cx="41148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Minimizing digital distractions allows for focused task completion and better time allocation. Eliminating unnecessary notifications and clutter promotes a more productive work environment.</a:t>
            </a:r>
            <a:endParaRPr sz="1100"/>
          </a:p>
        </p:txBody>
      </p:sp>
      <p:sp>
        <p:nvSpPr>
          <p:cNvPr descr="header_0" id="1088" name="Google Shape;1088;p163"/>
          <p:cNvSpPr txBox="1"/>
          <p:nvPr>
            <p:ph idx="3" type="subTitle"/>
          </p:nvPr>
        </p:nvSpPr>
        <p:spPr>
          <a:xfrm>
            <a:off x="457250" y="1559225"/>
            <a:ext cx="41148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Organized Digital Files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89" name="Google Shape;1089;p163"/>
          <p:cNvSpPr txBox="1"/>
          <p:nvPr>
            <p:ph idx="4" type="subTitle"/>
          </p:nvPr>
        </p:nvSpPr>
        <p:spPr>
          <a:xfrm>
            <a:off x="457250" y="3028950"/>
            <a:ext cx="41148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Reduced Distractions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90" name="Google Shape;1090;p163"/>
          <p:cNvPicPr preferRelativeResize="0"/>
          <p:nvPr/>
        </p:nvPicPr>
        <p:blipFill rotWithShape="1">
          <a:blip r:embed="rId3">
            <a:alphaModFix/>
          </a:blip>
          <a:srcRect b="26559" l="0" r="0" t="26564"/>
          <a:stretch/>
        </p:blipFill>
        <p:spPr>
          <a:xfrm>
            <a:off x="4793425" y="0"/>
            <a:ext cx="4350574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091" name="Google Shape;1091;p163"/>
          <p:cNvPicPr preferRelativeResize="0"/>
          <p:nvPr/>
        </p:nvPicPr>
        <p:blipFill rotWithShape="1">
          <a:blip r:embed="rId4">
            <a:alphaModFix/>
          </a:blip>
          <a:srcRect b="26559" l="0" r="0" t="26564"/>
          <a:stretch/>
        </p:blipFill>
        <p:spPr>
          <a:xfrm>
            <a:off x="4793425" y="2571750"/>
            <a:ext cx="4350574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92" name="Google Shape;1092;p1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p16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4" name="Google Shape;1094;p16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095" name="Google Shape;1095;p16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99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100" name="Google Shape;1100;p16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Organizing digital files can create a sense of control and clarity, contributing to lower stress levels.</a:t>
            </a:r>
            <a:endParaRPr/>
          </a:p>
        </p:txBody>
      </p:sp>
      <p:sp>
        <p:nvSpPr>
          <p:cNvPr descr="3" id="1101" name="Google Shape;1101;p16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Efficient time management from decluttering leads to a more balanced work-life integration and decreased anxiety levels.</a:t>
            </a:r>
            <a:endParaRPr/>
          </a:p>
        </p:txBody>
      </p:sp>
      <p:sp>
        <p:nvSpPr>
          <p:cNvPr descr="1" id="1102" name="Google Shape;1102;p16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Digital decluttering reduces distractions, allowing for better focus and reduced feelings of being overwhelmed.</a:t>
            </a:r>
            <a:endParaRPr sz="1400"/>
          </a:p>
        </p:txBody>
      </p:sp>
      <p:sp>
        <p:nvSpPr>
          <p:cNvPr id="1103" name="Google Shape;1103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Reduced Stress and Anxiety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04" name="Google Shape;1104;p16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5" name="Google Shape;1105;p16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6" name="Google Shape;1106;p16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7" name="Google Shape;1107;p1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8" name="Google Shape;1108;p16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9" name="Google Shape;1109;p16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110" name="Google Shape;1110;p16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4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165"/>
          <p:cNvSpPr/>
          <p:nvPr/>
        </p:nvSpPr>
        <p:spPr>
          <a:xfrm>
            <a:off x="903133" y="13373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6" name="Google Shape;1116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Clearer Mental Space and Well-Being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17" name="Google Shape;1117;p165"/>
          <p:cNvSpPr txBox="1"/>
          <p:nvPr>
            <p:ph idx="1" type="body"/>
          </p:nvPr>
        </p:nvSpPr>
        <p:spPr>
          <a:xfrm>
            <a:off x="3295875" y="1177229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Digital decluttering promotes mental clarity by reducing distractions and improving focus on essential tasks.</a:t>
            </a:r>
            <a:endParaRPr/>
          </a:p>
        </p:txBody>
      </p:sp>
      <p:sp>
        <p:nvSpPr>
          <p:cNvPr descr="2" id="1118" name="Google Shape;1118;p165"/>
          <p:cNvSpPr txBox="1"/>
          <p:nvPr>
            <p:ph idx="2" type="body"/>
          </p:nvPr>
        </p:nvSpPr>
        <p:spPr>
          <a:xfrm>
            <a:off x="3295925" y="2371072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 clutter-free digital environment fosters emotional balance, leading to reduced stress and increased feelings of calmness.</a:t>
            </a:r>
            <a:endParaRPr/>
          </a:p>
        </p:txBody>
      </p:sp>
      <p:sp>
        <p:nvSpPr>
          <p:cNvPr descr="1" id="1119" name="Google Shape;1119;p165"/>
          <p:cNvSpPr txBox="1"/>
          <p:nvPr>
            <p:ph idx="3" type="subTitle"/>
          </p:nvPr>
        </p:nvSpPr>
        <p:spPr>
          <a:xfrm>
            <a:off x="1848600" y="1177330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Mental Clarity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120" name="Google Shape;1120;p165"/>
          <p:cNvSpPr txBox="1"/>
          <p:nvPr>
            <p:ph idx="4" type="subTitle"/>
          </p:nvPr>
        </p:nvSpPr>
        <p:spPr>
          <a:xfrm>
            <a:off x="1848650" y="2371119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Emotional Balance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121" name="Google Shape;1121;p165"/>
          <p:cNvSpPr txBox="1"/>
          <p:nvPr>
            <p:ph idx="5" type="subTitle"/>
          </p:nvPr>
        </p:nvSpPr>
        <p:spPr>
          <a:xfrm>
            <a:off x="1848600" y="3564850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Sense of Control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122" name="Google Shape;1122;p165"/>
          <p:cNvSpPr txBox="1"/>
          <p:nvPr>
            <p:ph idx="6" type="body"/>
          </p:nvPr>
        </p:nvSpPr>
        <p:spPr>
          <a:xfrm>
            <a:off x="3295875" y="3564846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Maintaining a tidy digital space instills a sense of control over one's digital life, enhancing confidence and reducing anxiety.</a:t>
            </a:r>
            <a:endParaRPr/>
          </a:p>
        </p:txBody>
      </p:sp>
      <p:pic>
        <p:nvPicPr>
          <p:cNvPr id="1123" name="Google Shape;1123;p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9146" y="1493300"/>
            <a:ext cx="301752" cy="3017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24" name="Google Shape;1124;p165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125" name="Google Shape;1125;p165"/>
          <p:cNvCxnSpPr/>
          <p:nvPr/>
        </p:nvCxnSpPr>
        <p:spPr>
          <a:xfrm>
            <a:off x="531525" y="28543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26" name="Google Shape;1126;p165"/>
          <p:cNvCxnSpPr/>
          <p:nvPr/>
        </p:nvCxnSpPr>
        <p:spPr>
          <a:xfrm>
            <a:off x="531525" y="40645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27" name="Google Shape;1127;p165"/>
          <p:cNvCxnSpPr/>
          <p:nvPr/>
        </p:nvCxnSpPr>
        <p:spPr>
          <a:xfrm>
            <a:off x="531525" y="16442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128" name="Google Shape;1128;p165"/>
          <p:cNvSpPr/>
          <p:nvPr/>
        </p:nvSpPr>
        <p:spPr>
          <a:xfrm>
            <a:off x="903146" y="2547441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129" name="Google Shape;1129;p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9159" y="2703438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130" name="Google Shape;1130;p165"/>
          <p:cNvSpPr/>
          <p:nvPr/>
        </p:nvSpPr>
        <p:spPr>
          <a:xfrm>
            <a:off x="903133" y="37576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131" name="Google Shape;1131;p1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9146" y="391360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132" name="Google Shape;1132;p1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3" name="Google Shape;1133;p16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4" name="Google Shape;1134;p16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135" name="Google Shape;1135;p16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p166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41" name="Google Shape;1141;p166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42" name="Google Shape;1142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Better Organization and Accessibility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43" name="Google Shape;1143;p166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Systematic structuring of data enhances organization. Organized data leads to easier navigation and categorization.</a:t>
            </a:r>
            <a:endParaRPr sz="1100"/>
          </a:p>
        </p:txBody>
      </p:sp>
      <p:sp>
        <p:nvSpPr>
          <p:cNvPr descr="detail_1" id="1144" name="Google Shape;1144;p166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Facilitates efficient retrieval and usage of data. Improved accessibility allows for quick access to information.</a:t>
            </a:r>
            <a:endParaRPr sz="1100"/>
          </a:p>
        </p:txBody>
      </p:sp>
      <p:sp>
        <p:nvSpPr>
          <p:cNvPr descr="header_0" id="1145" name="Google Shape;1145;p166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Organization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46" name="Google Shape;1146;p166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Accessibility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47" name="Google Shape;1147;p166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148" name="Google Shape;1148;p166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1149" name="Google Shape;1149;p1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0" name="Google Shape;1150;p16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Google Shape;1151;p16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152" name="Google Shape;1152;p16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6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157" name="Google Shape;1157;p167"/>
          <p:cNvSpPr txBox="1"/>
          <p:nvPr>
            <p:ph idx="1" type="body"/>
          </p:nvPr>
        </p:nvSpPr>
        <p:spPr>
          <a:xfrm>
            <a:off x="1373975" y="2008084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Reduced digital clutter promotes seamless collaboration on shared documents.</a:t>
            </a:r>
            <a:endParaRPr/>
          </a:p>
        </p:txBody>
      </p:sp>
      <p:sp>
        <p:nvSpPr>
          <p:cNvPr descr="3" id="1158" name="Google Shape;1158;p167"/>
          <p:cNvSpPr txBox="1"/>
          <p:nvPr>
            <p:ph idx="2" type="body"/>
          </p:nvPr>
        </p:nvSpPr>
        <p:spPr>
          <a:xfrm>
            <a:off x="1373975" y="28761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Clear folder structures simplify finding and sharing files.</a:t>
            </a:r>
            <a:endParaRPr/>
          </a:p>
        </p:txBody>
      </p:sp>
      <p:sp>
        <p:nvSpPr>
          <p:cNvPr descr="1" id="1159" name="Google Shape;1159;p167"/>
          <p:cNvSpPr txBox="1"/>
          <p:nvPr>
            <p:ph idx="3" type="body"/>
          </p:nvPr>
        </p:nvSpPr>
        <p:spPr>
          <a:xfrm>
            <a:off x="1373975" y="1140000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Organized digital files enable quick retrieval of information.</a:t>
            </a:r>
            <a:endParaRPr/>
          </a:p>
        </p:txBody>
      </p:sp>
      <p:sp>
        <p:nvSpPr>
          <p:cNvPr id="1160" name="Google Shape;1160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00">
                <a:latin typeface="Inter"/>
                <a:ea typeface="Inter"/>
                <a:cs typeface="Inter"/>
                <a:sym typeface="Inter"/>
              </a:rPr>
              <a:t>Efficient Information Retrieval and Collaboration</a:t>
            </a:r>
            <a:endParaRPr sz="24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61" name="Google Shape;1161;p167"/>
          <p:cNvSpPr/>
          <p:nvPr/>
        </p:nvSpPr>
        <p:spPr>
          <a:xfrm>
            <a:off x="734688" y="13095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62" name="Google Shape;1162;p167"/>
          <p:cNvSpPr/>
          <p:nvPr/>
        </p:nvSpPr>
        <p:spPr>
          <a:xfrm>
            <a:off x="734688" y="217756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63" name="Google Shape;1163;p167"/>
          <p:cNvSpPr/>
          <p:nvPr/>
        </p:nvSpPr>
        <p:spPr>
          <a:xfrm>
            <a:off x="734688" y="304565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4" id="1164" name="Google Shape;1164;p167"/>
          <p:cNvSpPr txBox="1"/>
          <p:nvPr>
            <p:ph idx="2" type="body"/>
          </p:nvPr>
        </p:nvSpPr>
        <p:spPr>
          <a:xfrm>
            <a:off x="1373975" y="37442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Centralized storage systems enhance team collaboration and project efficiency.</a:t>
            </a:r>
            <a:endParaRPr/>
          </a:p>
        </p:txBody>
      </p:sp>
      <p:sp>
        <p:nvSpPr>
          <p:cNvPr id="1165" name="Google Shape;1165;p167"/>
          <p:cNvSpPr/>
          <p:nvPr/>
        </p:nvSpPr>
        <p:spPr>
          <a:xfrm>
            <a:off x="734688" y="391372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66" name="Google Shape;1166;p1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p16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8" name="Google Shape;1168;p16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Benefits Of Digital Decluttering</a:t>
            </a:r>
            <a:endParaRPr b="1" sz="1600"/>
          </a:p>
        </p:txBody>
      </p:sp>
      <p:sp>
        <p:nvSpPr>
          <p:cNvPr id="1169" name="Google Shape;1169;p16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