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29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137.xml"/>
  <Override ContentType="application/vnd.openxmlformats-officedocument.presentationml.slideLayout+xml" PartName="/ppt/slideLayouts/slideLayout120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110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145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119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135.xml"/>
  <Override ContentType="application/vnd.openxmlformats-officedocument.presentationml.slideLayout+xml" PartName="/ppt/slideLayouts/slideLayout122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04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147.xml"/>
  <Override ContentType="application/vnd.openxmlformats-officedocument.presentationml.slideLayout+xml" PartName="/ppt/slideLayouts/slideLayout117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116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33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0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149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0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123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127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114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144.xml"/>
  <Override ContentType="application/vnd.openxmlformats-officedocument.presentationml.slideLayout+xml" PartName="/ppt/slideLayouts/slideLayout131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142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25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112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10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138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111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146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3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128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99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136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05.xml"/>
  <Override ContentType="application/vnd.openxmlformats-officedocument.presentationml.slideLayout+xml" PartName="/ppt/slideLayouts/slideLayout118.xml"/>
  <Override ContentType="application/vnd.openxmlformats-officedocument.presentationml.slideLayout+xml" PartName="/ppt/slideLayouts/slideLayout148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134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121.xml"/>
  <Override ContentType="application/vnd.openxmlformats-officedocument.presentationml.slideLayout+xml" PartName="/ppt/slideLayouts/slideLayout14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107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124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109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115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132.xml"/>
  <Override ContentType="application/vnd.openxmlformats-officedocument.presentationml.slideLayout+xml" PartName="/ppt/slideLayouts/slideLayout100.xml"/>
  <Override ContentType="application/vnd.openxmlformats-officedocument.presentationml.slideLayout+xml" PartName="/ppt/slideLayouts/slideLayout130.xml"/>
  <Override ContentType="application/vnd.openxmlformats-officedocument.presentationml.slideLayout+xml" PartName="/ppt/slideLayouts/slideLayout143.xml"/>
  <Override ContentType="application/vnd.openxmlformats-officedocument.presentationml.slideLayout+xml" PartName="/ppt/slideLayouts/slideLayout113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126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39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27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7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7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theme+xml" PartName="/ppt/theme/theme8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797" r:id="rId4"/>
    <p:sldMasterId id="2147483798" r:id="rId5"/>
    <p:sldMasterId id="2147483799" r:id="rId6"/>
    <p:sldMasterId id="2147483800" r:id="rId7"/>
    <p:sldMasterId id="2147483801" r:id="rId8"/>
    <p:sldMasterId id="2147483802" r:id="rId9"/>
    <p:sldMasterId id="2147483803" r:id="rId10"/>
  </p:sldMasterIdLst>
  <p:notesMasterIdLst>
    <p:notesMasterId r:id="rId11"/>
  </p:notesMasterIdLst>
  <p:sldIdLst>
    <p:sldId id="256" r:id="rId12"/>
    <p:sldId id="257" r:id="rId13"/>
    <p:sldId id="258" r:id="rId14"/>
    <p:sldId id="259" r:id="rId15"/>
    <p:sldId id="260" r:id="rId16"/>
    <p:sldId id="261" r:id="rId17"/>
    <p:sldId id="262" r:id="rId18"/>
    <p:sldId id="263" r:id="rId19"/>
    <p:sldId id="264" r:id="rId20"/>
    <p:sldId id="265" r:id="rId21"/>
    <p:sldId id="266" r:id="rId22"/>
    <p:sldId id="267" r:id="rId23"/>
  </p:sldIdLst>
  <p:sldSz cy="5143500" cx="9144000"/>
  <p:notesSz cx="6858000" cy="9144000"/>
  <p:embeddedFontLst>
    <p:embeddedFont>
      <p:font typeface="Hanken Grotesk"/>
      <p:regular r:id="rId24"/>
      <p:bold r:id="rId25"/>
      <p:italic r:id="rId26"/>
      <p:boldItalic r:id="rId27"/>
    </p:embeddedFont>
    <p:embeddedFont>
      <p:font typeface="Inter SemiBold"/>
      <p:regular r:id="rId28"/>
      <p:bold r:id="rId29"/>
    </p:embeddedFont>
    <p:embeddedFont>
      <p:font typeface="Hanken Grotesk SemiBold"/>
      <p:regular r:id="rId30"/>
      <p:bold r:id="rId31"/>
      <p:italic r:id="rId32"/>
      <p:boldItalic r:id="rId33"/>
    </p:embeddedFont>
    <p:embeddedFont>
      <p:font typeface="Inter"/>
      <p:regular r:id="rId34"/>
      <p:bold r:id="rId35"/>
    </p:embeddedFont>
    <p:embeddedFont>
      <p:font typeface="Helvetica Neue"/>
      <p:regular r:id="rId36"/>
      <p:bold r:id="rId37"/>
      <p:italic r:id="rId38"/>
      <p:boldItalic r:id="rId39"/>
    </p:embeddedFont>
    <p:embeddedFont>
      <p:font typeface="Helvetica Neue Light"/>
      <p:regular r:id="rId40"/>
      <p:bold r:id="rId41"/>
      <p:italic r:id="rId42"/>
      <p:boldItalic r:id="rId43"/>
    </p:embeddedFont>
    <p:embeddedFont>
      <p:font typeface="Inter Black"/>
      <p:bold r:id="rId4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HelveticaNeueLight-regular.fntdata"/><Relationship Id="rId20" Type="http://schemas.openxmlformats.org/officeDocument/2006/relationships/slide" Target="slides/slide9.xml"/><Relationship Id="rId42" Type="http://schemas.openxmlformats.org/officeDocument/2006/relationships/font" Target="fonts/HelveticaNeueLight-italic.fntdata"/><Relationship Id="rId41" Type="http://schemas.openxmlformats.org/officeDocument/2006/relationships/font" Target="fonts/HelveticaNeueLight-bold.fntdata"/><Relationship Id="rId22" Type="http://schemas.openxmlformats.org/officeDocument/2006/relationships/slide" Target="slides/slide11.xml"/><Relationship Id="rId44" Type="http://schemas.openxmlformats.org/officeDocument/2006/relationships/font" Target="fonts/InterBlack-bold.fntdata"/><Relationship Id="rId21" Type="http://schemas.openxmlformats.org/officeDocument/2006/relationships/slide" Target="slides/slide10.xml"/><Relationship Id="rId43" Type="http://schemas.openxmlformats.org/officeDocument/2006/relationships/font" Target="fonts/HelveticaNeueLight-boldItalic.fntdata"/><Relationship Id="rId24" Type="http://schemas.openxmlformats.org/officeDocument/2006/relationships/font" Target="fonts/HankenGrotesk-regular.fntdata"/><Relationship Id="rId23" Type="http://schemas.openxmlformats.org/officeDocument/2006/relationships/slide" Target="slides/slide12.xml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26" Type="http://schemas.openxmlformats.org/officeDocument/2006/relationships/font" Target="fonts/HankenGrotesk-italic.fntdata"/><Relationship Id="rId25" Type="http://schemas.openxmlformats.org/officeDocument/2006/relationships/font" Target="fonts/HankenGrotesk-bold.fntdata"/><Relationship Id="rId28" Type="http://schemas.openxmlformats.org/officeDocument/2006/relationships/font" Target="fonts/InterSemiBold-regular.fntdata"/><Relationship Id="rId27" Type="http://schemas.openxmlformats.org/officeDocument/2006/relationships/font" Target="fonts/HankenGrotesk-boldItalic.fntdata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29" Type="http://schemas.openxmlformats.org/officeDocument/2006/relationships/font" Target="fonts/InterSemiBold-bold.fntdata"/><Relationship Id="rId7" Type="http://schemas.openxmlformats.org/officeDocument/2006/relationships/slideMaster" Target="slideMasters/slideMaster4.xml"/><Relationship Id="rId8" Type="http://schemas.openxmlformats.org/officeDocument/2006/relationships/slideMaster" Target="slideMasters/slideMaster5.xml"/><Relationship Id="rId31" Type="http://schemas.openxmlformats.org/officeDocument/2006/relationships/font" Target="fonts/HankenGroteskSemiBold-bold.fntdata"/><Relationship Id="rId30" Type="http://schemas.openxmlformats.org/officeDocument/2006/relationships/font" Target="fonts/HankenGroteskSemiBold-regular.fntdata"/><Relationship Id="rId11" Type="http://schemas.openxmlformats.org/officeDocument/2006/relationships/notesMaster" Target="notesMasters/notesMaster1.xml"/><Relationship Id="rId33" Type="http://schemas.openxmlformats.org/officeDocument/2006/relationships/font" Target="fonts/HankenGroteskSemiBold-boldItalic.fntdata"/><Relationship Id="rId10" Type="http://schemas.openxmlformats.org/officeDocument/2006/relationships/slideMaster" Target="slideMasters/slideMaster7.xml"/><Relationship Id="rId32" Type="http://schemas.openxmlformats.org/officeDocument/2006/relationships/font" Target="fonts/HankenGroteskSemiBold-italic.fntdata"/><Relationship Id="rId13" Type="http://schemas.openxmlformats.org/officeDocument/2006/relationships/slide" Target="slides/slide2.xml"/><Relationship Id="rId35" Type="http://schemas.openxmlformats.org/officeDocument/2006/relationships/font" Target="fonts/Inter-bold.fntdata"/><Relationship Id="rId12" Type="http://schemas.openxmlformats.org/officeDocument/2006/relationships/slide" Target="slides/slide1.xml"/><Relationship Id="rId34" Type="http://schemas.openxmlformats.org/officeDocument/2006/relationships/font" Target="fonts/Inter-regular.fntdata"/><Relationship Id="rId15" Type="http://schemas.openxmlformats.org/officeDocument/2006/relationships/slide" Target="slides/slide4.xml"/><Relationship Id="rId37" Type="http://schemas.openxmlformats.org/officeDocument/2006/relationships/font" Target="fonts/HelveticaNeue-bold.fntdata"/><Relationship Id="rId14" Type="http://schemas.openxmlformats.org/officeDocument/2006/relationships/slide" Target="slides/slide3.xml"/><Relationship Id="rId36" Type="http://schemas.openxmlformats.org/officeDocument/2006/relationships/font" Target="fonts/HelveticaNeue-regular.fntdata"/><Relationship Id="rId17" Type="http://schemas.openxmlformats.org/officeDocument/2006/relationships/slide" Target="slides/slide6.xml"/><Relationship Id="rId39" Type="http://schemas.openxmlformats.org/officeDocument/2006/relationships/font" Target="fonts/HelveticaNeue-boldItalic.fntdata"/><Relationship Id="rId16" Type="http://schemas.openxmlformats.org/officeDocument/2006/relationships/slide" Target="slides/slide5.xml"/><Relationship Id="rId38" Type="http://schemas.openxmlformats.org/officeDocument/2006/relationships/font" Target="fonts/HelveticaNeue-italic.fntdata"/><Relationship Id="rId19" Type="http://schemas.openxmlformats.org/officeDocument/2006/relationships/slide" Target="slides/slide8.xml"/><Relationship Id="rId18" Type="http://schemas.openxmlformats.org/officeDocument/2006/relationships/slide" Target="slides/slide7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6" name="Shape 9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7" name="Google Shape;987;SLIDES_API65032327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8" name="Google Shape;988;SLIDES_API65032327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1" name="Shape 1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" name="Google Shape;1132;SLIDES_API65032327_149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3" name="Google Shape;1133;SLIDES_API65032327_14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8" name="Shape 1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" name="Google Shape;1149;SLIDES_API65032327_16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0" name="Google Shape;1150;SLIDES_API65032327_16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3" name="Shape 1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" name="Google Shape;1164;SLIDES_API741645936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5" name="Google Shape;1165;SLIDES_API741645936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5" name="Shape 9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6" name="Google Shape;996;SLIDES_API2116415667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7" name="Google Shape;997;SLIDES_API2116415667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0" name="Shape 10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" name="Google Shape;1011;SLIDES_API65032327_3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2" name="Google Shape;1012;SLIDES_API65032327_3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5" name="Shape 10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Google Shape;1026;SLIDES_API65032327_4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7" name="Google Shape;1027;SLIDES_API65032327_4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3" name="Shape 10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" name="Google Shape;1044;SLIDES_API65032327_6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5" name="Google Shape;1045;SLIDES_API65032327_6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0" name="Shape 10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" name="Google Shape;1061;SLIDES_API65032327_8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2" name="Google Shape;1062;SLIDES_API65032327_8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7" name="Shape 10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" name="Google Shape;1078;SLIDES_API79513232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9" name="Google Shape;1079;SLIDES_API79513232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8" name="Shape 10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" name="Google Shape;1099;SLIDES_API65032327_11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0" name="Google Shape;1100;SLIDES_API65032327_11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6" name="Shape 1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" name="Google Shape;1117;SLIDES_API65032327_13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8" name="Google Shape;1118;SLIDES_API65032327_13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662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p10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64" name="Google Shape;664;p105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5" name="Google Shape;665;p105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666" name="Shape 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" name="Google Shape;667;p10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68" name="Google Shape;668;p10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9" name="Google Shape;669;p10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0" name="Google Shape;670;p10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71" name="Google Shape;671;p10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676" name="Shape 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Google Shape;677;p108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78" name="Google Shape;678;p10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679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Google Shape;680;p10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81" name="Google Shape;681;p109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82" name="Shape 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" name="Google Shape;683;p11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84" name="Google Shape;684;p110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685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Google Shape;686;p11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87" name="Google Shape;687;p111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688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Google Shape;689;p112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0" name="Google Shape;690;p112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1" name="Google Shape;691;p11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2" name="Google Shape;692;p112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3" name="Google Shape;693;p112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4" name="Google Shape;694;p112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5" name="Google Shape;695;p112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696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Google Shape;697;p113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8" name="Google Shape;698;p113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9" name="Google Shape;699;p11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0" name="Google Shape;700;p113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01" name="Shape 7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" name="Google Shape;702;p11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3" name="Google Shape;703;p11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4" name="Google Shape;704;p11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5" name="Google Shape;705;p11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6" name="Google Shape;706;p114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07" name="Google Shape;707;p114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08" name="Google Shape;708;p114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709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Google Shape;710;p115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1" name="Google Shape;711;p115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2" name="Google Shape;712;p115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3" name="Google Shape;713;p1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714" name="Google Shape;714;p115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15" name="Google Shape;715;p115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16" name="Google Shape;716;p115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717" name="Shape 7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Google Shape;718;p116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19" name="Google Shape;719;p116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0" name="Google Shape;720;p116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1" name="Google Shape;721;p116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22" name="Google Shape;722;p116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23" name="Google Shape;723;p116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24" name="Google Shape;724;p116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25" name="Google Shape;725;p116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6" name="Google Shape;726;p116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7" name="Google Shape;727;p116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728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Google Shape;729;p117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0" name="Google Shape;730;p117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1" name="Google Shape;731;p117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2" name="Google Shape;732;p1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733" name="Shape 7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4" name="Google Shape;734;p118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5" name="Google Shape;735;p118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6" name="Google Shape;736;p118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7" name="Google Shape;737;p118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38" name="Google Shape;738;p118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39" name="Google Shape;739;p118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40" name="Google Shape;740;p1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741" name="Shape 7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2" name="Google Shape;742;p119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3" name="Google Shape;743;p1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44" name="Google Shape;744;p119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45" name="Google Shape;745;p119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46" name="Google Shape;746;p119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47" name="Google Shape;747;p119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8" name="Google Shape;748;p119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749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0" name="Google Shape;750;p120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51" name="Google Shape;751;p120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752" name="Google Shape;752;p120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53" name="Google Shape;753;p120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4" name="Google Shape;754;p120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5" name="Google Shape;755;p120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6" name="Google Shape;756;p120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7" name="Google Shape;757;p120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8" name="Google Shape;758;p120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9" name="Google Shape;759;p1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760" name="Shape 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Google Shape;761;p121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2" name="Google Shape;762;p121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3" name="Google Shape;763;p1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64" name="Google Shape;764;p121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5" name="Google Shape;765;p121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6" name="Google Shape;766;p121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7" name="Google Shape;767;p121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768" name="Shape 7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" name="Google Shape;769;p122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0" name="Google Shape;770;p122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1" name="Google Shape;771;p122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2" name="Google Shape;772;p122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3" name="Google Shape;773;p122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4" name="Google Shape;774;p12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75" name="Google Shape;775;p122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776" name="Shape 7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" name="Google Shape;777;p123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778" name="Google Shape;778;p123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9" name="Google Shape;779;p123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0" name="Google Shape;780;p123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1" name="Google Shape;781;p123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2" name="Google Shape;782;p123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3" name="Google Shape;783;p123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4" name="Google Shape;784;p123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5" name="Google Shape;785;p123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6" name="Google Shape;786;p123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7" name="Google Shape;787;p123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8" name="Google Shape;788;p123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9" name="Google Shape;789;p123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790" name="Shape 7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1" name="Google Shape;791;p124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92" name="Google Shape;792;p12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3" name="Google Shape;793;p12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4" name="Google Shape;794;p12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795" name="Google Shape;795;p12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796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" name="Google Shape;797;p1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98" name="Google Shape;798;p12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9" name="Google Shape;799;p125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" name="Google Shape;56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800" name="Shape 8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1" name="Google Shape;801;p1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02" name="Google Shape;802;p126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3" name="Google Shape;803;p126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804" name="Shape 8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" name="Google Shape;805;p1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06" name="Google Shape;806;p127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7" name="Google Shape;807;p127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808" name="Shape 8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" name="Google Shape;809;p1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10" name="Google Shape;810;p128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1" name="Google Shape;811;p128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2" name="Google Shape;812;p128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13" name="Google Shape;813;p128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814" name="Shape 8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5" name="Google Shape;815;p1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16" name="Google Shape;816;p12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7" name="Google Shape;817;p12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8" name="Google Shape;818;p12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19" name="Google Shape;819;p12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820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p130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822" name="Google Shape;822;p130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23" name="Google Shape;823;p130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824" name="Shape 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" name="Google Shape;825;p131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6" name="Google Shape;826;p131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27" name="Google Shape;827;p131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8" name="Google Shape;828;p131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33" name="Shape 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4" name="Google Shape;834;p133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35" name="Google Shape;835;p13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836" name="Shape 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7" name="Google Shape;837;p1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38" name="Google Shape;838;p134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839" name="Shape 8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0" name="Google Shape;840;p1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41" name="Google Shape;841;p135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842" name="Shape 8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" name="Google Shape;843;p13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44" name="Google Shape;844;p136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" name="Google Shape;59;p1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845" name="Shape 8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6" name="Google Shape;846;p137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7" name="Google Shape;847;p137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8" name="Google Shape;848;p13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49" name="Google Shape;849;p137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0" name="Google Shape;850;p137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1" name="Google Shape;851;p137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2" name="Google Shape;852;p137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853" name="Shape 8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4" name="Google Shape;854;p138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5" name="Google Shape;855;p138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6" name="Google Shape;856;p1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57" name="Google Shape;857;p138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858" name="Shape 8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9" name="Google Shape;859;p139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0" name="Google Shape;860;p139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1" name="Google Shape;861;p13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62" name="Google Shape;862;p139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3" name="Google Shape;863;p139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64" name="Google Shape;864;p139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65" name="Google Shape;865;p139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66" name="Shape 8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7" name="Google Shape;867;p140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8" name="Google Shape;868;p140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9" name="Google Shape;869;p140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0" name="Google Shape;870;p1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871" name="Google Shape;871;p140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72" name="Google Shape;872;p140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73" name="Google Shape;873;p140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874" name="Shape 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5" name="Google Shape;875;p141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76" name="Google Shape;876;p141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7" name="Google Shape;877;p141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8" name="Google Shape;878;p141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879" name="Google Shape;879;p141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80" name="Google Shape;880;p141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81" name="Google Shape;881;p141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882" name="Google Shape;882;p141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3" name="Google Shape;883;p141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4" name="Google Shape;884;p141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885" name="Shape 8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6" name="Google Shape;886;p142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7" name="Google Shape;887;p142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8" name="Google Shape;888;p142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9" name="Google Shape;889;p1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890" name="Shape 8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" name="Google Shape;891;p143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2" name="Google Shape;892;p143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3" name="Google Shape;893;p143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4" name="Google Shape;894;p143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95" name="Google Shape;895;p143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96" name="Google Shape;896;p143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97" name="Google Shape;897;p1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898" name="Shape 8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9" name="Google Shape;899;p144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0" name="Google Shape;900;p1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01" name="Google Shape;901;p144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02" name="Google Shape;902;p144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03" name="Google Shape;903;p144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04" name="Google Shape;904;p144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5" name="Google Shape;905;p144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906" name="Shape 9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7" name="Google Shape;907;p145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08" name="Google Shape;908;p145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909" name="Google Shape;909;p145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10" name="Google Shape;910;p145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1" name="Google Shape;911;p145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2" name="Google Shape;912;p145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3" name="Google Shape;913;p145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4" name="Google Shape;914;p145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5" name="Google Shape;915;p145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6" name="Google Shape;916;p14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917" name="Shape 9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8" name="Google Shape;918;p146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9" name="Google Shape;919;p146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0" name="Google Shape;920;p1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21" name="Google Shape;921;p146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2" name="Google Shape;922;p146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3" name="Google Shape;923;p146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4" name="Google Shape;924;p146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" name="Google Shape;62;p16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925" name="Shape 9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6" name="Google Shape;926;p147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7" name="Google Shape;927;p147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8" name="Google Shape;928;p147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9" name="Google Shape;929;p147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0" name="Google Shape;930;p147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1" name="Google Shape;931;p14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32" name="Google Shape;932;p147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933" name="Shape 9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4" name="Google Shape;934;p148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935" name="Google Shape;935;p148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6" name="Google Shape;936;p148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7" name="Google Shape;937;p148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8" name="Google Shape;938;p148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9" name="Google Shape;939;p148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0" name="Google Shape;940;p148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1" name="Google Shape;941;p148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2" name="Google Shape;942;p148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3" name="Google Shape;943;p148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4" name="Google Shape;944;p148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5" name="Google Shape;945;p148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6" name="Google Shape;946;p148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947" name="Shape 9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8" name="Google Shape;948;p149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49" name="Google Shape;949;p14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0" name="Google Shape;950;p14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1" name="Google Shape;951;p14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52" name="Google Shape;952;p14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953" name="Shape 9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4" name="Google Shape;954;p1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55" name="Google Shape;955;p150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6" name="Google Shape;956;p150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957" name="Shape 9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8" name="Google Shape;958;p1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59" name="Google Shape;959;p151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0" name="Google Shape;960;p151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961" name="Shape 9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" name="Google Shape;962;p1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63" name="Google Shape;963;p152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4" name="Google Shape;964;p152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965" name="Shape 9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6" name="Google Shape;966;p15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67" name="Google Shape;967;p153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8" name="Google Shape;968;p153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9" name="Google Shape;969;p153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70" name="Google Shape;970;p153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971" name="Shape 9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" name="Google Shape;972;p15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73" name="Google Shape;973;p15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4" name="Google Shape;974;p15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5" name="Google Shape;975;p15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76" name="Google Shape;976;p15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977" name="Shape 9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8" name="Google Shape;978;p155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979" name="Google Shape;979;p155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80" name="Google Shape;980;p155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981" name="Shape 9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2" name="Google Shape;982;p156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3" name="Google Shape;983;p156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984" name="Google Shape;984;p156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5" name="Google Shape;985;p156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" name="Google Shape;65;p17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" name="Google Shape;68;p1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" name="Google Shape;69;p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" name="Google Shape;70;p1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9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" name="Google Shape;73;p19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" name="Google Shape;74;p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" name="Google Shape;75;p19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0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" name="Google Shape;78;p20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" name="Google Shape;79;p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0" name="Google Shape;80;p20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" name="Google Shape;81;p20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2" name="Google Shape;82;p20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3" name="Google Shape;83;p20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" name="Google Shape;86;p2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" name="Google Shape;87;p2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" name="Google Shape;88;p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89" name="Google Shape;89;p21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0" name="Google Shape;90;p21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1" name="Google Shape;91;p21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2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4" name="Google Shape;94;p22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22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22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7" name="Google Shape;97;p22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8" name="Google Shape;98;p22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9" name="Google Shape;99;p22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0" name="Google Shape;100;p22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" name="Google Shape;101;p22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" name="Google Shape;102;p22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3"/>
          <p:cNvSpPr txBox="1"/>
          <p:nvPr>
            <p:ph idx="1" type="body"/>
          </p:nvPr>
        </p:nvSpPr>
        <p:spPr>
          <a:xfrm>
            <a:off x="457200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" name="Google Shape;105;p23"/>
          <p:cNvSpPr txBox="1"/>
          <p:nvPr>
            <p:ph idx="2" type="body"/>
          </p:nvPr>
        </p:nvSpPr>
        <p:spPr>
          <a:xfrm>
            <a:off x="4704701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" name="Google Shape;106;p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4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24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" name="Google Shape;110;p24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" name="Google Shape;111;p24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" name="Google Shape;112;p24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" name="Google Shape;113;p24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4" name="Google Shape;114;p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5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7" name="Google Shape;117;p25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18" name="Google Shape;118;p25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9" name="Google Shape;119;p25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0" name="Google Shape;120;p25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1" name="Google Shape;121;p25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2" name="Google Shape;122;p25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3" name="Google Shape;123;p25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4" name="Google Shape;124;p25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5" name="Google Shape;125;p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6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8" name="Google Shape;128;p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9" name="Google Shape;129;p26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0" name="Google Shape;130;p26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1" name="Google Shape;131;p26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2" name="Google Shape;132;p26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3" name="Google Shape;133;p26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7"/>
          <p:cNvSpPr txBox="1"/>
          <p:nvPr>
            <p:ph idx="1" type="body"/>
          </p:nvPr>
        </p:nvSpPr>
        <p:spPr>
          <a:xfrm>
            <a:off x="457200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6" name="Google Shape;136;p27"/>
          <p:cNvSpPr txBox="1"/>
          <p:nvPr>
            <p:ph idx="2" type="body"/>
          </p:nvPr>
        </p:nvSpPr>
        <p:spPr>
          <a:xfrm>
            <a:off x="2547247" y="1801725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7" name="Google Shape;137;p27"/>
          <p:cNvSpPr txBox="1"/>
          <p:nvPr>
            <p:ph idx="3" type="body"/>
          </p:nvPr>
        </p:nvSpPr>
        <p:spPr>
          <a:xfrm>
            <a:off x="4637182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8" name="Google Shape;138;p27"/>
          <p:cNvSpPr txBox="1"/>
          <p:nvPr>
            <p:ph idx="4" type="subTitle"/>
          </p:nvPr>
        </p:nvSpPr>
        <p:spPr>
          <a:xfrm>
            <a:off x="457200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p27"/>
          <p:cNvSpPr txBox="1"/>
          <p:nvPr>
            <p:ph idx="5" type="subTitle"/>
          </p:nvPr>
        </p:nvSpPr>
        <p:spPr>
          <a:xfrm>
            <a:off x="2547191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0" name="Google Shape;140;p27"/>
          <p:cNvSpPr txBox="1"/>
          <p:nvPr>
            <p:ph idx="6" type="subTitle"/>
          </p:nvPr>
        </p:nvSpPr>
        <p:spPr>
          <a:xfrm>
            <a:off x="4637182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1" name="Google Shape;141;p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42" name="Google Shape;142;p27"/>
          <p:cNvSpPr txBox="1"/>
          <p:nvPr>
            <p:ph idx="7" type="body"/>
          </p:nvPr>
        </p:nvSpPr>
        <p:spPr>
          <a:xfrm>
            <a:off x="6727126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3" name="Google Shape;143;p27"/>
          <p:cNvSpPr txBox="1"/>
          <p:nvPr>
            <p:ph idx="8" type="subTitle"/>
          </p:nvPr>
        </p:nvSpPr>
        <p:spPr>
          <a:xfrm>
            <a:off x="6727126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 1">
  <p:cSld name="CUSTOM_3_2_1_1_1_1_2">
    <p:bg>
      <p:bgPr>
        <a:solidFill>
          <a:schemeClr val="lt2"/>
        </a:solidFill>
      </p:bgPr>
    </p:bg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8"/>
          <p:cNvSpPr txBox="1"/>
          <p:nvPr>
            <p:ph idx="1" type="body"/>
          </p:nvPr>
        </p:nvSpPr>
        <p:spPr>
          <a:xfrm>
            <a:off x="457225" y="1589847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6" name="Google Shape;146;p28"/>
          <p:cNvSpPr txBox="1"/>
          <p:nvPr>
            <p:ph idx="2" type="body"/>
          </p:nvPr>
        </p:nvSpPr>
        <p:spPr>
          <a:xfrm>
            <a:off x="4704575" y="1589800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7" name="Google Shape;147;p28"/>
          <p:cNvSpPr txBox="1"/>
          <p:nvPr>
            <p:ph idx="3" type="subTitle"/>
          </p:nvPr>
        </p:nvSpPr>
        <p:spPr>
          <a:xfrm>
            <a:off x="457225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8" name="Google Shape;148;p28"/>
          <p:cNvSpPr txBox="1"/>
          <p:nvPr>
            <p:ph idx="4" type="subTitle"/>
          </p:nvPr>
        </p:nvSpPr>
        <p:spPr>
          <a:xfrm>
            <a:off x="4704451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9" name="Google Shape;149;p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50" name="Google Shape;150;p28"/>
          <p:cNvSpPr txBox="1"/>
          <p:nvPr>
            <p:ph idx="5" type="body"/>
          </p:nvPr>
        </p:nvSpPr>
        <p:spPr>
          <a:xfrm>
            <a:off x="457225" y="3418672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1" name="Google Shape;151;p28"/>
          <p:cNvSpPr txBox="1"/>
          <p:nvPr>
            <p:ph idx="6" type="body"/>
          </p:nvPr>
        </p:nvSpPr>
        <p:spPr>
          <a:xfrm>
            <a:off x="4704575" y="3418625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2" name="Google Shape;152;p28"/>
          <p:cNvSpPr txBox="1"/>
          <p:nvPr>
            <p:ph idx="7" type="subTitle"/>
          </p:nvPr>
        </p:nvSpPr>
        <p:spPr>
          <a:xfrm>
            <a:off x="457225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3" name="Google Shape;153;p28"/>
          <p:cNvSpPr txBox="1"/>
          <p:nvPr>
            <p:ph idx="8" type="subTitle"/>
          </p:nvPr>
        </p:nvSpPr>
        <p:spPr>
          <a:xfrm>
            <a:off x="4704451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9"/>
          <p:cNvSpPr txBox="1"/>
          <p:nvPr>
            <p:ph idx="1" type="body"/>
          </p:nvPr>
        </p:nvSpPr>
        <p:spPr>
          <a:xfrm>
            <a:off x="45720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6" name="Google Shape;156;p29"/>
          <p:cNvSpPr txBox="1"/>
          <p:nvPr>
            <p:ph idx="2" type="subTitle"/>
          </p:nvPr>
        </p:nvSpPr>
        <p:spPr>
          <a:xfrm>
            <a:off x="45720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7" name="Google Shape;157;p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58" name="Google Shape;158;p29"/>
          <p:cNvSpPr txBox="1"/>
          <p:nvPr>
            <p:ph idx="3" type="body"/>
          </p:nvPr>
        </p:nvSpPr>
        <p:spPr>
          <a:xfrm>
            <a:off x="255293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9" name="Google Shape;159;p29"/>
          <p:cNvSpPr txBox="1"/>
          <p:nvPr>
            <p:ph idx="4" type="subTitle"/>
          </p:nvPr>
        </p:nvSpPr>
        <p:spPr>
          <a:xfrm>
            <a:off x="255293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0" name="Google Shape;160;p29"/>
          <p:cNvSpPr txBox="1"/>
          <p:nvPr>
            <p:ph idx="5" type="body"/>
          </p:nvPr>
        </p:nvSpPr>
        <p:spPr>
          <a:xfrm>
            <a:off x="464866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1" name="Google Shape;161;p29"/>
          <p:cNvSpPr txBox="1"/>
          <p:nvPr>
            <p:ph idx="6" type="subTitle"/>
          </p:nvPr>
        </p:nvSpPr>
        <p:spPr>
          <a:xfrm>
            <a:off x="464866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2" name="Google Shape;162;p29"/>
          <p:cNvSpPr txBox="1"/>
          <p:nvPr>
            <p:ph idx="7" type="body"/>
          </p:nvPr>
        </p:nvSpPr>
        <p:spPr>
          <a:xfrm>
            <a:off x="6744392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3" name="Google Shape;163;p29"/>
          <p:cNvSpPr txBox="1"/>
          <p:nvPr>
            <p:ph idx="8" type="subTitle"/>
          </p:nvPr>
        </p:nvSpPr>
        <p:spPr>
          <a:xfrm>
            <a:off x="6744392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 1">
  <p:cSld name="CUSTOM_3_2_1_1_1_1_1_2">
    <p:bg>
      <p:bgPr>
        <a:solidFill>
          <a:schemeClr val="lt1"/>
        </a:solidFill>
      </p:bgPr>
    </p:bg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30"/>
          <p:cNvSpPr txBox="1"/>
          <p:nvPr>
            <p:ph idx="1" type="body"/>
          </p:nvPr>
        </p:nvSpPr>
        <p:spPr>
          <a:xfrm>
            <a:off x="49117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6" name="Google Shape;166;p30"/>
          <p:cNvSpPr txBox="1"/>
          <p:nvPr>
            <p:ph idx="2" type="subTitle"/>
          </p:nvPr>
        </p:nvSpPr>
        <p:spPr>
          <a:xfrm>
            <a:off x="491175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7" name="Google Shape;167;p3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68" name="Google Shape;168;p30"/>
          <p:cNvSpPr txBox="1"/>
          <p:nvPr>
            <p:ph idx="3" type="body"/>
          </p:nvPr>
        </p:nvSpPr>
        <p:spPr>
          <a:xfrm>
            <a:off x="476210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9" name="Google Shape;169;p30"/>
          <p:cNvSpPr txBox="1"/>
          <p:nvPr>
            <p:ph idx="4" type="subTitle"/>
          </p:nvPr>
        </p:nvSpPr>
        <p:spPr>
          <a:xfrm>
            <a:off x="4762102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0" name="Google Shape;170;p30"/>
          <p:cNvSpPr txBox="1"/>
          <p:nvPr>
            <p:ph idx="5" type="body"/>
          </p:nvPr>
        </p:nvSpPr>
        <p:spPr>
          <a:xfrm>
            <a:off x="491113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1" name="Google Shape;171;p30"/>
          <p:cNvSpPr txBox="1"/>
          <p:nvPr>
            <p:ph idx="6" type="subTitle"/>
          </p:nvPr>
        </p:nvSpPr>
        <p:spPr>
          <a:xfrm>
            <a:off x="491113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2" name="Google Shape;172;p30"/>
          <p:cNvSpPr txBox="1"/>
          <p:nvPr>
            <p:ph idx="7" type="body"/>
          </p:nvPr>
        </p:nvSpPr>
        <p:spPr>
          <a:xfrm>
            <a:off x="4762042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3" name="Google Shape;173;p30"/>
          <p:cNvSpPr txBox="1"/>
          <p:nvPr>
            <p:ph idx="8" type="subTitle"/>
          </p:nvPr>
        </p:nvSpPr>
        <p:spPr>
          <a:xfrm>
            <a:off x="4762040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31"/>
          <p:cNvSpPr txBox="1"/>
          <p:nvPr>
            <p:ph idx="1" type="body"/>
          </p:nvPr>
        </p:nvSpPr>
        <p:spPr>
          <a:xfrm>
            <a:off x="2064350" y="114000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6" name="Google Shape;176;p31"/>
          <p:cNvSpPr txBox="1"/>
          <p:nvPr>
            <p:ph idx="2" type="body"/>
          </p:nvPr>
        </p:nvSpPr>
        <p:spPr>
          <a:xfrm>
            <a:off x="2064350" y="207693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7" name="Google Shape;177;p31"/>
          <p:cNvSpPr txBox="1"/>
          <p:nvPr>
            <p:ph idx="3" type="subTitle"/>
          </p:nvPr>
        </p:nvSpPr>
        <p:spPr>
          <a:xfrm>
            <a:off x="457200" y="1140077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8" name="Google Shape;178;p31"/>
          <p:cNvSpPr txBox="1"/>
          <p:nvPr>
            <p:ph idx="4" type="subTitle"/>
          </p:nvPr>
        </p:nvSpPr>
        <p:spPr>
          <a:xfrm>
            <a:off x="457200" y="2076966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9" name="Google Shape;179;p31"/>
          <p:cNvSpPr txBox="1"/>
          <p:nvPr>
            <p:ph idx="5" type="subTitle"/>
          </p:nvPr>
        </p:nvSpPr>
        <p:spPr>
          <a:xfrm>
            <a:off x="457200" y="30138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0" name="Google Shape;180;p3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81" name="Google Shape;181;p31"/>
          <p:cNvSpPr txBox="1"/>
          <p:nvPr>
            <p:ph idx="6" type="body"/>
          </p:nvPr>
        </p:nvSpPr>
        <p:spPr>
          <a:xfrm>
            <a:off x="2064350" y="301387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2" name="Google Shape;182;p31"/>
          <p:cNvSpPr txBox="1"/>
          <p:nvPr>
            <p:ph idx="7" type="subTitle"/>
          </p:nvPr>
        </p:nvSpPr>
        <p:spPr>
          <a:xfrm>
            <a:off x="457200" y="39507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3" name="Google Shape;183;p31"/>
          <p:cNvSpPr txBox="1"/>
          <p:nvPr>
            <p:ph idx="8" type="body"/>
          </p:nvPr>
        </p:nvSpPr>
        <p:spPr>
          <a:xfrm>
            <a:off x="2064350" y="3950773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32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86" name="Google Shape;186;p32"/>
          <p:cNvSpPr/>
          <p:nvPr/>
        </p:nvSpPr>
        <p:spPr>
          <a:xfrm>
            <a:off x="457200" y="115490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Google Shape;187;p32"/>
          <p:cNvSpPr txBox="1"/>
          <p:nvPr>
            <p:ph idx="1" type="subTitle"/>
          </p:nvPr>
        </p:nvSpPr>
        <p:spPr>
          <a:xfrm>
            <a:off x="457200" y="1154911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8" name="Google Shape;188;p32"/>
          <p:cNvSpPr txBox="1"/>
          <p:nvPr>
            <p:ph idx="2" type="body"/>
          </p:nvPr>
        </p:nvSpPr>
        <p:spPr>
          <a:xfrm>
            <a:off x="2749850" y="128912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9" name="Google Shape;189;p32"/>
          <p:cNvSpPr/>
          <p:nvPr/>
        </p:nvSpPr>
        <p:spPr>
          <a:xfrm>
            <a:off x="457200" y="209078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Google Shape;190;p32"/>
          <p:cNvSpPr txBox="1"/>
          <p:nvPr>
            <p:ph idx="3" type="subTitle"/>
          </p:nvPr>
        </p:nvSpPr>
        <p:spPr>
          <a:xfrm>
            <a:off x="457200" y="2090802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1" name="Google Shape;191;p32"/>
          <p:cNvSpPr/>
          <p:nvPr/>
        </p:nvSpPr>
        <p:spPr>
          <a:xfrm>
            <a:off x="457200" y="3026661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" name="Google Shape;192;p32"/>
          <p:cNvSpPr txBox="1"/>
          <p:nvPr>
            <p:ph idx="4" type="body"/>
          </p:nvPr>
        </p:nvSpPr>
        <p:spPr>
          <a:xfrm>
            <a:off x="2749800" y="295004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3" name="Google Shape;193;p32"/>
          <p:cNvSpPr txBox="1"/>
          <p:nvPr>
            <p:ph idx="5" type="body"/>
          </p:nvPr>
        </p:nvSpPr>
        <p:spPr>
          <a:xfrm>
            <a:off x="2749800" y="21195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4" name="Google Shape;194;p32"/>
          <p:cNvSpPr txBox="1"/>
          <p:nvPr>
            <p:ph idx="6" type="subTitle"/>
          </p:nvPr>
        </p:nvSpPr>
        <p:spPr>
          <a:xfrm>
            <a:off x="457200" y="3026693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5" name="Google Shape;195;p32"/>
          <p:cNvSpPr/>
          <p:nvPr/>
        </p:nvSpPr>
        <p:spPr>
          <a:xfrm>
            <a:off x="457200" y="3963079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32"/>
          <p:cNvSpPr txBox="1"/>
          <p:nvPr>
            <p:ph idx="7" type="body"/>
          </p:nvPr>
        </p:nvSpPr>
        <p:spPr>
          <a:xfrm>
            <a:off x="2749800" y="37804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7" name="Google Shape;197;p32"/>
          <p:cNvSpPr txBox="1"/>
          <p:nvPr>
            <p:ph idx="8" type="subTitle"/>
          </p:nvPr>
        </p:nvSpPr>
        <p:spPr>
          <a:xfrm>
            <a:off x="457200" y="3963110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3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00" name="Google Shape;200;p33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1" name="Google Shape;201;p33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2" name="Google Shape;202;p33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203" name="Google Shape;203;p33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06" name="Google Shape;206;p34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7" name="Google Shape;207;p34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0" name="Google Shape;210;p35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1" name="Google Shape;211;p35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4" name="Google Shape;214;p36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5" name="Google Shape;215;p36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3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8" name="Google Shape;218;p37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9" name="Google Shape;219;p37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0" name="Google Shape;220;p37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221" name="Google Shape;221;p37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39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8" name="Google Shape;228;p3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1" name="Google Shape;231;p40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4" name="Google Shape;234;p41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7" name="Google Shape;237;p42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43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0" name="Google Shape;240;p43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1" name="Google Shape;241;p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42" name="Google Shape;242;p43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44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5" name="Google Shape;245;p44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6" name="Google Shape;246;p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47" name="Google Shape;247;p44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45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0" name="Google Shape;250;p45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1" name="Google Shape;251;p4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52" name="Google Shape;252;p45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46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5" name="Google Shape;255;p46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6" name="Google Shape;256;p46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7" name="Google Shape;257;p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47"/>
          <p:cNvSpPr/>
          <p:nvPr/>
        </p:nvSpPr>
        <p:spPr>
          <a:xfrm>
            <a:off x="6727365" y="144680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0" name="Google Shape;260;p47"/>
          <p:cNvSpPr txBox="1"/>
          <p:nvPr>
            <p:ph idx="1" type="body"/>
          </p:nvPr>
        </p:nvSpPr>
        <p:spPr>
          <a:xfrm>
            <a:off x="6727365" y="145769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1" name="Google Shape;261;p47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62" name="Google Shape;262;p47"/>
          <p:cNvSpPr/>
          <p:nvPr/>
        </p:nvSpPr>
        <p:spPr>
          <a:xfrm>
            <a:off x="457200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3" name="Google Shape;263;p47"/>
          <p:cNvSpPr/>
          <p:nvPr/>
        </p:nvSpPr>
        <p:spPr>
          <a:xfrm>
            <a:off x="2547256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" name="Google Shape;264;p47"/>
          <p:cNvSpPr/>
          <p:nvPr/>
        </p:nvSpPr>
        <p:spPr>
          <a:xfrm>
            <a:off x="4637311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65" name="Google Shape;265;p47"/>
          <p:cNvCxnSpPr/>
          <p:nvPr/>
        </p:nvCxnSpPr>
        <p:spPr>
          <a:xfrm flipH="1" rot="10800000">
            <a:off x="457200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66" name="Google Shape;266;p47"/>
          <p:cNvCxnSpPr/>
          <p:nvPr/>
        </p:nvCxnSpPr>
        <p:spPr>
          <a:xfrm flipH="1" rot="10800000">
            <a:off x="2547256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67" name="Google Shape;267;p47"/>
          <p:cNvCxnSpPr/>
          <p:nvPr/>
        </p:nvCxnSpPr>
        <p:spPr>
          <a:xfrm flipH="1" rot="10800000">
            <a:off x="4637311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68" name="Google Shape;268;p47"/>
          <p:cNvSpPr txBox="1"/>
          <p:nvPr>
            <p:ph idx="2" type="body"/>
          </p:nvPr>
        </p:nvSpPr>
        <p:spPr>
          <a:xfrm>
            <a:off x="457200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9" name="Google Shape;269;p47"/>
          <p:cNvSpPr txBox="1"/>
          <p:nvPr>
            <p:ph idx="3" type="body"/>
          </p:nvPr>
        </p:nvSpPr>
        <p:spPr>
          <a:xfrm>
            <a:off x="4637311" y="146624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0" name="Google Shape;270;p47"/>
          <p:cNvSpPr txBox="1"/>
          <p:nvPr>
            <p:ph idx="4" type="body"/>
          </p:nvPr>
        </p:nvSpPr>
        <p:spPr>
          <a:xfrm>
            <a:off x="2547256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271" name="Google Shape;271;p47"/>
          <p:cNvCxnSpPr/>
          <p:nvPr/>
        </p:nvCxnSpPr>
        <p:spPr>
          <a:xfrm flipH="1" rot="10800000">
            <a:off x="6727365" y="431653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48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4" name="Google Shape;274;p48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5" name="Google Shape;275;p48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6" name="Google Shape;276;p4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49"/>
          <p:cNvSpPr txBox="1"/>
          <p:nvPr>
            <p:ph idx="1" type="subTitle"/>
          </p:nvPr>
        </p:nvSpPr>
        <p:spPr>
          <a:xfrm>
            <a:off x="2547182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279" name="Google Shape;279;p49"/>
          <p:cNvSpPr txBox="1"/>
          <p:nvPr>
            <p:ph idx="2" type="subTitle"/>
          </p:nvPr>
        </p:nvSpPr>
        <p:spPr>
          <a:xfrm>
            <a:off x="4637230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280" name="Google Shape;280;p49"/>
          <p:cNvSpPr txBox="1"/>
          <p:nvPr>
            <p:ph idx="3" type="subTitle"/>
          </p:nvPr>
        </p:nvSpPr>
        <p:spPr>
          <a:xfrm>
            <a:off x="457125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281" name="Google Shape;281;p49"/>
          <p:cNvSpPr txBox="1"/>
          <p:nvPr>
            <p:ph idx="4" type="body"/>
          </p:nvPr>
        </p:nvSpPr>
        <p:spPr>
          <a:xfrm>
            <a:off x="457150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2" name="Google Shape;282;p49"/>
          <p:cNvSpPr txBox="1"/>
          <p:nvPr>
            <p:ph idx="5" type="body"/>
          </p:nvPr>
        </p:nvSpPr>
        <p:spPr>
          <a:xfrm>
            <a:off x="2547197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3" name="Google Shape;283;p49"/>
          <p:cNvSpPr txBox="1"/>
          <p:nvPr>
            <p:ph idx="6" type="body"/>
          </p:nvPr>
        </p:nvSpPr>
        <p:spPr>
          <a:xfrm>
            <a:off x="4637244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4" name="Google Shape;284;p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85" name="Google Shape;285;p49"/>
          <p:cNvSpPr txBox="1"/>
          <p:nvPr>
            <p:ph idx="7" type="subTitle"/>
          </p:nvPr>
        </p:nvSpPr>
        <p:spPr>
          <a:xfrm>
            <a:off x="6727263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286" name="Google Shape;286;p49"/>
          <p:cNvSpPr txBox="1"/>
          <p:nvPr>
            <p:ph idx="8" type="body"/>
          </p:nvPr>
        </p:nvSpPr>
        <p:spPr>
          <a:xfrm>
            <a:off x="6727276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50"/>
          <p:cNvSpPr/>
          <p:nvPr/>
        </p:nvSpPr>
        <p:spPr>
          <a:xfrm>
            <a:off x="51704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9" name="Google Shape;289;p50"/>
          <p:cNvSpPr txBox="1"/>
          <p:nvPr>
            <p:ph idx="1" type="body"/>
          </p:nvPr>
        </p:nvSpPr>
        <p:spPr>
          <a:xfrm>
            <a:off x="489150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0" name="Google Shape;290;p50"/>
          <p:cNvSpPr/>
          <p:nvPr/>
        </p:nvSpPr>
        <p:spPr>
          <a:xfrm>
            <a:off x="30885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91" name="Google Shape;291;p50"/>
          <p:cNvSpPr/>
          <p:nvPr/>
        </p:nvSpPr>
        <p:spPr>
          <a:xfrm>
            <a:off x="10066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92" name="Google Shape;292;p50"/>
          <p:cNvSpPr txBox="1"/>
          <p:nvPr>
            <p:ph idx="2" type="subTitle"/>
          </p:nvPr>
        </p:nvSpPr>
        <p:spPr>
          <a:xfrm>
            <a:off x="30885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93" name="Google Shape;293;p50"/>
          <p:cNvSpPr txBox="1"/>
          <p:nvPr>
            <p:ph idx="3" type="subTitle"/>
          </p:nvPr>
        </p:nvSpPr>
        <p:spPr>
          <a:xfrm>
            <a:off x="51704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94" name="Google Shape;294;p50"/>
          <p:cNvSpPr txBox="1"/>
          <p:nvPr>
            <p:ph idx="4" type="subTitle"/>
          </p:nvPr>
        </p:nvSpPr>
        <p:spPr>
          <a:xfrm>
            <a:off x="10066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95" name="Google Shape;295;p50"/>
          <p:cNvSpPr txBox="1"/>
          <p:nvPr>
            <p:ph idx="5" type="body"/>
          </p:nvPr>
        </p:nvSpPr>
        <p:spPr>
          <a:xfrm>
            <a:off x="257105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6" name="Google Shape;296;p50"/>
          <p:cNvSpPr txBox="1"/>
          <p:nvPr>
            <p:ph idx="6" type="body"/>
          </p:nvPr>
        </p:nvSpPr>
        <p:spPr>
          <a:xfrm>
            <a:off x="4652957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7" name="Google Shape;297;p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98" name="Google Shape;298;p50"/>
          <p:cNvSpPr txBox="1"/>
          <p:nvPr>
            <p:ph idx="7" type="body"/>
          </p:nvPr>
        </p:nvSpPr>
        <p:spPr>
          <a:xfrm>
            <a:off x="673486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9" name="Google Shape;299;p50"/>
          <p:cNvSpPr/>
          <p:nvPr/>
        </p:nvSpPr>
        <p:spPr>
          <a:xfrm>
            <a:off x="72523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00" name="Google Shape;300;p50"/>
          <p:cNvSpPr txBox="1"/>
          <p:nvPr>
            <p:ph idx="8" type="subTitle"/>
          </p:nvPr>
        </p:nvSpPr>
        <p:spPr>
          <a:xfrm>
            <a:off x="72523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51"/>
          <p:cNvSpPr txBox="1"/>
          <p:nvPr>
            <p:ph idx="1" type="body"/>
          </p:nvPr>
        </p:nvSpPr>
        <p:spPr>
          <a:xfrm>
            <a:off x="457263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3" name="Google Shape;303;p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04" name="Google Shape;304;p51"/>
          <p:cNvSpPr/>
          <p:nvPr/>
        </p:nvSpPr>
        <p:spPr>
          <a:xfrm>
            <a:off x="45726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05" name="Google Shape;305;p51"/>
          <p:cNvSpPr/>
          <p:nvPr/>
        </p:nvSpPr>
        <p:spPr>
          <a:xfrm>
            <a:off x="254733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06" name="Google Shape;306;p51"/>
          <p:cNvSpPr/>
          <p:nvPr/>
        </p:nvSpPr>
        <p:spPr>
          <a:xfrm>
            <a:off x="4637396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07" name="Google Shape;307;p51"/>
          <p:cNvSpPr txBox="1"/>
          <p:nvPr>
            <p:ph idx="2" type="body"/>
          </p:nvPr>
        </p:nvSpPr>
        <p:spPr>
          <a:xfrm>
            <a:off x="2547326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8" name="Google Shape;308;p51"/>
          <p:cNvSpPr txBox="1"/>
          <p:nvPr>
            <p:ph idx="3" type="body"/>
          </p:nvPr>
        </p:nvSpPr>
        <p:spPr>
          <a:xfrm>
            <a:off x="4637390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9" name="Google Shape;309;p51"/>
          <p:cNvSpPr/>
          <p:nvPr/>
        </p:nvSpPr>
        <p:spPr>
          <a:xfrm>
            <a:off x="6727447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10" name="Google Shape;310;p51"/>
          <p:cNvSpPr txBox="1"/>
          <p:nvPr>
            <p:ph idx="4" type="body"/>
          </p:nvPr>
        </p:nvSpPr>
        <p:spPr>
          <a:xfrm>
            <a:off x="6727439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52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13" name="Google Shape;313;p52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314" name="Google Shape;314;p52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15" name="Google Shape;315;p52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6" name="Google Shape;316;p52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7" name="Google Shape;317;p52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8" name="Google Shape;318;p52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9" name="Google Shape;319;p52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0" name="Google Shape;320;p52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1" name="Google Shape;321;p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53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4" name="Google Shape;324;p53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5" name="Google Shape;325;p5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26" name="Google Shape;326;p53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7" name="Google Shape;327;p53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8" name="Google Shape;328;p53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9" name="Google Shape;329;p53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54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2" name="Google Shape;332;p54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3" name="Google Shape;333;p54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4" name="Google Shape;334;p54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5" name="Google Shape;335;p54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6" name="Google Shape;336;p5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37" name="Google Shape;337;p54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55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40" name="Google Shape;340;p55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1" name="Google Shape;341;p55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2" name="Google Shape;342;p55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3" name="Google Shape;343;p55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4" name="Google Shape;344;p55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5" name="Google Shape;345;p55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6" name="Google Shape;346;p55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7" name="Google Shape;347;p55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8" name="Google Shape;348;p55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9" name="Google Shape;349;p55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0" name="Google Shape;350;p55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1" name="Google Shape;351;p55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56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54" name="Google Shape;354;p5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5" name="Google Shape;355;p5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6" name="Google Shape;356;p5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57" name="Google Shape;357;p5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60" name="Google Shape;360;p57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1" name="Google Shape;361;p57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5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64" name="Google Shape;364;p58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5" name="Google Shape;365;p58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5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68" name="Google Shape;368;p59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9" name="Google Shape;369;p59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6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2" name="Google Shape;372;p60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3" name="Google Shape;373;p60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4" name="Google Shape;374;p60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75" name="Google Shape;375;p60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62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2" name="Google Shape;382;p6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5" name="Google Shape;385;p63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8" name="Google Shape;388;p64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91" name="Google Shape;391;p65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6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4" name="Google Shape;394;p6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5" name="Google Shape;395;p6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96" name="Google Shape;396;p6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67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9" name="Google Shape;399;p67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0" name="Google Shape;400;p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01" name="Google Shape;401;p67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6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4" name="Google Shape;404;p6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5" name="Google Shape;405;p6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06" name="Google Shape;406;p6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407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p69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9" name="Google Shape;409;p69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0" name="Google Shape;410;p69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1" name="Google Shape;411;p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70"/>
          <p:cNvSpPr/>
          <p:nvPr/>
        </p:nvSpPr>
        <p:spPr>
          <a:xfrm>
            <a:off x="6727365" y="144680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4" name="Google Shape;414;p70"/>
          <p:cNvSpPr txBox="1"/>
          <p:nvPr>
            <p:ph idx="1" type="body"/>
          </p:nvPr>
        </p:nvSpPr>
        <p:spPr>
          <a:xfrm>
            <a:off x="6727365" y="145769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5" name="Google Shape;415;p70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16" name="Google Shape;416;p70"/>
          <p:cNvSpPr/>
          <p:nvPr/>
        </p:nvSpPr>
        <p:spPr>
          <a:xfrm>
            <a:off x="457200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7" name="Google Shape;417;p70"/>
          <p:cNvSpPr/>
          <p:nvPr/>
        </p:nvSpPr>
        <p:spPr>
          <a:xfrm>
            <a:off x="2547256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8" name="Google Shape;418;p70"/>
          <p:cNvSpPr/>
          <p:nvPr/>
        </p:nvSpPr>
        <p:spPr>
          <a:xfrm>
            <a:off x="4637311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19" name="Google Shape;419;p70"/>
          <p:cNvCxnSpPr/>
          <p:nvPr/>
        </p:nvCxnSpPr>
        <p:spPr>
          <a:xfrm flipH="1" rot="10800000">
            <a:off x="457200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20" name="Google Shape;420;p70"/>
          <p:cNvCxnSpPr/>
          <p:nvPr/>
        </p:nvCxnSpPr>
        <p:spPr>
          <a:xfrm flipH="1" rot="10800000">
            <a:off x="2547256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21" name="Google Shape;421;p70"/>
          <p:cNvCxnSpPr/>
          <p:nvPr/>
        </p:nvCxnSpPr>
        <p:spPr>
          <a:xfrm flipH="1" rot="10800000">
            <a:off x="4637311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22" name="Google Shape;422;p70"/>
          <p:cNvSpPr txBox="1"/>
          <p:nvPr>
            <p:ph idx="2" type="body"/>
          </p:nvPr>
        </p:nvSpPr>
        <p:spPr>
          <a:xfrm>
            <a:off x="457200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3" name="Google Shape;423;p70"/>
          <p:cNvSpPr txBox="1"/>
          <p:nvPr>
            <p:ph idx="3" type="body"/>
          </p:nvPr>
        </p:nvSpPr>
        <p:spPr>
          <a:xfrm>
            <a:off x="4637311" y="146624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4" name="Google Shape;424;p70"/>
          <p:cNvSpPr txBox="1"/>
          <p:nvPr>
            <p:ph idx="4" type="body"/>
          </p:nvPr>
        </p:nvSpPr>
        <p:spPr>
          <a:xfrm>
            <a:off x="2547256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425" name="Google Shape;425;p70"/>
          <p:cNvCxnSpPr/>
          <p:nvPr/>
        </p:nvCxnSpPr>
        <p:spPr>
          <a:xfrm flipH="1" rot="10800000">
            <a:off x="6727365" y="431653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426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7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8" name="Google Shape;428;p7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9" name="Google Shape;429;p7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0" name="Google Shape;430;p7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43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72"/>
          <p:cNvSpPr txBox="1"/>
          <p:nvPr>
            <p:ph idx="1" type="subTitle"/>
          </p:nvPr>
        </p:nvSpPr>
        <p:spPr>
          <a:xfrm>
            <a:off x="2547182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33" name="Google Shape;433;p72"/>
          <p:cNvSpPr txBox="1"/>
          <p:nvPr>
            <p:ph idx="2" type="subTitle"/>
          </p:nvPr>
        </p:nvSpPr>
        <p:spPr>
          <a:xfrm>
            <a:off x="4637230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34" name="Google Shape;434;p72"/>
          <p:cNvSpPr txBox="1"/>
          <p:nvPr>
            <p:ph idx="3" type="subTitle"/>
          </p:nvPr>
        </p:nvSpPr>
        <p:spPr>
          <a:xfrm>
            <a:off x="457125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35" name="Google Shape;435;p72"/>
          <p:cNvSpPr txBox="1"/>
          <p:nvPr>
            <p:ph idx="4" type="body"/>
          </p:nvPr>
        </p:nvSpPr>
        <p:spPr>
          <a:xfrm>
            <a:off x="457150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6" name="Google Shape;436;p72"/>
          <p:cNvSpPr txBox="1"/>
          <p:nvPr>
            <p:ph idx="5" type="body"/>
          </p:nvPr>
        </p:nvSpPr>
        <p:spPr>
          <a:xfrm>
            <a:off x="2547197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7" name="Google Shape;437;p72"/>
          <p:cNvSpPr txBox="1"/>
          <p:nvPr>
            <p:ph idx="6" type="body"/>
          </p:nvPr>
        </p:nvSpPr>
        <p:spPr>
          <a:xfrm>
            <a:off x="4637244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8" name="Google Shape;438;p7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39" name="Google Shape;439;p72"/>
          <p:cNvSpPr txBox="1"/>
          <p:nvPr>
            <p:ph idx="7" type="subTitle"/>
          </p:nvPr>
        </p:nvSpPr>
        <p:spPr>
          <a:xfrm>
            <a:off x="6727263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40" name="Google Shape;440;p72"/>
          <p:cNvSpPr txBox="1"/>
          <p:nvPr>
            <p:ph idx="8" type="body"/>
          </p:nvPr>
        </p:nvSpPr>
        <p:spPr>
          <a:xfrm>
            <a:off x="6727276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44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73"/>
          <p:cNvSpPr txBox="1"/>
          <p:nvPr>
            <p:ph idx="1" type="body"/>
          </p:nvPr>
        </p:nvSpPr>
        <p:spPr>
          <a:xfrm>
            <a:off x="489150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3" name="Google Shape;443;p73"/>
          <p:cNvSpPr txBox="1"/>
          <p:nvPr>
            <p:ph idx="2" type="body"/>
          </p:nvPr>
        </p:nvSpPr>
        <p:spPr>
          <a:xfrm>
            <a:off x="257105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4" name="Google Shape;444;p73"/>
          <p:cNvSpPr txBox="1"/>
          <p:nvPr>
            <p:ph idx="3" type="body"/>
          </p:nvPr>
        </p:nvSpPr>
        <p:spPr>
          <a:xfrm>
            <a:off x="4652957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5" name="Google Shape;445;p7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46" name="Google Shape;446;p73"/>
          <p:cNvSpPr txBox="1"/>
          <p:nvPr>
            <p:ph idx="4" type="body"/>
          </p:nvPr>
        </p:nvSpPr>
        <p:spPr>
          <a:xfrm>
            <a:off x="673486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447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74"/>
          <p:cNvSpPr txBox="1"/>
          <p:nvPr>
            <p:ph idx="1" type="body"/>
          </p:nvPr>
        </p:nvSpPr>
        <p:spPr>
          <a:xfrm>
            <a:off x="457263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9" name="Google Shape;449;p7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50" name="Google Shape;450;p74"/>
          <p:cNvSpPr/>
          <p:nvPr/>
        </p:nvSpPr>
        <p:spPr>
          <a:xfrm>
            <a:off x="45726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51" name="Google Shape;451;p74"/>
          <p:cNvSpPr/>
          <p:nvPr/>
        </p:nvSpPr>
        <p:spPr>
          <a:xfrm>
            <a:off x="254733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52" name="Google Shape;452;p74"/>
          <p:cNvSpPr/>
          <p:nvPr/>
        </p:nvSpPr>
        <p:spPr>
          <a:xfrm>
            <a:off x="4637396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53" name="Google Shape;453;p74"/>
          <p:cNvSpPr txBox="1"/>
          <p:nvPr>
            <p:ph idx="2" type="body"/>
          </p:nvPr>
        </p:nvSpPr>
        <p:spPr>
          <a:xfrm>
            <a:off x="2547326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4" name="Google Shape;454;p74"/>
          <p:cNvSpPr txBox="1"/>
          <p:nvPr>
            <p:ph idx="3" type="body"/>
          </p:nvPr>
        </p:nvSpPr>
        <p:spPr>
          <a:xfrm>
            <a:off x="4637390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5" name="Google Shape;455;p74"/>
          <p:cNvSpPr/>
          <p:nvPr/>
        </p:nvSpPr>
        <p:spPr>
          <a:xfrm>
            <a:off x="6727447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56" name="Google Shape;456;p74"/>
          <p:cNvSpPr txBox="1"/>
          <p:nvPr>
            <p:ph idx="4" type="body"/>
          </p:nvPr>
        </p:nvSpPr>
        <p:spPr>
          <a:xfrm>
            <a:off x="6727439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457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75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59" name="Google Shape;459;p75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460" name="Google Shape;460;p75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61" name="Google Shape;461;p75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2" name="Google Shape;462;p75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3" name="Google Shape;463;p75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4" name="Google Shape;464;p75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5" name="Google Shape;465;p75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6" name="Google Shape;466;p75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7" name="Google Shape;467;p7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468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p76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0" name="Google Shape;470;p76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1" name="Google Shape;471;p7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72" name="Google Shape;472;p76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3" name="Google Shape;473;p76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4" name="Google Shape;474;p76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5" name="Google Shape;475;p76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476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77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8" name="Google Shape;478;p77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9" name="Google Shape;479;p77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0" name="Google Shape;480;p77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1" name="Google Shape;481;p77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2" name="Google Shape;482;p7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83" name="Google Shape;483;p77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78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486" name="Google Shape;486;p78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7" name="Google Shape;487;p78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8" name="Google Shape;488;p78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9" name="Google Shape;489;p78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0" name="Google Shape;490;p78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1" name="Google Shape;491;p78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2" name="Google Shape;492;p78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3" name="Google Shape;493;p78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4" name="Google Shape;494;p78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5" name="Google Shape;495;p78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6" name="Google Shape;496;p78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7" name="Google Shape;497;p78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79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00" name="Google Shape;500;p7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1" name="Google Shape;501;p7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2" name="Google Shape;502;p7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03" name="Google Shape;503;p7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504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p8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06" name="Google Shape;506;p80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7" name="Google Shape;507;p80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508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p8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10" name="Google Shape;510;p81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1" name="Google Shape;511;p81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512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8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14" name="Google Shape;514;p82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5" name="Google Shape;515;p82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516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8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18" name="Google Shape;518;p83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9" name="Google Shape;519;p83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0" name="Google Shape;520;p83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21" name="Google Shape;521;p83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26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85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8" name="Google Shape;528;p8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29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p8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1" name="Google Shape;531;p86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532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8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4" name="Google Shape;534;p87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535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p8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7" name="Google Shape;537;p88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538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Google Shape;539;p89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0" name="Google Shape;540;p89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1" name="Google Shape;541;p8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42" name="Google Shape;542;p89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543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p90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5" name="Google Shape;545;p90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6" name="Google Shape;546;p9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47" name="Google Shape;547;p90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548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p9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0" name="Google Shape;550;p9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1" name="Google Shape;551;p9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52" name="Google Shape;552;p9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3" name="Google Shape;553;p91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54" name="Google Shape;554;p91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55" name="Google Shape;555;p91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556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p92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8" name="Google Shape;558;p92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9" name="Google Shape;559;p92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0" name="Google Shape;560;p9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561" name="Google Shape;561;p92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62" name="Google Shape;562;p92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63" name="Google Shape;563;p92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564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p93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66" name="Google Shape;566;p93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7" name="Google Shape;567;p93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8" name="Google Shape;568;p93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69" name="Google Shape;569;p93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70" name="Google Shape;570;p93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71" name="Google Shape;571;p93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72" name="Google Shape;572;p93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3" name="Google Shape;573;p93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4" name="Google Shape;574;p93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575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p9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7" name="Google Shape;577;p9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8" name="Google Shape;578;p9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9" name="Google Shape;579;p9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580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p95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2" name="Google Shape;582;p95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3" name="Google Shape;583;p95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4" name="Google Shape;584;p95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5" name="Google Shape;585;p95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6" name="Google Shape;586;p95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7" name="Google Shape;587;p9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588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p96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90" name="Google Shape;590;p96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591" name="Google Shape;591;p96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92" name="Google Shape;592;p96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593" name="Google Shape;593;p96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94" name="Google Shape;594;p96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595" name="Google Shape;595;p96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6" name="Google Shape;596;p96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7" name="Google Shape;597;p96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8" name="Google Shape;598;p9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599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p97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1" name="Google Shape;601;p9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02" name="Google Shape;602;p97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03" name="Google Shape;603;p97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04" name="Google Shape;604;p97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05" name="Google Shape;605;p97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6" name="Google Shape;606;p97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607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Google Shape;608;p98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09" name="Google Shape;609;p98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610" name="Google Shape;610;p98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11" name="Google Shape;611;p98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2" name="Google Shape;612;p98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3" name="Google Shape;613;p98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4" name="Google Shape;614;p98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5" name="Google Shape;615;p98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6" name="Google Shape;616;p98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7" name="Google Shape;617;p9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618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p99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0" name="Google Shape;620;p99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1" name="Google Shape;621;p9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2" name="Google Shape;622;p99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3" name="Google Shape;623;p99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4" name="Google Shape;624;p99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5" name="Google Shape;625;p99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626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p100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8" name="Google Shape;628;p100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9" name="Google Shape;629;p100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0" name="Google Shape;630;p100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1" name="Google Shape;631;p100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2" name="Google Shape;632;p10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33" name="Google Shape;633;p100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634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Google Shape;635;p101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36" name="Google Shape;636;p101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7" name="Google Shape;637;p101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8" name="Google Shape;638;p101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9" name="Google Shape;639;p101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0" name="Google Shape;640;p101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1" name="Google Shape;641;p101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2" name="Google Shape;642;p101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3" name="Google Shape;643;p101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4" name="Google Shape;644;p101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5" name="Google Shape;645;p101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6" name="Google Shape;646;p101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7" name="Google Shape;647;p101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648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Google Shape;649;p102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50" name="Google Shape;650;p102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1" name="Google Shape;651;p102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2" name="Google Shape;652;p102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53" name="Google Shape;653;p102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654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Google Shape;655;p10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56" name="Google Shape;656;p103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7" name="Google Shape;657;p103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658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p10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60" name="Google Shape;660;p104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1" name="Google Shape;661;p104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22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32.xml"/><Relationship Id="rId24" Type="http://schemas.openxmlformats.org/officeDocument/2006/relationships/slideLayout" Target="../slideLayouts/slideLayout35.xml"/><Relationship Id="rId23" Type="http://schemas.openxmlformats.org/officeDocument/2006/relationships/slideLayout" Target="../slideLayouts/slideLayout34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25" Type="http://schemas.openxmlformats.org/officeDocument/2006/relationships/theme" Target="../theme/theme8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/Relationships>
</file>

<file path=ppt/slideMasters/_rels/slideMaster3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55.xml"/><Relationship Id="rId22" Type="http://schemas.openxmlformats.org/officeDocument/2006/relationships/slideLayout" Target="../slideLayouts/slideLayout57.xml"/><Relationship Id="rId21" Type="http://schemas.openxmlformats.org/officeDocument/2006/relationships/slideLayout" Target="../slideLayouts/slideLayout56.xml"/><Relationship Id="rId23" Type="http://schemas.openxmlformats.org/officeDocument/2006/relationships/theme" Target="../theme/theme6.xml"/><Relationship Id="rId1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47.xml"/><Relationship Id="rId15" Type="http://schemas.openxmlformats.org/officeDocument/2006/relationships/slideLayout" Target="../slideLayouts/slideLayout50.xml"/><Relationship Id="rId14" Type="http://schemas.openxmlformats.org/officeDocument/2006/relationships/slideLayout" Target="../slideLayouts/slideLayout49.xml"/><Relationship Id="rId17" Type="http://schemas.openxmlformats.org/officeDocument/2006/relationships/slideLayout" Target="../slideLayouts/slideLayout52.xml"/><Relationship Id="rId16" Type="http://schemas.openxmlformats.org/officeDocument/2006/relationships/slideLayout" Target="../slideLayouts/slideLayout51.xml"/><Relationship Id="rId19" Type="http://schemas.openxmlformats.org/officeDocument/2006/relationships/slideLayout" Target="../slideLayouts/slideLayout54.xml"/><Relationship Id="rId18" Type="http://schemas.openxmlformats.org/officeDocument/2006/relationships/slideLayout" Target="../slideLayouts/slideLayout53.xml"/></Relationships>
</file>

<file path=ppt/slideMasters/_rels/slideMaster4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77.xml"/><Relationship Id="rId22" Type="http://schemas.openxmlformats.org/officeDocument/2006/relationships/slideLayout" Target="../slideLayouts/slideLayout79.xml"/><Relationship Id="rId21" Type="http://schemas.openxmlformats.org/officeDocument/2006/relationships/slideLayout" Target="../slideLayouts/slideLayout78.xml"/><Relationship Id="rId23" Type="http://schemas.openxmlformats.org/officeDocument/2006/relationships/theme" Target="../theme/theme1.xml"/><Relationship Id="rId1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9.xml"/><Relationship Id="rId3" Type="http://schemas.openxmlformats.org/officeDocument/2006/relationships/slideLayout" Target="../slideLayouts/slideLayout60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69.xml"/><Relationship Id="rId15" Type="http://schemas.openxmlformats.org/officeDocument/2006/relationships/slideLayout" Target="../slideLayouts/slideLayout72.xml"/><Relationship Id="rId14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4.xml"/><Relationship Id="rId16" Type="http://schemas.openxmlformats.org/officeDocument/2006/relationships/slideLayout" Target="../slideLayouts/slideLayout73.xml"/><Relationship Id="rId19" Type="http://schemas.openxmlformats.org/officeDocument/2006/relationships/slideLayout" Target="../slideLayouts/slideLayout76.xml"/><Relationship Id="rId18" Type="http://schemas.openxmlformats.org/officeDocument/2006/relationships/slideLayout" Target="../slideLayouts/slideLayout75.xml"/></Relationships>
</file>

<file path=ppt/slideMasters/_rels/slideMaster5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99.xml"/><Relationship Id="rId22" Type="http://schemas.openxmlformats.org/officeDocument/2006/relationships/slideLayout" Target="../slideLayouts/slideLayout101.xml"/><Relationship Id="rId21" Type="http://schemas.openxmlformats.org/officeDocument/2006/relationships/slideLayout" Target="../slideLayouts/slideLayout100.xml"/><Relationship Id="rId23" Type="http://schemas.openxmlformats.org/officeDocument/2006/relationships/theme" Target="../theme/theme7.xml"/><Relationship Id="rId1" Type="http://schemas.openxmlformats.org/officeDocument/2006/relationships/slideLayout" Target="../slideLayouts/slideLayout80.xml"/><Relationship Id="rId2" Type="http://schemas.openxmlformats.org/officeDocument/2006/relationships/slideLayout" Target="../slideLayouts/slideLayout81.xml"/><Relationship Id="rId3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6.xml"/><Relationship Id="rId8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89.xml"/><Relationship Id="rId13" Type="http://schemas.openxmlformats.org/officeDocument/2006/relationships/slideLayout" Target="../slideLayouts/slideLayout92.xml"/><Relationship Id="rId12" Type="http://schemas.openxmlformats.org/officeDocument/2006/relationships/slideLayout" Target="../slideLayouts/slideLayout91.xml"/><Relationship Id="rId15" Type="http://schemas.openxmlformats.org/officeDocument/2006/relationships/slideLayout" Target="../slideLayouts/slideLayout94.xml"/><Relationship Id="rId14" Type="http://schemas.openxmlformats.org/officeDocument/2006/relationships/slideLayout" Target="../slideLayouts/slideLayout93.xml"/><Relationship Id="rId17" Type="http://schemas.openxmlformats.org/officeDocument/2006/relationships/slideLayout" Target="../slideLayouts/slideLayout96.xml"/><Relationship Id="rId16" Type="http://schemas.openxmlformats.org/officeDocument/2006/relationships/slideLayout" Target="../slideLayouts/slideLayout95.xml"/><Relationship Id="rId19" Type="http://schemas.openxmlformats.org/officeDocument/2006/relationships/slideLayout" Target="../slideLayouts/slideLayout98.xml"/><Relationship Id="rId18" Type="http://schemas.openxmlformats.org/officeDocument/2006/relationships/slideLayout" Target="../slideLayouts/slideLayout97.xml"/></Relationships>
</file>

<file path=ppt/slideMasters/_rels/slideMaster6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21.xml"/><Relationship Id="rId22" Type="http://schemas.openxmlformats.org/officeDocument/2006/relationships/slideLayout" Target="../slideLayouts/slideLayout123.xml"/><Relationship Id="rId21" Type="http://schemas.openxmlformats.org/officeDocument/2006/relationships/slideLayout" Target="../slideLayouts/slideLayout122.xml"/><Relationship Id="rId24" Type="http://schemas.openxmlformats.org/officeDocument/2006/relationships/slideLayout" Target="../slideLayouts/slideLayout125.xml"/><Relationship Id="rId23" Type="http://schemas.openxmlformats.org/officeDocument/2006/relationships/slideLayout" Target="../slideLayouts/slideLayout124.xml"/><Relationship Id="rId1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Relationship Id="rId25" Type="http://schemas.openxmlformats.org/officeDocument/2006/relationships/theme" Target="../theme/theme2.xml"/><Relationship Id="rId5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08.xml"/><Relationship Id="rId8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2.xml"/><Relationship Id="rId10" Type="http://schemas.openxmlformats.org/officeDocument/2006/relationships/slideLayout" Target="../slideLayouts/slideLayout111.xml"/><Relationship Id="rId13" Type="http://schemas.openxmlformats.org/officeDocument/2006/relationships/slideLayout" Target="../slideLayouts/slideLayout114.xml"/><Relationship Id="rId12" Type="http://schemas.openxmlformats.org/officeDocument/2006/relationships/slideLayout" Target="../slideLayouts/slideLayout113.xml"/><Relationship Id="rId15" Type="http://schemas.openxmlformats.org/officeDocument/2006/relationships/slideLayout" Target="../slideLayouts/slideLayout116.xml"/><Relationship Id="rId14" Type="http://schemas.openxmlformats.org/officeDocument/2006/relationships/slideLayout" Target="../slideLayouts/slideLayout115.xml"/><Relationship Id="rId17" Type="http://schemas.openxmlformats.org/officeDocument/2006/relationships/slideLayout" Target="../slideLayouts/slideLayout118.xml"/><Relationship Id="rId16" Type="http://schemas.openxmlformats.org/officeDocument/2006/relationships/slideLayout" Target="../slideLayouts/slideLayout117.xml"/><Relationship Id="rId19" Type="http://schemas.openxmlformats.org/officeDocument/2006/relationships/slideLayout" Target="../slideLayouts/slideLayout120.xml"/><Relationship Id="rId18" Type="http://schemas.openxmlformats.org/officeDocument/2006/relationships/slideLayout" Target="../slideLayouts/slideLayout119.xml"/></Relationships>
</file>

<file path=ppt/slideMasters/_rels/slideMaster7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45.xml"/><Relationship Id="rId22" Type="http://schemas.openxmlformats.org/officeDocument/2006/relationships/slideLayout" Target="../slideLayouts/slideLayout147.xml"/><Relationship Id="rId21" Type="http://schemas.openxmlformats.org/officeDocument/2006/relationships/slideLayout" Target="../slideLayouts/slideLayout146.xml"/><Relationship Id="rId24" Type="http://schemas.openxmlformats.org/officeDocument/2006/relationships/slideLayout" Target="../slideLayouts/slideLayout149.xml"/><Relationship Id="rId23" Type="http://schemas.openxmlformats.org/officeDocument/2006/relationships/slideLayout" Target="../slideLayouts/slideLayout148.xml"/><Relationship Id="rId1" Type="http://schemas.openxmlformats.org/officeDocument/2006/relationships/slideLayout" Target="../slideLayouts/slideLayout126.xml"/><Relationship Id="rId2" Type="http://schemas.openxmlformats.org/officeDocument/2006/relationships/slideLayout" Target="../slideLayouts/slideLayout127.xml"/><Relationship Id="rId3" Type="http://schemas.openxmlformats.org/officeDocument/2006/relationships/slideLayout" Target="../slideLayouts/slideLayout128.xml"/><Relationship Id="rId4" Type="http://schemas.openxmlformats.org/officeDocument/2006/relationships/slideLayout" Target="../slideLayouts/slideLayout129.xml"/><Relationship Id="rId9" Type="http://schemas.openxmlformats.org/officeDocument/2006/relationships/slideLayout" Target="../slideLayouts/slideLayout134.xml"/><Relationship Id="rId25" Type="http://schemas.openxmlformats.org/officeDocument/2006/relationships/theme" Target="../theme/theme4.xml"/><Relationship Id="rId5" Type="http://schemas.openxmlformats.org/officeDocument/2006/relationships/slideLayout" Target="../slideLayouts/slideLayout130.xml"/><Relationship Id="rId6" Type="http://schemas.openxmlformats.org/officeDocument/2006/relationships/slideLayout" Target="../slideLayouts/slideLayout131.xml"/><Relationship Id="rId7" Type="http://schemas.openxmlformats.org/officeDocument/2006/relationships/slideLayout" Target="../slideLayouts/slideLayout132.xml"/><Relationship Id="rId8" Type="http://schemas.openxmlformats.org/officeDocument/2006/relationships/slideLayout" Target="../slideLayouts/slideLayout133.xml"/><Relationship Id="rId11" Type="http://schemas.openxmlformats.org/officeDocument/2006/relationships/slideLayout" Target="../slideLayouts/slideLayout136.xml"/><Relationship Id="rId10" Type="http://schemas.openxmlformats.org/officeDocument/2006/relationships/slideLayout" Target="../slideLayouts/slideLayout135.xml"/><Relationship Id="rId13" Type="http://schemas.openxmlformats.org/officeDocument/2006/relationships/slideLayout" Target="../slideLayouts/slideLayout138.xml"/><Relationship Id="rId12" Type="http://schemas.openxmlformats.org/officeDocument/2006/relationships/slideLayout" Target="../slideLayouts/slideLayout137.xml"/><Relationship Id="rId15" Type="http://schemas.openxmlformats.org/officeDocument/2006/relationships/slideLayout" Target="../slideLayouts/slideLayout140.xml"/><Relationship Id="rId14" Type="http://schemas.openxmlformats.org/officeDocument/2006/relationships/slideLayout" Target="../slideLayouts/slideLayout139.xml"/><Relationship Id="rId17" Type="http://schemas.openxmlformats.org/officeDocument/2006/relationships/slideLayout" Target="../slideLayouts/slideLayout142.xml"/><Relationship Id="rId16" Type="http://schemas.openxmlformats.org/officeDocument/2006/relationships/slideLayout" Target="../slideLayouts/slideLayout141.xml"/><Relationship Id="rId19" Type="http://schemas.openxmlformats.org/officeDocument/2006/relationships/slideLayout" Target="../slideLayouts/slideLayout144.xml"/><Relationship Id="rId18" Type="http://schemas.openxmlformats.org/officeDocument/2006/relationships/slideLayout" Target="../slideLayouts/slideLayout1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  <p:sldLayoutId id="2147483681" r:id="rId23"/>
    <p:sldLayoutId id="2147483682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3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4" name="Google Shape;224;p3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25" name="Google Shape;225;p3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  <p:sldLayoutId id="2147483696" r:id="rId14"/>
    <p:sldLayoutId id="2147483697" r:id="rId15"/>
    <p:sldLayoutId id="2147483698" r:id="rId16"/>
    <p:sldLayoutId id="2147483699" r:id="rId17"/>
    <p:sldLayoutId id="2147483700" r:id="rId18"/>
    <p:sldLayoutId id="2147483701" r:id="rId19"/>
    <p:sldLayoutId id="2147483702" r:id="rId20"/>
    <p:sldLayoutId id="2147483703" r:id="rId21"/>
    <p:sldLayoutId id="2147483704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6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8" name="Google Shape;378;p6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79" name="Google Shape;379;p6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  <p:sldLayoutId id="2147483718" r:id="rId14"/>
    <p:sldLayoutId id="2147483719" r:id="rId15"/>
    <p:sldLayoutId id="2147483720" r:id="rId16"/>
    <p:sldLayoutId id="2147483721" r:id="rId17"/>
    <p:sldLayoutId id="2147483722" r:id="rId18"/>
    <p:sldLayoutId id="2147483723" r:id="rId19"/>
    <p:sldLayoutId id="2147483724" r:id="rId20"/>
    <p:sldLayoutId id="2147483725" r:id="rId21"/>
    <p:sldLayoutId id="2147483726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22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p8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4" name="Google Shape;524;p8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25" name="Google Shape;525;p8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  <p:sldLayoutId id="2147483744" r:id="rId18"/>
    <p:sldLayoutId id="2147483745" r:id="rId19"/>
    <p:sldLayoutId id="2147483746" r:id="rId20"/>
    <p:sldLayoutId id="2147483747" r:id="rId21"/>
    <p:sldLayoutId id="2147483748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672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673" name="Google Shape;673;p10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74" name="Google Shape;674;p10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75" name="Google Shape;675;p10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  <p:sldLayoutId id="2147483760" r:id="rId12"/>
    <p:sldLayoutId id="2147483761" r:id="rId13"/>
    <p:sldLayoutId id="2147483762" r:id="rId14"/>
    <p:sldLayoutId id="2147483763" r:id="rId15"/>
    <p:sldLayoutId id="2147483764" r:id="rId16"/>
    <p:sldLayoutId id="2147483765" r:id="rId17"/>
    <p:sldLayoutId id="2147483766" r:id="rId18"/>
    <p:sldLayoutId id="2147483767" r:id="rId19"/>
    <p:sldLayoutId id="2147483768" r:id="rId20"/>
    <p:sldLayoutId id="2147483769" r:id="rId21"/>
    <p:sldLayoutId id="2147483770" r:id="rId22"/>
    <p:sldLayoutId id="2147483771" r:id="rId23"/>
    <p:sldLayoutId id="2147483772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829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830" name="Google Shape;830;p13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31" name="Google Shape;831;p13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32" name="Google Shape;832;p13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  <p:sldLayoutId id="2147483784" r:id="rId12"/>
    <p:sldLayoutId id="2147483785" r:id="rId13"/>
    <p:sldLayoutId id="2147483786" r:id="rId14"/>
    <p:sldLayoutId id="2147483787" r:id="rId15"/>
    <p:sldLayoutId id="2147483788" r:id="rId16"/>
    <p:sldLayoutId id="2147483789" r:id="rId17"/>
    <p:sldLayoutId id="2147483790" r:id="rId18"/>
    <p:sldLayoutId id="2147483791" r:id="rId19"/>
    <p:sldLayoutId id="2147483792" r:id="rId20"/>
    <p:sldLayoutId id="2147483793" r:id="rId21"/>
    <p:sldLayoutId id="2147483794" r:id="rId22"/>
    <p:sldLayoutId id="2147483795" r:id="rId23"/>
    <p:sldLayoutId id="2147483796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0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png"/><Relationship Id="rId4" Type="http://schemas.openxmlformats.org/officeDocument/2006/relationships/image" Target="../media/image10.png"/><Relationship Id="rId5" Type="http://schemas.openxmlformats.org/officeDocument/2006/relationships/image" Target="../media/image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7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7.jpg"/><Relationship Id="rId4" Type="http://schemas.openxmlformats.org/officeDocument/2006/relationships/image" Target="../media/image15.jpg"/><Relationship Id="rId5" Type="http://schemas.openxmlformats.org/officeDocument/2006/relationships/image" Target="../media/image14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6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0.png"/><Relationship Id="rId4" Type="http://schemas.openxmlformats.org/officeDocument/2006/relationships/image" Target="../media/image12.png"/><Relationship Id="rId5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0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png"/><Relationship Id="rId4" Type="http://schemas.openxmlformats.org/officeDocument/2006/relationships/image" Target="../media/image6.png"/><Relationship Id="rId5" Type="http://schemas.openxmlformats.org/officeDocument/2006/relationships/image" Target="../media/image8.png"/><Relationship Id="rId6" Type="http://schemas.openxmlformats.org/officeDocument/2006/relationships/image" Target="../media/image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7.jpg"/><Relationship Id="rId4" Type="http://schemas.openxmlformats.org/officeDocument/2006/relationships/image" Target="../media/image15.jpg"/><Relationship Id="rId5" Type="http://schemas.openxmlformats.org/officeDocument/2006/relationships/image" Target="../media/image14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9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1.png"/><Relationship Id="rId4" Type="http://schemas.openxmlformats.org/officeDocument/2006/relationships/image" Target="../media/image7.png"/><Relationship Id="rId5" Type="http://schemas.openxmlformats.org/officeDocument/2006/relationships/image" Target="../media/image1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0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89" name="Shape 9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0" name="Google Shape;990;p157"/>
          <p:cNvSpPr txBox="1"/>
          <p:nvPr>
            <p:ph type="ctrTitle"/>
          </p:nvPr>
        </p:nvSpPr>
        <p:spPr>
          <a:xfrm>
            <a:off x="11005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Inter"/>
                <a:ea typeface="Inter"/>
                <a:cs typeface="Inter"/>
                <a:sym typeface="Inter"/>
              </a:rPr>
              <a:t>Step By Step Guide to Cleaning Disk Space on a Mac</a:t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91" name="Google Shape;991;p157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2" name="Google Shape;992;p157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3" name="Google Shape;993;p157"/>
          <p:cNvSpPr txBox="1"/>
          <p:nvPr/>
        </p:nvSpPr>
        <p:spPr>
          <a:xfrm>
            <a:off x="6360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Disc Space On Mac</a:t>
            </a:r>
            <a:endParaRPr b="1" sz="1600"/>
          </a:p>
        </p:txBody>
      </p:sp>
      <p:sp>
        <p:nvSpPr>
          <p:cNvPr id="994" name="Google Shape;994;p157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4" name="Shape 1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2" id="1135" name="Google Shape;1135;p166"/>
          <p:cNvSpPr txBox="1"/>
          <p:nvPr>
            <p:ph idx="1" type="body"/>
          </p:nvPr>
        </p:nvSpPr>
        <p:spPr>
          <a:xfrm>
            <a:off x="1373975" y="2008084"/>
            <a:ext cx="5945700" cy="70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The 'Optimize Storage' feature helps in removing clutter like old files and unused apps.</a:t>
            </a:r>
            <a:endParaRPr/>
          </a:p>
        </p:txBody>
      </p:sp>
      <p:sp>
        <p:nvSpPr>
          <p:cNvPr descr="3" id="1136" name="Google Shape;1136;p166"/>
          <p:cNvSpPr txBox="1"/>
          <p:nvPr>
            <p:ph idx="2" type="body"/>
          </p:nvPr>
        </p:nvSpPr>
        <p:spPr>
          <a:xfrm>
            <a:off x="1373975" y="2876176"/>
            <a:ext cx="5945700" cy="70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'Empty Trash Automatically' is a feature that permanently deletes items in the Trash after 30 days.</a:t>
            </a:r>
            <a:endParaRPr/>
          </a:p>
        </p:txBody>
      </p:sp>
      <p:sp>
        <p:nvSpPr>
          <p:cNvPr descr="1" id="1137" name="Google Shape;1137;p166"/>
          <p:cNvSpPr txBox="1"/>
          <p:nvPr>
            <p:ph idx="3" type="body"/>
          </p:nvPr>
        </p:nvSpPr>
        <p:spPr>
          <a:xfrm>
            <a:off x="1373975" y="1140000"/>
            <a:ext cx="5945700" cy="70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macOS has native tools like 'Optimize Storage' to manage disk space efficiently.</a:t>
            </a:r>
            <a:endParaRPr/>
          </a:p>
        </p:txBody>
      </p:sp>
      <p:sp>
        <p:nvSpPr>
          <p:cNvPr id="1138" name="Google Shape;1138;p16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Optimizing Storage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39" name="Google Shape;1139;p166"/>
          <p:cNvSpPr/>
          <p:nvPr/>
        </p:nvSpPr>
        <p:spPr>
          <a:xfrm>
            <a:off x="734688" y="1309500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40" name="Google Shape;1140;p166"/>
          <p:cNvSpPr/>
          <p:nvPr/>
        </p:nvSpPr>
        <p:spPr>
          <a:xfrm>
            <a:off x="734688" y="2177563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41" name="Google Shape;1141;p166"/>
          <p:cNvSpPr/>
          <p:nvPr/>
        </p:nvSpPr>
        <p:spPr>
          <a:xfrm>
            <a:off x="734688" y="3045650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descr="4" id="1142" name="Google Shape;1142;p166"/>
          <p:cNvSpPr txBox="1"/>
          <p:nvPr>
            <p:ph idx="2" type="body"/>
          </p:nvPr>
        </p:nvSpPr>
        <p:spPr>
          <a:xfrm>
            <a:off x="1373975" y="3744276"/>
            <a:ext cx="5945700" cy="70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Regularly using these tools can free up space and improve system performance.</a:t>
            </a:r>
            <a:endParaRPr/>
          </a:p>
        </p:txBody>
      </p:sp>
      <p:sp>
        <p:nvSpPr>
          <p:cNvPr id="1143" name="Google Shape;1143;p166"/>
          <p:cNvSpPr/>
          <p:nvPr/>
        </p:nvSpPr>
        <p:spPr>
          <a:xfrm>
            <a:off x="734688" y="3913725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44" name="Google Shape;1144;p166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5" name="Google Shape;1145;p166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6" name="Google Shape;1146;p166"/>
          <p:cNvSpPr txBox="1"/>
          <p:nvPr/>
        </p:nvSpPr>
        <p:spPr>
          <a:xfrm>
            <a:off x="6360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Disc Space On Mac</a:t>
            </a:r>
            <a:endParaRPr b="1" sz="1600"/>
          </a:p>
        </p:txBody>
      </p:sp>
      <p:sp>
        <p:nvSpPr>
          <p:cNvPr id="1147" name="Google Shape;1147;p166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1" name="Shape 1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1152" name="Google Shape;1152;p167"/>
          <p:cNvSpPr txBox="1"/>
          <p:nvPr>
            <p:ph idx="2" type="body"/>
          </p:nvPr>
        </p:nvSpPr>
        <p:spPr>
          <a:xfrm>
            <a:off x="1375500" y="3615823"/>
            <a:ext cx="6393000" cy="950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Regularly backup important files to external devices or cloud services for data security and to ensure accessibility even if the Mac's storage is full.</a:t>
            </a:r>
            <a:endParaRPr/>
          </a:p>
        </p:txBody>
      </p:sp>
      <p:sp>
        <p:nvSpPr>
          <p:cNvPr descr="2" id="1153" name="Google Shape;1153;p167"/>
          <p:cNvSpPr txBox="1"/>
          <p:nvPr>
            <p:ph idx="1" type="body"/>
          </p:nvPr>
        </p:nvSpPr>
        <p:spPr>
          <a:xfrm>
            <a:off x="1375500" y="2439455"/>
            <a:ext cx="6393000" cy="950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Consider using external hard drives for storing large media files or archives that are not frequently accessed to optimize internal storage.</a:t>
            </a:r>
            <a:endParaRPr/>
          </a:p>
        </p:txBody>
      </p:sp>
      <p:sp>
        <p:nvSpPr>
          <p:cNvPr descr="1" id="1154" name="Google Shape;1154;p167"/>
          <p:cNvSpPr txBox="1"/>
          <p:nvPr>
            <p:ph idx="3" type="body"/>
          </p:nvPr>
        </p:nvSpPr>
        <p:spPr>
          <a:xfrm>
            <a:off x="1375500" y="1263100"/>
            <a:ext cx="6393000" cy="950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rPr lang="en-GB"/>
              <a:t>Transferring files to external drives like USBs or cloud storage services like Dropbox can help declutter the Mac's storage space effectively.</a:t>
            </a:r>
            <a:endParaRPr sz="1400"/>
          </a:p>
        </p:txBody>
      </p:sp>
      <p:sp>
        <p:nvSpPr>
          <p:cNvPr id="1155" name="Google Shape;1155;p1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Moving Files to External Storage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156" name="Google Shape;1156;p1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3550" y="1589527"/>
            <a:ext cx="297175" cy="29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7" name="Google Shape;1157;p16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3550" y="2765902"/>
            <a:ext cx="297175" cy="29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8" name="Google Shape;1158;p16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3550" y="3942277"/>
            <a:ext cx="297175" cy="297175"/>
          </a:xfrm>
          <a:prstGeom prst="rect">
            <a:avLst/>
          </a:prstGeom>
          <a:noFill/>
          <a:ln>
            <a:noFill/>
          </a:ln>
        </p:spPr>
      </p:pic>
      <p:sp>
        <p:nvSpPr>
          <p:cNvPr id="1159" name="Google Shape;1159;p167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0" name="Google Shape;1160;p167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1" name="Google Shape;1161;p167"/>
          <p:cNvSpPr txBox="1"/>
          <p:nvPr/>
        </p:nvSpPr>
        <p:spPr>
          <a:xfrm>
            <a:off x="6360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Disc Space On Mac</a:t>
            </a:r>
            <a:endParaRPr b="1" sz="1600"/>
          </a:p>
        </p:txBody>
      </p:sp>
      <p:sp>
        <p:nvSpPr>
          <p:cNvPr id="1162" name="Google Shape;1162;p167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6" name="Shape 1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" name="Google Shape;1167;p168"/>
          <p:cNvSpPr/>
          <p:nvPr/>
        </p:nvSpPr>
        <p:spPr>
          <a:xfrm>
            <a:off x="231375" y="-140650"/>
            <a:ext cx="1701000" cy="1701000"/>
          </a:xfrm>
          <a:prstGeom prst="ellipse">
            <a:avLst/>
          </a:prstGeom>
          <a:solidFill>
            <a:srgbClr val="B5D6B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68" name="Google Shape;1168;p168"/>
          <p:cNvSpPr/>
          <p:nvPr/>
        </p:nvSpPr>
        <p:spPr>
          <a:xfrm>
            <a:off x="231375" y="1721238"/>
            <a:ext cx="1701000" cy="17010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69" name="Google Shape;1169;p168"/>
          <p:cNvSpPr/>
          <p:nvPr/>
        </p:nvSpPr>
        <p:spPr>
          <a:xfrm>
            <a:off x="231375" y="3583138"/>
            <a:ext cx="1701000" cy="1701000"/>
          </a:xfrm>
          <a:prstGeom prst="ellipse">
            <a:avLst/>
          </a:prstGeom>
          <a:solidFill>
            <a:srgbClr val="A5465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descr="2" id="1170" name="Google Shape;1170;p168"/>
          <p:cNvPicPr preferRelativeResize="0"/>
          <p:nvPr/>
        </p:nvPicPr>
        <p:blipFill rotWithShape="1">
          <a:blip r:embed="rId3">
            <a:alphaModFix/>
          </a:blip>
          <a:srcRect b="0" l="0" r="0" t="45340"/>
          <a:stretch/>
        </p:blipFill>
        <p:spPr>
          <a:xfrm>
            <a:off x="231375" y="3583132"/>
            <a:ext cx="1701000" cy="1701000"/>
          </a:xfrm>
          <a:prstGeom prst="ellipse">
            <a:avLst/>
          </a:prstGeom>
          <a:noFill/>
          <a:ln>
            <a:noFill/>
          </a:ln>
        </p:spPr>
      </p:pic>
      <p:sp>
        <p:nvSpPr>
          <p:cNvPr descr="title" id="1171" name="Google Shape;1171;p168"/>
          <p:cNvSpPr txBox="1"/>
          <p:nvPr>
            <p:ph type="title"/>
          </p:nvPr>
        </p:nvSpPr>
        <p:spPr>
          <a:xfrm>
            <a:off x="2519825" y="450600"/>
            <a:ext cx="6283200" cy="567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Regular Disk Space Monitoring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172" name="Google Shape;1172;p168"/>
          <p:cNvSpPr txBox="1"/>
          <p:nvPr>
            <p:ph idx="1" type="body"/>
          </p:nvPr>
        </p:nvSpPr>
        <p:spPr>
          <a:xfrm>
            <a:off x="2519900" y="1574608"/>
            <a:ext cx="5704200" cy="8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By monitoring disk space regularly, users can optimize system performance and ensure efficient operation of their Mac.</a:t>
            </a:r>
            <a:endParaRPr sz="1100"/>
          </a:p>
        </p:txBody>
      </p:sp>
      <p:sp>
        <p:nvSpPr>
          <p:cNvPr descr="detail_1" id="1173" name="Google Shape;1173;p168"/>
          <p:cNvSpPr txBox="1"/>
          <p:nvPr>
            <p:ph idx="2" type="body"/>
          </p:nvPr>
        </p:nvSpPr>
        <p:spPr>
          <a:xfrm>
            <a:off x="2519900" y="2746875"/>
            <a:ext cx="5704200" cy="90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Performing maintenance tasks such as deleting unnecessary files and clearing cache regularly helps keep the Mac running smoothly.</a:t>
            </a:r>
            <a:endParaRPr sz="1100"/>
          </a:p>
        </p:txBody>
      </p:sp>
      <p:sp>
        <p:nvSpPr>
          <p:cNvPr descr="header_0" id="1174" name="Google Shape;1174;p168"/>
          <p:cNvSpPr txBox="1"/>
          <p:nvPr>
            <p:ph idx="3" type="subTitle"/>
          </p:nvPr>
        </p:nvSpPr>
        <p:spPr>
          <a:xfrm>
            <a:off x="2519900" y="1254425"/>
            <a:ext cx="5704200" cy="320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Optimize System Performance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175" name="Google Shape;1175;p168"/>
          <p:cNvSpPr txBox="1"/>
          <p:nvPr>
            <p:ph idx="4" type="subTitle"/>
          </p:nvPr>
        </p:nvSpPr>
        <p:spPr>
          <a:xfrm>
            <a:off x="2519900" y="2441750"/>
            <a:ext cx="5704200" cy="320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Perform Maintenance Tasks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176" name="Google Shape;1176;p168"/>
          <p:cNvPicPr preferRelativeResize="0"/>
          <p:nvPr/>
        </p:nvPicPr>
        <p:blipFill rotWithShape="1">
          <a:blip r:embed="rId4">
            <a:alphaModFix/>
          </a:blip>
          <a:srcRect b="26226" l="0" r="0" t="26226"/>
          <a:stretch/>
        </p:blipFill>
        <p:spPr>
          <a:xfrm>
            <a:off x="231375" y="-140649"/>
            <a:ext cx="1701000" cy="17010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1" id="1177" name="Google Shape;1177;p168"/>
          <p:cNvPicPr preferRelativeResize="0"/>
          <p:nvPr/>
        </p:nvPicPr>
        <p:blipFill rotWithShape="1">
          <a:blip r:embed="rId5">
            <a:alphaModFix/>
          </a:blip>
          <a:srcRect b="14532" l="0" r="0" t="14540"/>
          <a:stretch/>
        </p:blipFill>
        <p:spPr>
          <a:xfrm>
            <a:off x="231375" y="1721241"/>
            <a:ext cx="1701000" cy="1701000"/>
          </a:xfrm>
          <a:prstGeom prst="ellipse">
            <a:avLst/>
          </a:prstGeom>
          <a:noFill/>
          <a:ln>
            <a:noFill/>
          </a:ln>
        </p:spPr>
      </p:pic>
      <p:sp>
        <p:nvSpPr>
          <p:cNvPr descr="detail_2" id="1178" name="Google Shape;1178;p168"/>
          <p:cNvSpPr txBox="1"/>
          <p:nvPr>
            <p:ph idx="2" type="body"/>
          </p:nvPr>
        </p:nvSpPr>
        <p:spPr>
          <a:xfrm>
            <a:off x="2519825" y="3953875"/>
            <a:ext cx="5704200" cy="90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Regularly checking disk space usage is crucial to prevent storage-related issues.</a:t>
            </a:r>
            <a:endParaRPr sz="1100"/>
          </a:p>
        </p:txBody>
      </p:sp>
      <p:sp>
        <p:nvSpPr>
          <p:cNvPr descr="header_2" id="1179" name="Google Shape;1179;p168"/>
          <p:cNvSpPr txBox="1"/>
          <p:nvPr>
            <p:ph idx="4" type="subTitle"/>
          </p:nvPr>
        </p:nvSpPr>
        <p:spPr>
          <a:xfrm>
            <a:off x="2519825" y="3648750"/>
            <a:ext cx="5704200" cy="320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Prevent Storage Issues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180" name="Google Shape;1180;p168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1" name="Google Shape;1181;p168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2" name="Google Shape;1182;p168"/>
          <p:cNvSpPr txBox="1"/>
          <p:nvPr/>
        </p:nvSpPr>
        <p:spPr>
          <a:xfrm>
            <a:off x="6360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Disc Space On Mac</a:t>
            </a:r>
            <a:endParaRPr b="1" sz="1600"/>
          </a:p>
        </p:txBody>
      </p:sp>
      <p:sp>
        <p:nvSpPr>
          <p:cNvPr id="1183" name="Google Shape;1183;p168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8" name="Shape 9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9" name="Google Shape;999;p158"/>
          <p:cNvSpPr/>
          <p:nvPr/>
        </p:nvSpPr>
        <p:spPr>
          <a:xfrm>
            <a:off x="5928850" y="0"/>
            <a:ext cx="2590800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000" name="Google Shape;1000;p158"/>
          <p:cNvSpPr txBox="1"/>
          <p:nvPr>
            <p:ph type="title"/>
          </p:nvPr>
        </p:nvSpPr>
        <p:spPr>
          <a:xfrm>
            <a:off x="457200" y="445025"/>
            <a:ext cx="54717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420">
                <a:latin typeface="Inter"/>
                <a:ea typeface="Inter"/>
                <a:cs typeface="Inter"/>
                <a:sym typeface="Inter"/>
              </a:rPr>
              <a:t>Cleaning Disk Space on a Mac</a:t>
            </a:r>
            <a:endParaRPr sz="24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001" name="Google Shape;1001;p158"/>
          <p:cNvSpPr txBox="1"/>
          <p:nvPr>
            <p:ph idx="4294967295" type="body"/>
          </p:nvPr>
        </p:nvSpPr>
        <p:spPr>
          <a:xfrm>
            <a:off x="457200" y="1632625"/>
            <a:ext cx="5027700" cy="293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4000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Check the disk space usage regularly to identify large files and applications.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Remove unnecessary files such as temporary files and old downloads to free up space.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Manage applications by uninstalling unused or redundant ones to optimize storage.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Clear cache files to improve system performance and reclaim storage space.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Delete language files for languages you don't use to save disk space.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descr="header_0" id="1002" name="Google Shape;1002;p158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Disk Space Management Tips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003" name="Google Shape;1003;p158"/>
          <p:cNvPicPr preferRelativeResize="0"/>
          <p:nvPr/>
        </p:nvPicPr>
        <p:blipFill rotWithShape="1">
          <a:blip r:embed="rId3">
            <a:alphaModFix/>
          </a:blip>
          <a:srcRect b="0" l="12842" r="12835" t="0"/>
          <a:stretch/>
        </p:blipFill>
        <p:spPr>
          <a:xfrm>
            <a:off x="5928850" y="0"/>
            <a:ext cx="25908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04" name="Google Shape;1004;p158"/>
          <p:cNvSpPr/>
          <p:nvPr/>
        </p:nvSpPr>
        <p:spPr>
          <a:xfrm>
            <a:off x="5701900" y="2341500"/>
            <a:ext cx="460500" cy="460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5" name="Google Shape;1005;p158"/>
          <p:cNvSpPr/>
          <p:nvPr/>
        </p:nvSpPr>
        <p:spPr>
          <a:xfrm>
            <a:off x="8361300" y="600575"/>
            <a:ext cx="325500" cy="325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6" name="Google Shape;1006;p158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7" name="Google Shape;1007;p158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8" name="Google Shape;1008;p158"/>
          <p:cNvSpPr txBox="1"/>
          <p:nvPr/>
        </p:nvSpPr>
        <p:spPr>
          <a:xfrm>
            <a:off x="6360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Disc Space On Mac</a:t>
            </a:r>
            <a:endParaRPr b="1" sz="1600"/>
          </a:p>
        </p:txBody>
      </p:sp>
      <p:sp>
        <p:nvSpPr>
          <p:cNvPr id="1009" name="Google Shape;1009;p158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3" name="Shape 10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2" id="1014" name="Google Shape;1014;p159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Regular cleaning helps prevent storage-related issues such as slow performance or system crashes.</a:t>
            </a:r>
            <a:endParaRPr/>
          </a:p>
        </p:txBody>
      </p:sp>
      <p:sp>
        <p:nvSpPr>
          <p:cNvPr descr="3" id="1015" name="Google Shape;1015;p159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Maintaining overall efficiency by freeing up space allows the Mac to run smoothly.</a:t>
            </a:r>
            <a:endParaRPr/>
          </a:p>
        </p:txBody>
      </p:sp>
      <p:sp>
        <p:nvSpPr>
          <p:cNvPr descr="1" id="1016" name="Google Shape;1016;p159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Cleaning disk space on a Mac is crucial for optimizing system performance.</a:t>
            </a:r>
            <a:endParaRPr/>
          </a:p>
        </p:txBody>
      </p:sp>
      <p:sp>
        <p:nvSpPr>
          <p:cNvPr id="1017" name="Google Shape;1017;p15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Introduction to Cleaning Disk Space on a Mac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18" name="Google Shape;1018;p159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19" name="Google Shape;1019;p159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20" name="Google Shape;1020;p159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21" name="Google Shape;1021;p15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2" name="Google Shape;1022;p159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3" name="Google Shape;1023;p159"/>
          <p:cNvSpPr txBox="1"/>
          <p:nvPr/>
        </p:nvSpPr>
        <p:spPr>
          <a:xfrm>
            <a:off x="6360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Disc Space On Mac</a:t>
            </a:r>
            <a:endParaRPr b="1" sz="1600"/>
          </a:p>
        </p:txBody>
      </p:sp>
      <p:sp>
        <p:nvSpPr>
          <p:cNvPr id="1024" name="Google Shape;1024;p159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8" name="Shape 10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1029" name="Google Shape;1029;p160"/>
          <p:cNvSpPr txBox="1"/>
          <p:nvPr>
            <p:ph idx="3" type="body"/>
          </p:nvPr>
        </p:nvSpPr>
        <p:spPr>
          <a:xfrm>
            <a:off x="5980300" y="2129425"/>
            <a:ext cx="2706600" cy="16608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Monitor available disk space regularly to prevent storage issues and maintain system performance.</a:t>
            </a:r>
            <a:endParaRPr/>
          </a:p>
        </p:txBody>
      </p:sp>
      <p:sp>
        <p:nvSpPr>
          <p:cNvPr descr="2" id="1030" name="Google Shape;1030;p160"/>
          <p:cNvSpPr txBox="1"/>
          <p:nvPr>
            <p:ph idx="2" type="body"/>
          </p:nvPr>
        </p:nvSpPr>
        <p:spPr>
          <a:xfrm>
            <a:off x="3218750" y="2129425"/>
            <a:ext cx="2706600" cy="16608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Identify the types of files occupying space and their sizes to determine areas for cleanup.</a:t>
            </a:r>
            <a:endParaRPr/>
          </a:p>
        </p:txBody>
      </p:sp>
      <p:sp>
        <p:nvSpPr>
          <p:cNvPr id="1031" name="Google Shape;1031;p16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Checking Disk Space Usage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1032" name="Google Shape;1032;p160"/>
          <p:cNvSpPr txBox="1"/>
          <p:nvPr>
            <p:ph idx="1" type="body"/>
          </p:nvPr>
        </p:nvSpPr>
        <p:spPr>
          <a:xfrm>
            <a:off x="457200" y="2129425"/>
            <a:ext cx="2706600" cy="166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Navigate to the Apple menu and select 'About This Mac'. Click on the 'Storage' tab to view disk space usage.</a:t>
            </a:r>
            <a:endParaRPr/>
          </a:p>
        </p:txBody>
      </p:sp>
      <p:cxnSp>
        <p:nvCxnSpPr>
          <p:cNvPr id="1033" name="Google Shape;1033;p160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34" name="Google Shape;1034;p160"/>
          <p:cNvCxnSpPr/>
          <p:nvPr/>
        </p:nvCxnSpPr>
        <p:spPr>
          <a:xfrm>
            <a:off x="3218749" y="1599075"/>
            <a:ext cx="0" cy="21999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35" name="Google Shape;1035;p160"/>
          <p:cNvCxnSpPr/>
          <p:nvPr/>
        </p:nvCxnSpPr>
        <p:spPr>
          <a:xfrm>
            <a:off x="5980299" y="1599075"/>
            <a:ext cx="0" cy="21999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036" name="Google Shape;1036;p1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3925" y="1716502"/>
            <a:ext cx="297175" cy="29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7" name="Google Shape;1037;p16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74000" y="1716502"/>
            <a:ext cx="297175" cy="29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8" name="Google Shape;1038;p16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114075" y="1716502"/>
            <a:ext cx="297175" cy="297175"/>
          </a:xfrm>
          <a:prstGeom prst="rect">
            <a:avLst/>
          </a:prstGeom>
          <a:noFill/>
          <a:ln>
            <a:noFill/>
          </a:ln>
        </p:spPr>
      </p:pic>
      <p:sp>
        <p:nvSpPr>
          <p:cNvPr id="1039" name="Google Shape;1039;p16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0" name="Google Shape;1040;p160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1" name="Google Shape;1041;p160"/>
          <p:cNvSpPr txBox="1"/>
          <p:nvPr/>
        </p:nvSpPr>
        <p:spPr>
          <a:xfrm>
            <a:off x="6360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Disc Space On Mac</a:t>
            </a:r>
            <a:endParaRPr b="1" sz="1600"/>
          </a:p>
        </p:txBody>
      </p:sp>
      <p:sp>
        <p:nvSpPr>
          <p:cNvPr id="1042" name="Google Shape;1042;p160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6" name="Shape 10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1047" name="Google Shape;1047;p161"/>
          <p:cNvSpPr txBox="1"/>
          <p:nvPr>
            <p:ph idx="2" type="body"/>
          </p:nvPr>
        </p:nvSpPr>
        <p:spPr>
          <a:xfrm>
            <a:off x="1375500" y="3028334"/>
            <a:ext cx="6393000" cy="71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Ensure to empty the Trash to completely remove the deleted items.</a:t>
            </a:r>
            <a:endParaRPr/>
          </a:p>
        </p:txBody>
      </p:sp>
      <p:sp>
        <p:nvSpPr>
          <p:cNvPr descr="2" id="1048" name="Google Shape;1048;p161"/>
          <p:cNvSpPr txBox="1"/>
          <p:nvPr>
            <p:ph idx="1" type="body"/>
          </p:nvPr>
        </p:nvSpPr>
        <p:spPr>
          <a:xfrm>
            <a:off x="1375500" y="2145713"/>
            <a:ext cx="6393000" cy="71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Delete unwanted files and folders to free up disk space.</a:t>
            </a:r>
            <a:endParaRPr/>
          </a:p>
        </p:txBody>
      </p:sp>
      <p:sp>
        <p:nvSpPr>
          <p:cNvPr descr="1" id="1049" name="Google Shape;1049;p161"/>
          <p:cNvSpPr txBox="1"/>
          <p:nvPr>
            <p:ph idx="3" type="body"/>
          </p:nvPr>
        </p:nvSpPr>
        <p:spPr>
          <a:xfrm>
            <a:off x="1375500" y="1263100"/>
            <a:ext cx="6393000" cy="71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Scan through files to identify large or unnecessary items taking up space.</a:t>
            </a:r>
            <a:endParaRPr sz="1400"/>
          </a:p>
        </p:txBody>
      </p:sp>
      <p:sp>
        <p:nvSpPr>
          <p:cNvPr id="1050" name="Google Shape;1050;p16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Removing Unnecessary Files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51" name="Google Shape;1051;p161"/>
          <p:cNvSpPr/>
          <p:nvPr/>
        </p:nvSpPr>
        <p:spPr>
          <a:xfrm>
            <a:off x="740588" y="1444475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2" name="Google Shape;1052;p161"/>
          <p:cNvSpPr/>
          <p:nvPr/>
        </p:nvSpPr>
        <p:spPr>
          <a:xfrm>
            <a:off x="740588" y="2327088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3" name="Google Shape;1053;p161"/>
          <p:cNvSpPr/>
          <p:nvPr/>
        </p:nvSpPr>
        <p:spPr>
          <a:xfrm>
            <a:off x="740588" y="3209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descr="4" id="1054" name="Google Shape;1054;p161"/>
          <p:cNvSpPr txBox="1"/>
          <p:nvPr>
            <p:ph idx="2" type="body"/>
          </p:nvPr>
        </p:nvSpPr>
        <p:spPr>
          <a:xfrm>
            <a:off x="1375500" y="3910948"/>
            <a:ext cx="6393000" cy="71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Regularly perform file cleanup to maintain optimal disk space usage.</a:t>
            </a:r>
            <a:endParaRPr/>
          </a:p>
        </p:txBody>
      </p:sp>
      <p:sp>
        <p:nvSpPr>
          <p:cNvPr id="1055" name="Google Shape;1055;p161"/>
          <p:cNvSpPr/>
          <p:nvPr/>
        </p:nvSpPr>
        <p:spPr>
          <a:xfrm>
            <a:off x="740588" y="4092325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6" name="Google Shape;1056;p161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7" name="Google Shape;1057;p161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8" name="Google Shape;1058;p161"/>
          <p:cNvSpPr txBox="1"/>
          <p:nvPr/>
        </p:nvSpPr>
        <p:spPr>
          <a:xfrm>
            <a:off x="6360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Disc Space On Mac</a:t>
            </a:r>
            <a:endParaRPr b="1" sz="1600"/>
          </a:p>
        </p:txBody>
      </p:sp>
      <p:sp>
        <p:nvSpPr>
          <p:cNvPr id="1059" name="Google Shape;1059;p161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3" name="Shape 10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1" id="1064" name="Google Shape;1064;p162"/>
          <p:cNvSpPr txBox="1"/>
          <p:nvPr>
            <p:ph idx="1" type="body"/>
          </p:nvPr>
        </p:nvSpPr>
        <p:spPr>
          <a:xfrm>
            <a:off x="491125" y="1811475"/>
            <a:ext cx="3958800" cy="10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Uninstall unused applications to free up disk space efficiently.</a:t>
            </a:r>
            <a:endParaRPr/>
          </a:p>
        </p:txBody>
      </p:sp>
      <p:sp>
        <p:nvSpPr>
          <p:cNvPr descr="2" id="1065" name="Google Shape;1065;p162"/>
          <p:cNvSpPr txBox="1"/>
          <p:nvPr>
            <p:ph idx="3" type="body"/>
          </p:nvPr>
        </p:nvSpPr>
        <p:spPr>
          <a:xfrm>
            <a:off x="4762030" y="1811475"/>
            <a:ext cx="3958800" cy="10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Utilize third-party uninstallers such as AppCleaner for thorough removal of associated files.</a:t>
            </a:r>
            <a:endParaRPr/>
          </a:p>
        </p:txBody>
      </p:sp>
      <p:sp>
        <p:nvSpPr>
          <p:cNvPr descr="3" id="1066" name="Google Shape;1066;p162"/>
          <p:cNvSpPr txBox="1"/>
          <p:nvPr>
            <p:ph idx="5" type="body"/>
          </p:nvPr>
        </p:nvSpPr>
        <p:spPr>
          <a:xfrm>
            <a:off x="491125" y="3533550"/>
            <a:ext cx="3958800" cy="10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Ensure to review and remove all remnants of uninstalled applications to optimize disk space usage.</a:t>
            </a:r>
            <a:endParaRPr/>
          </a:p>
        </p:txBody>
      </p:sp>
      <p:sp>
        <p:nvSpPr>
          <p:cNvPr descr="4" id="1067" name="Google Shape;1067;p162"/>
          <p:cNvSpPr txBox="1"/>
          <p:nvPr>
            <p:ph idx="7" type="body"/>
          </p:nvPr>
        </p:nvSpPr>
        <p:spPr>
          <a:xfrm>
            <a:off x="4762049" y="3533550"/>
            <a:ext cx="3958800" cy="10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Regularly check for updates and new installations to maintain a clutter-free system.</a:t>
            </a:r>
            <a:endParaRPr/>
          </a:p>
        </p:txBody>
      </p:sp>
      <p:sp>
        <p:nvSpPr>
          <p:cNvPr id="1068" name="Google Shape;1068;p16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Managing Applications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069" name="Google Shape;1069;p1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0400" y="1209550"/>
            <a:ext cx="411480" cy="411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0" name="Google Shape;1070;p16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44825" y="1209538"/>
            <a:ext cx="411480" cy="411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1" name="Google Shape;1071;p16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70400" y="2931625"/>
            <a:ext cx="411480" cy="411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2" name="Google Shape;1072;p16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844825" y="2931613"/>
            <a:ext cx="411480" cy="411480"/>
          </a:xfrm>
          <a:prstGeom prst="rect">
            <a:avLst/>
          </a:prstGeom>
          <a:noFill/>
          <a:ln>
            <a:noFill/>
          </a:ln>
        </p:spPr>
      </p:pic>
      <p:sp>
        <p:nvSpPr>
          <p:cNvPr id="1073" name="Google Shape;1073;p16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4" name="Google Shape;1074;p162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5" name="Google Shape;1075;p162"/>
          <p:cNvSpPr txBox="1"/>
          <p:nvPr/>
        </p:nvSpPr>
        <p:spPr>
          <a:xfrm>
            <a:off x="6360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Disc Space On Mac</a:t>
            </a:r>
            <a:endParaRPr b="1" sz="1600"/>
          </a:p>
        </p:txBody>
      </p:sp>
      <p:sp>
        <p:nvSpPr>
          <p:cNvPr id="1076" name="Google Shape;1076;p162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0" name="Shape 10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" name="Google Shape;1081;p163"/>
          <p:cNvSpPr/>
          <p:nvPr/>
        </p:nvSpPr>
        <p:spPr>
          <a:xfrm>
            <a:off x="4764200" y="76200"/>
            <a:ext cx="2926200" cy="2286000"/>
          </a:xfrm>
          <a:prstGeom prst="rect">
            <a:avLst/>
          </a:prstGeom>
          <a:solidFill>
            <a:srgbClr val="0254D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82" name="Google Shape;1082;p163"/>
          <p:cNvSpPr/>
          <p:nvPr/>
        </p:nvSpPr>
        <p:spPr>
          <a:xfrm>
            <a:off x="5521200" y="2750600"/>
            <a:ext cx="2926200" cy="2460000"/>
          </a:xfrm>
          <a:prstGeom prst="rect">
            <a:avLst/>
          </a:prstGeom>
          <a:solidFill>
            <a:srgbClr val="B5D6B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descr="2" id="1083" name="Google Shape;1083;p163"/>
          <p:cNvPicPr preferRelativeResize="0"/>
          <p:nvPr/>
        </p:nvPicPr>
        <p:blipFill rotWithShape="1">
          <a:blip r:embed="rId3">
            <a:alphaModFix/>
          </a:blip>
          <a:srcRect b="0" l="0" r="0" t="45340"/>
          <a:stretch/>
        </p:blipFill>
        <p:spPr>
          <a:xfrm>
            <a:off x="5445000" y="2674400"/>
            <a:ext cx="2926079" cy="2460027"/>
          </a:xfrm>
          <a:prstGeom prst="rect">
            <a:avLst/>
          </a:prstGeom>
          <a:noFill/>
          <a:ln>
            <a:noFill/>
          </a:ln>
        </p:spPr>
      </p:pic>
      <p:sp>
        <p:nvSpPr>
          <p:cNvPr descr="title" id="1084" name="Google Shape;1084;p163"/>
          <p:cNvSpPr txBox="1"/>
          <p:nvPr>
            <p:ph type="title"/>
          </p:nvPr>
        </p:nvSpPr>
        <p:spPr>
          <a:xfrm>
            <a:off x="457200" y="450600"/>
            <a:ext cx="4230900" cy="567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Clearing Cache Files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085" name="Google Shape;1085;p163"/>
          <p:cNvSpPr txBox="1"/>
          <p:nvPr>
            <p:ph idx="1" type="body"/>
          </p:nvPr>
        </p:nvSpPr>
        <p:spPr>
          <a:xfrm>
            <a:off x="457250" y="1591551"/>
            <a:ext cx="4114800" cy="912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Regularly clearing cache files can help improve system performance and free up disk space.</a:t>
            </a:r>
            <a:endParaRPr sz="1100"/>
          </a:p>
        </p:txBody>
      </p:sp>
      <p:sp>
        <p:nvSpPr>
          <p:cNvPr descr="detail_1" id="1086" name="Google Shape;1086;p163"/>
          <p:cNvSpPr txBox="1"/>
          <p:nvPr>
            <p:ph idx="2" type="body"/>
          </p:nvPr>
        </p:nvSpPr>
        <p:spPr>
          <a:xfrm>
            <a:off x="457250" y="2825846"/>
            <a:ext cx="4114800" cy="94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Exercise caution to avoid deleting critical system files during the cache cleaning process.</a:t>
            </a:r>
            <a:endParaRPr sz="1100"/>
          </a:p>
        </p:txBody>
      </p:sp>
      <p:sp>
        <p:nvSpPr>
          <p:cNvPr descr="header_0" id="1087" name="Google Shape;1087;p163"/>
          <p:cNvSpPr txBox="1"/>
          <p:nvPr>
            <p:ph idx="3" type="subTitle"/>
          </p:nvPr>
        </p:nvSpPr>
        <p:spPr>
          <a:xfrm>
            <a:off x="457250" y="1254425"/>
            <a:ext cx="4114800" cy="337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Improve System Performance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088" name="Google Shape;1088;p163"/>
          <p:cNvSpPr txBox="1"/>
          <p:nvPr>
            <p:ph idx="4" type="subTitle"/>
          </p:nvPr>
        </p:nvSpPr>
        <p:spPr>
          <a:xfrm>
            <a:off x="457250" y="2504577"/>
            <a:ext cx="4114800" cy="337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Exercise Caution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089" name="Google Shape;1089;p163"/>
          <p:cNvPicPr preferRelativeResize="0"/>
          <p:nvPr/>
        </p:nvPicPr>
        <p:blipFill rotWithShape="1">
          <a:blip r:embed="rId4">
            <a:alphaModFix/>
          </a:blip>
          <a:srcRect b="26226" l="0" r="0" t="26226"/>
          <a:stretch/>
        </p:blipFill>
        <p:spPr>
          <a:xfrm>
            <a:off x="4688000" y="0"/>
            <a:ext cx="2926081" cy="2285998"/>
          </a:xfrm>
          <a:prstGeom prst="rect">
            <a:avLst/>
          </a:prstGeom>
          <a:noFill/>
          <a:ln>
            <a:noFill/>
          </a:ln>
        </p:spPr>
      </p:pic>
      <p:sp>
        <p:nvSpPr>
          <p:cNvPr id="1090" name="Google Shape;1090;p163"/>
          <p:cNvSpPr/>
          <p:nvPr/>
        </p:nvSpPr>
        <p:spPr>
          <a:xfrm>
            <a:off x="6934200" y="1433675"/>
            <a:ext cx="2286000" cy="22860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descr="1" id="1091" name="Google Shape;1091;p163"/>
          <p:cNvPicPr preferRelativeResize="0"/>
          <p:nvPr/>
        </p:nvPicPr>
        <p:blipFill rotWithShape="1">
          <a:blip r:embed="rId5">
            <a:alphaModFix/>
          </a:blip>
          <a:srcRect b="14532" l="0" r="0" t="14540"/>
          <a:stretch/>
        </p:blipFill>
        <p:spPr>
          <a:xfrm>
            <a:off x="6857999" y="1357550"/>
            <a:ext cx="2285998" cy="2285998"/>
          </a:xfrm>
          <a:prstGeom prst="rect">
            <a:avLst/>
          </a:prstGeom>
          <a:noFill/>
          <a:ln>
            <a:noFill/>
          </a:ln>
        </p:spPr>
      </p:pic>
      <p:sp>
        <p:nvSpPr>
          <p:cNvPr descr="detail_2" id="1092" name="Google Shape;1092;p163"/>
          <p:cNvSpPr txBox="1"/>
          <p:nvPr>
            <p:ph idx="2" type="body"/>
          </p:nvPr>
        </p:nvSpPr>
        <p:spPr>
          <a:xfrm>
            <a:off x="457200" y="4096693"/>
            <a:ext cx="4114800" cy="94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Navigate to ~/Library/Caches to manually clear cache files.</a:t>
            </a:r>
            <a:endParaRPr sz="1100"/>
          </a:p>
        </p:txBody>
      </p:sp>
      <p:sp>
        <p:nvSpPr>
          <p:cNvPr descr="header_2" id="1093" name="Google Shape;1093;p163"/>
          <p:cNvSpPr txBox="1"/>
          <p:nvPr>
            <p:ph idx="4" type="subTitle"/>
          </p:nvPr>
        </p:nvSpPr>
        <p:spPr>
          <a:xfrm>
            <a:off x="457200" y="3775425"/>
            <a:ext cx="4114800" cy="337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Manual Cache Clearing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094" name="Google Shape;1094;p163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5" name="Google Shape;1095;p163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6" name="Google Shape;1096;p163"/>
          <p:cNvSpPr txBox="1"/>
          <p:nvPr/>
        </p:nvSpPr>
        <p:spPr>
          <a:xfrm>
            <a:off x="6360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Disc Space On Mac</a:t>
            </a:r>
            <a:endParaRPr b="1" sz="1600"/>
          </a:p>
        </p:txBody>
      </p:sp>
      <p:sp>
        <p:nvSpPr>
          <p:cNvPr id="1097" name="Google Shape;1097;p163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101" name="Shape 1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" name="Google Shape;1102;p164"/>
          <p:cNvSpPr/>
          <p:nvPr/>
        </p:nvSpPr>
        <p:spPr>
          <a:xfrm>
            <a:off x="6830819" y="1578275"/>
            <a:ext cx="916800" cy="916800"/>
          </a:xfrm>
          <a:prstGeom prst="ellipse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03" name="Google Shape;1103;p164"/>
          <p:cNvSpPr/>
          <p:nvPr/>
        </p:nvSpPr>
        <p:spPr>
          <a:xfrm>
            <a:off x="4076382" y="1578288"/>
            <a:ext cx="916800" cy="916800"/>
          </a:xfrm>
          <a:prstGeom prst="ellipse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04" name="Google Shape;1104;p164"/>
          <p:cNvSpPr/>
          <p:nvPr/>
        </p:nvSpPr>
        <p:spPr>
          <a:xfrm>
            <a:off x="1321944" y="1578275"/>
            <a:ext cx="916800" cy="916800"/>
          </a:xfrm>
          <a:prstGeom prst="ellipse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descr="2" id="1105" name="Google Shape;1105;p164"/>
          <p:cNvSpPr txBox="1"/>
          <p:nvPr>
            <p:ph idx="2" type="body"/>
          </p:nvPr>
        </p:nvSpPr>
        <p:spPr>
          <a:xfrm>
            <a:off x="3243583" y="2727525"/>
            <a:ext cx="25824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Avoiding deletion of essential system language files to maintain system stability and functionality.</a:t>
            </a:r>
            <a:endParaRPr/>
          </a:p>
        </p:txBody>
      </p:sp>
      <p:sp>
        <p:nvSpPr>
          <p:cNvPr descr="3" id="1106" name="Google Shape;1106;p164"/>
          <p:cNvSpPr txBox="1"/>
          <p:nvPr>
            <p:ph idx="3" type="body"/>
          </p:nvPr>
        </p:nvSpPr>
        <p:spPr>
          <a:xfrm>
            <a:off x="5998017" y="2727525"/>
            <a:ext cx="25824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Regularly running the tool to keep the system clutter-free and improve overall performance.</a:t>
            </a:r>
            <a:endParaRPr/>
          </a:p>
        </p:txBody>
      </p:sp>
      <p:sp>
        <p:nvSpPr>
          <p:cNvPr id="1107" name="Google Shape;1107;p1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Removing Language Files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1108" name="Google Shape;1108;p164"/>
          <p:cNvSpPr txBox="1"/>
          <p:nvPr>
            <p:ph idx="1" type="body"/>
          </p:nvPr>
        </p:nvSpPr>
        <p:spPr>
          <a:xfrm>
            <a:off x="489150" y="2727525"/>
            <a:ext cx="25824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Using Monolingual tool to identify and delete unused language files, optimizing disk space.</a:t>
            </a:r>
            <a:endParaRPr/>
          </a:p>
        </p:txBody>
      </p:sp>
      <p:pic>
        <p:nvPicPr>
          <p:cNvPr id="1109" name="Google Shape;1109;p1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90500" y="1846888"/>
            <a:ext cx="379600" cy="37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0" name="Google Shape;1110;p16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42763" y="1844663"/>
            <a:ext cx="384048" cy="3840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1" name="Google Shape;1111;p16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097200" y="1844650"/>
            <a:ext cx="384048" cy="384048"/>
          </a:xfrm>
          <a:prstGeom prst="rect">
            <a:avLst/>
          </a:prstGeom>
          <a:noFill/>
          <a:ln>
            <a:noFill/>
          </a:ln>
        </p:spPr>
      </p:pic>
      <p:sp>
        <p:nvSpPr>
          <p:cNvPr id="1112" name="Google Shape;1112;p164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3" name="Google Shape;1113;p164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4" name="Google Shape;1114;p164"/>
          <p:cNvSpPr txBox="1"/>
          <p:nvPr/>
        </p:nvSpPr>
        <p:spPr>
          <a:xfrm>
            <a:off x="6360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Disc Space On Mac</a:t>
            </a:r>
            <a:endParaRPr b="1" sz="1600"/>
          </a:p>
        </p:txBody>
      </p:sp>
      <p:sp>
        <p:nvSpPr>
          <p:cNvPr id="1115" name="Google Shape;1115;p164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9" name="Shape 1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1120" name="Google Shape;1120;p165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Regularly scanning for and deleting duplicates helps maintain an organized file system.</a:t>
            </a:r>
            <a:endParaRPr/>
          </a:p>
        </p:txBody>
      </p:sp>
      <p:sp>
        <p:nvSpPr>
          <p:cNvPr descr="2" id="1121" name="Google Shape;1121;p165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Removing duplicate files can free up valuable disk space and improve system performance.</a:t>
            </a:r>
            <a:endParaRPr/>
          </a:p>
        </p:txBody>
      </p:sp>
      <p:sp>
        <p:nvSpPr>
          <p:cNvPr descr="1" id="1122" name="Google Shape;1122;p165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Utilize tools like Gemini or Duplicate File Finder to identify duplicate files on the Mac.</a:t>
            </a:r>
            <a:endParaRPr sz="1400"/>
          </a:p>
        </p:txBody>
      </p:sp>
      <p:sp>
        <p:nvSpPr>
          <p:cNvPr id="1123" name="Google Shape;1123;p1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Deleting Duplicate Files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24" name="Google Shape;1124;p165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02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1125" name="Google Shape;1125;p165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03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1126" name="Google Shape;1126;p165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01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1127" name="Google Shape;1127;p165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8" name="Google Shape;1128;p165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9" name="Google Shape;1129;p165"/>
          <p:cNvSpPr txBox="1"/>
          <p:nvPr/>
        </p:nvSpPr>
        <p:spPr>
          <a:xfrm>
            <a:off x="6360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Disc Space On Mac</a:t>
            </a:r>
            <a:endParaRPr b="1" sz="1600"/>
          </a:p>
        </p:txBody>
      </p:sp>
      <p:sp>
        <p:nvSpPr>
          <p:cNvPr id="1130" name="Google Shape;1130;p165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