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51" r:id="rId4"/>
    <p:sldMasterId id="2147483752" r:id="rId5"/>
    <p:sldMasterId id="2147483753" r:id="rId6"/>
    <p:sldMasterId id="2147483754" r:id="rId7"/>
    <p:sldMasterId id="2147483755" r:id="rId8"/>
  </p:sldMasterIdLst>
  <p:notesMasterIdLst>
    <p:notesMasterId r:id="rId9"/>
  </p:notesMasterIdLst>
  <p:sldIdLst>
    <p:sldId id="256" r:id="rId10"/>
    <p:sldId id="257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</p:sldIdLst>
  <p:sldSz cy="5143500" cx="9144000"/>
  <p:notesSz cx="6858000" cy="9144000"/>
  <p:embeddedFontLst>
    <p:embeddedFont>
      <p:font typeface="Hanken Grotesk"/>
      <p:regular r:id="rId22"/>
      <p:bold r:id="rId23"/>
      <p:italic r:id="rId24"/>
      <p:boldItalic r:id="rId25"/>
    </p:embeddedFont>
    <p:embeddedFont>
      <p:font typeface="Inter SemiBold"/>
      <p:regular r:id="rId26"/>
      <p:bold r:id="rId27"/>
    </p:embeddedFont>
    <p:embeddedFont>
      <p:font typeface="Hanken Grotesk SemiBold"/>
      <p:regular r:id="rId28"/>
      <p:bold r:id="rId29"/>
      <p:italic r:id="rId30"/>
      <p:boldItalic r:id="rId31"/>
    </p:embeddedFont>
    <p:embeddedFont>
      <p:font typeface="Inter"/>
      <p:regular r:id="rId32"/>
      <p:bold r:id="rId33"/>
    </p:embeddedFont>
    <p:embeddedFont>
      <p:font typeface="Helvetica Neue"/>
      <p:regular r:id="rId34"/>
      <p:bold r:id="rId35"/>
      <p:italic r:id="rId36"/>
      <p:boldItalic r:id="rId37"/>
    </p:embeddedFont>
    <p:embeddedFont>
      <p:font typeface="Helvetica Neue Light"/>
      <p:regular r:id="rId38"/>
      <p:bold r:id="rId39"/>
      <p:italic r:id="rId40"/>
      <p:boldItalic r:id="rId41"/>
    </p:embeddedFont>
    <p:embeddedFont>
      <p:font typeface="Inter Black"/>
      <p:bold r:id="rId4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elveticaNeueLight-italic.fntdata"/><Relationship Id="rId20" Type="http://schemas.openxmlformats.org/officeDocument/2006/relationships/slide" Target="slides/slide11.xml"/><Relationship Id="rId42" Type="http://schemas.openxmlformats.org/officeDocument/2006/relationships/font" Target="fonts/InterBlack-bold.fntdata"/><Relationship Id="rId41" Type="http://schemas.openxmlformats.org/officeDocument/2006/relationships/font" Target="fonts/HelveticaNeueLight-boldItalic.fntdata"/><Relationship Id="rId22" Type="http://schemas.openxmlformats.org/officeDocument/2006/relationships/font" Target="fonts/HankenGrotesk-regular.fntdata"/><Relationship Id="rId21" Type="http://schemas.openxmlformats.org/officeDocument/2006/relationships/slide" Target="slides/slide12.xml"/><Relationship Id="rId24" Type="http://schemas.openxmlformats.org/officeDocument/2006/relationships/font" Target="fonts/HankenGrotesk-italic.fntdata"/><Relationship Id="rId23" Type="http://schemas.openxmlformats.org/officeDocument/2006/relationships/font" Target="fonts/HankenGrotesk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26" Type="http://schemas.openxmlformats.org/officeDocument/2006/relationships/font" Target="fonts/InterSemiBold-regular.fntdata"/><Relationship Id="rId25" Type="http://schemas.openxmlformats.org/officeDocument/2006/relationships/font" Target="fonts/HankenGrotesk-boldItalic.fntdata"/><Relationship Id="rId28" Type="http://schemas.openxmlformats.org/officeDocument/2006/relationships/font" Target="fonts/HankenGroteskSemiBold-regular.fntdata"/><Relationship Id="rId27" Type="http://schemas.openxmlformats.org/officeDocument/2006/relationships/font" Target="fonts/InterSemiBold-bold.fntdata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29" Type="http://schemas.openxmlformats.org/officeDocument/2006/relationships/font" Target="fonts/HankenGroteskSemiBold-bold.fntdata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Relationship Id="rId31" Type="http://schemas.openxmlformats.org/officeDocument/2006/relationships/font" Target="fonts/HankenGroteskSemiBold-boldItalic.fntdata"/><Relationship Id="rId30" Type="http://schemas.openxmlformats.org/officeDocument/2006/relationships/font" Target="fonts/HankenGroteskSemiBold-italic.fntdata"/><Relationship Id="rId11" Type="http://schemas.openxmlformats.org/officeDocument/2006/relationships/slide" Target="slides/slide2.xml"/><Relationship Id="rId33" Type="http://schemas.openxmlformats.org/officeDocument/2006/relationships/font" Target="fonts/Inter-bold.fntdata"/><Relationship Id="rId10" Type="http://schemas.openxmlformats.org/officeDocument/2006/relationships/slide" Target="slides/slide1.xml"/><Relationship Id="rId32" Type="http://schemas.openxmlformats.org/officeDocument/2006/relationships/font" Target="fonts/Inter-regular.fntdata"/><Relationship Id="rId13" Type="http://schemas.openxmlformats.org/officeDocument/2006/relationships/slide" Target="slides/slide4.xml"/><Relationship Id="rId35" Type="http://schemas.openxmlformats.org/officeDocument/2006/relationships/font" Target="fonts/HelveticaNeue-bold.fntdata"/><Relationship Id="rId12" Type="http://schemas.openxmlformats.org/officeDocument/2006/relationships/slide" Target="slides/slide3.xml"/><Relationship Id="rId34" Type="http://schemas.openxmlformats.org/officeDocument/2006/relationships/font" Target="fonts/HelveticaNeue-regular.fntdata"/><Relationship Id="rId15" Type="http://schemas.openxmlformats.org/officeDocument/2006/relationships/slide" Target="slides/slide6.xml"/><Relationship Id="rId37" Type="http://schemas.openxmlformats.org/officeDocument/2006/relationships/font" Target="fonts/HelveticaNeue-boldItalic.fntdata"/><Relationship Id="rId14" Type="http://schemas.openxmlformats.org/officeDocument/2006/relationships/slide" Target="slides/slide5.xml"/><Relationship Id="rId36" Type="http://schemas.openxmlformats.org/officeDocument/2006/relationships/font" Target="fonts/HelveticaNeue-italic.fntdata"/><Relationship Id="rId17" Type="http://schemas.openxmlformats.org/officeDocument/2006/relationships/slide" Target="slides/slide8.xml"/><Relationship Id="rId39" Type="http://schemas.openxmlformats.org/officeDocument/2006/relationships/font" Target="fonts/HelveticaNeueLight-bold.fntdata"/><Relationship Id="rId16" Type="http://schemas.openxmlformats.org/officeDocument/2006/relationships/slide" Target="slides/slide7.xml"/><Relationship Id="rId38" Type="http://schemas.openxmlformats.org/officeDocument/2006/relationships/font" Target="fonts/HelveticaNeueLight-regular.fntdata"/><Relationship Id="rId19" Type="http://schemas.openxmlformats.org/officeDocument/2006/relationships/slide" Target="slides/slide10.xml"/><Relationship Id="rId18" Type="http://schemas.openxmlformats.org/officeDocument/2006/relationships/slide" Target="slides/slide9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8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SLIDES_API204588012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0" name="Google Shape;670;SLIDES_API204588012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6" name="Shape 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Google Shape;817;SLIDES_API2045880121_14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8" name="Google Shape;818;SLIDES_API2045880121_14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3" name="Shape 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" name="Google Shape;834;SLIDES_API2045880121_16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5" name="Google Shape;835;SLIDES_API2045880121_16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0" name="Shape 8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1" name="Google Shape;851;SLIDES_API2125305494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2" name="Google Shape;852;SLIDES_API2125305494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7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SLIDES_API1139970823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9" name="Google Shape;679;SLIDES_API113997082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0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Google Shape;691;SLIDES_API2045880121_3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2" name="Google Shape;692;SLIDES_API2045880121_3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5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SLIDES_API2045880121_4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7" name="Google Shape;707;SLIDES_API2045880121_4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2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SLIDES_API2026623875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4" name="Google Shape;724;SLIDES_API2026623875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3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Google Shape;744;SLIDES_API2045880121_8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5" name="Google Shape;745;SLIDES_API2045880121_8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0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Google Shape;761;SLIDES_API2045880121_9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2" name="Google Shape;762;SLIDES_API2045880121_9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8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" name="Google Shape;779;SLIDES_API68182055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0" name="Google Shape;780;SLIDES_API68182055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9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0" name="Google Shape;800;SLIDES_API2045880121_13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1" name="Google Shape;801;SLIDES_API2045880121_13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647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Google Shape;648;p10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49" name="Google Shape;649;p10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0" name="Google Shape;650;p10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1" name="Google Shape;651;p10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52" name="Google Shape;652;p10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653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10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5" name="Google Shape;655;p10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6" name="Google Shape;656;p10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7" name="Google Shape;657;p10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58" name="Google Shape;658;p10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659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p107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661" name="Google Shape;661;p107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62" name="Google Shape;662;p107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663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108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5" name="Google Shape;665;p108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66" name="Google Shape;666;p108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7" name="Google Shape;667;p108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" name="Google Shape;59;p1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" name="Google Shape;62;p1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" name="Google Shape;73;p19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" name="Google Shape;74;p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" name="Google Shape;75;p19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" name="Google Shape;78;p2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" name="Google Shape;79;p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" name="Google Shape;80;p2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" name="Google Shape;83;p2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" name="Google Shape;84;p2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" name="Google Shape;85;p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22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" name="Google Shape;89;p2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" name="Google Shape;90;p22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22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22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3" name="Google Shape;93;p22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4" name="Google Shape;94;p22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5" name="Google Shape;95;p22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6" name="Google Shape;96;p22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" name="Google Shape;97;p22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" name="Google Shape;98;p22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99" name="Google Shape;99;p22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3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" name="Google Shape;102;p23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" name="Google Shape;103;p23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" name="Google Shape;104;p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4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7" name="Google Shape;107;p24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8" name="Google Shape;108;p24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9" name="Google Shape;109;p24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" name="Google Shape;110;p24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" name="Google Shape;111;p24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" name="Google Shape;112;p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3" name="Google Shape;113;p24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14" name="Google Shape;114;p24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5"/>
          <p:cNvSpPr/>
          <p:nvPr/>
        </p:nvSpPr>
        <p:spPr>
          <a:xfrm>
            <a:off x="51704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7" name="Google Shape;117;p25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" name="Google Shape;118;p25"/>
          <p:cNvSpPr/>
          <p:nvPr/>
        </p:nvSpPr>
        <p:spPr>
          <a:xfrm>
            <a:off x="30885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9" name="Google Shape;119;p25"/>
          <p:cNvSpPr/>
          <p:nvPr/>
        </p:nvSpPr>
        <p:spPr>
          <a:xfrm>
            <a:off x="10066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0" name="Google Shape;120;p25"/>
          <p:cNvSpPr txBox="1"/>
          <p:nvPr>
            <p:ph idx="2" type="subTitle"/>
          </p:nvPr>
        </p:nvSpPr>
        <p:spPr>
          <a:xfrm>
            <a:off x="30885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1" name="Google Shape;121;p25"/>
          <p:cNvSpPr txBox="1"/>
          <p:nvPr>
            <p:ph idx="3" type="subTitle"/>
          </p:nvPr>
        </p:nvSpPr>
        <p:spPr>
          <a:xfrm>
            <a:off x="51704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2" name="Google Shape;122;p25"/>
          <p:cNvSpPr txBox="1"/>
          <p:nvPr>
            <p:ph idx="4" type="subTitle"/>
          </p:nvPr>
        </p:nvSpPr>
        <p:spPr>
          <a:xfrm>
            <a:off x="10066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3" name="Google Shape;123;p25"/>
          <p:cNvSpPr txBox="1"/>
          <p:nvPr>
            <p:ph idx="5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" name="Google Shape;124;p25"/>
          <p:cNvSpPr txBox="1"/>
          <p:nvPr>
            <p:ph idx="6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" name="Google Shape;125;p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6" name="Google Shape;126;p25"/>
          <p:cNvSpPr txBox="1"/>
          <p:nvPr>
            <p:ph idx="7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7" name="Google Shape;127;p25"/>
          <p:cNvSpPr/>
          <p:nvPr/>
        </p:nvSpPr>
        <p:spPr>
          <a:xfrm>
            <a:off x="72523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8" name="Google Shape;128;p25"/>
          <p:cNvSpPr txBox="1"/>
          <p:nvPr>
            <p:ph idx="8" type="subTitle"/>
          </p:nvPr>
        </p:nvSpPr>
        <p:spPr>
          <a:xfrm>
            <a:off x="72523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6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1" name="Google Shape;131;p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2" name="Google Shape;132;p26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3" name="Google Shape;133;p26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4" name="Google Shape;134;p26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5" name="Google Shape;135;p26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6" name="Google Shape;136;p26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7" name="Google Shape;137;p26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8" name="Google Shape;138;p26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7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1" name="Google Shape;141;p27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42" name="Google Shape;142;p27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3" name="Google Shape;143;p27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4" name="Google Shape;144;p27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5" name="Google Shape;145;p27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6" name="Google Shape;146;p27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27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27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9" name="Google Shape;149;p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8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2" name="Google Shape;152;p28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3" name="Google Shape;153;p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4" name="Google Shape;154;p28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5" name="Google Shape;155;p28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" name="Google Shape;156;p28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7" name="Google Shape;157;p28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9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0" name="Google Shape;160;p29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1" name="Google Shape;161;p29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2" name="Google Shape;162;p29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p29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4" name="Google Shape;164;p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65" name="Google Shape;165;p29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3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68" name="Google Shape;168;p30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30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0" name="Google Shape;170;p30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1" name="Google Shape;171;p30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30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3" name="Google Shape;173;p30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30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5" name="Google Shape;175;p30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6" name="Google Shape;176;p30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7" name="Google Shape;177;p30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p30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30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2" name="Google Shape;182;p3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3" name="Google Shape;183;p3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4" name="Google Shape;184;p3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85" name="Google Shape;185;p3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8" name="Google Shape;188;p3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9" name="Google Shape;189;p3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2" name="Google Shape;192;p3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3" name="Google Shape;193;p3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6" name="Google Shape;196;p3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7" name="Google Shape;197;p3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0" name="Google Shape;200;p3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1" name="Google Shape;201;p3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2" name="Google Shape;202;p3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03" name="Google Shape;203;p3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7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0" name="Google Shape;210;p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3" name="Google Shape;213;p3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6" name="Google Shape;216;p3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9" name="Google Shape;219;p40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4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2" name="Google Shape;222;p4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3" name="Google Shape;223;p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4" name="Google Shape;224;p4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42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7" name="Google Shape;227;p42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8" name="Google Shape;228;p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9" name="Google Shape;229;p42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4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2" name="Google Shape;232;p4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3" name="Google Shape;233;p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4" name="Google Shape;234;p4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5" name="Google Shape;235;p43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36" name="Google Shape;236;p43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37" name="Google Shape;237;p43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4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0" name="Google Shape;240;p4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1" name="Google Shape;241;p4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2" name="Google Shape;242;p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243" name="Google Shape;243;p44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4" name="Google Shape;244;p44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5" name="Google Shape;245;p44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45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48" name="Google Shape;248;p45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45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45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51" name="Google Shape;251;p45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2" name="Google Shape;252;p45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3" name="Google Shape;253;p45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54" name="Google Shape;254;p45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5" name="Google Shape;255;p45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6" name="Google Shape;256;p45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4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9" name="Google Shape;259;p46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0" name="Google Shape;260;p46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1" name="Google Shape;261;p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7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4" name="Google Shape;264;p47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5" name="Google Shape;265;p47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6" name="Google Shape;266;p47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7" name="Google Shape;267;p47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8" name="Google Shape;268;p47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9" name="Google Shape;269;p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48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2" name="Google Shape;272;p48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3" name="Google Shape;273;p48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4" name="Google Shape;274;p48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5" name="Google Shape;275;p4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6" name="Google Shape;276;p48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7" name="Google Shape;277;p48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8" name="Google Shape;278;p48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9" name="Google Shape;279;p48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0" name="Google Shape;280;p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49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3" name="Google Shape;283;p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84" name="Google Shape;284;p4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5" name="Google Shape;285;p4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6" name="Google Shape;286;p4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7" name="Google Shape;287;p4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8" name="Google Shape;288;p49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50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91" name="Google Shape;291;p50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292" name="Google Shape;292;p50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93" name="Google Shape;293;p50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4" name="Google Shape;294;p50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5" name="Google Shape;295;p50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6" name="Google Shape;296;p50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7" name="Google Shape;297;p50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8" name="Google Shape;298;p50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9" name="Google Shape;299;p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51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2" name="Google Shape;302;p51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3" name="Google Shape;303;p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04" name="Google Shape;304;p51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5" name="Google Shape;305;p51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6" name="Google Shape;306;p51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7" name="Google Shape;307;p51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52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0" name="Google Shape;310;p52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1" name="Google Shape;311;p52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2" name="Google Shape;312;p52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3" name="Google Shape;313;p52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4" name="Google Shape;314;p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15" name="Google Shape;315;p52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53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18" name="Google Shape;318;p53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Google Shape;319;p53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0" name="Google Shape;320;p53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1" name="Google Shape;321;p53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2" name="Google Shape;322;p53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3" name="Google Shape;323;p53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p53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5" name="Google Shape;325;p53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6" name="Google Shape;326;p53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7" name="Google Shape;327;p53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8" name="Google Shape;328;p53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9" name="Google Shape;329;p53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5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2" name="Google Shape;332;p5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3" name="Google Shape;333;p5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4" name="Google Shape;334;p5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35" name="Google Shape;335;p5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5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8" name="Google Shape;338;p5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9" name="Google Shape;339;p55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5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42" name="Google Shape;342;p56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3" name="Google Shape;343;p56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46" name="Google Shape;346;p57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7" name="Google Shape;347;p57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50" name="Google Shape;350;p5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1" name="Google Shape;351;p5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2" name="Google Shape;352;p5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53" name="Google Shape;353;p5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60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0" name="Google Shape;360;p6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6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3" name="Google Shape;363;p61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6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6" name="Google Shape;366;p62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9" name="Google Shape;369;p63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6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2" name="Google Shape;372;p6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3" name="Google Shape;373;p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4" name="Google Shape;374;p6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5" name="Google Shape;375;p64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6" name="Google Shape;376;p64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7" name="Google Shape;377;p64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65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0" name="Google Shape;380;p65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1" name="Google Shape;381;p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2" name="Google Shape;382;p65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6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5" name="Google Shape;385;p6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6" name="Google Shape;386;p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7" name="Google Shape;387;p6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8" name="Google Shape;388;p66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89" name="Google Shape;389;p66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90" name="Google Shape;390;p66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6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3" name="Google Shape;393;p6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4" name="Google Shape;394;p6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5" name="Google Shape;395;p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396" name="Google Shape;396;p67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97" name="Google Shape;397;p67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98" name="Google Shape;398;p67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68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01" name="Google Shape;401;p68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2" name="Google Shape;402;p68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3" name="Google Shape;403;p68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04" name="Google Shape;404;p68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5" name="Google Shape;405;p68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6" name="Google Shape;406;p68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07" name="Google Shape;407;p68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8" name="Google Shape;408;p68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9" name="Google Shape;409;p68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6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2" name="Google Shape;412;p6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3" name="Google Shape;413;p6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4" name="Google Shape;414;p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70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7" name="Google Shape;417;p70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8" name="Google Shape;418;p70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9" name="Google Shape;419;p70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20" name="Google Shape;420;p70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21" name="Google Shape;421;p70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22" name="Google Shape;422;p7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71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5" name="Google Shape;425;p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26" name="Google Shape;426;p71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27" name="Google Shape;427;p71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28" name="Google Shape;428;p71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29" name="Google Shape;429;p71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0" name="Google Shape;430;p71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72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33" name="Google Shape;433;p72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434" name="Google Shape;434;p72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35" name="Google Shape;435;p72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6" name="Google Shape;436;p72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7" name="Google Shape;437;p72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8" name="Google Shape;438;p72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9" name="Google Shape;439;p72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0" name="Google Shape;440;p72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1" name="Google Shape;441;p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73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4" name="Google Shape;444;p73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5" name="Google Shape;445;p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46" name="Google Shape;446;p73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7" name="Google Shape;447;p73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8" name="Google Shape;448;p73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9" name="Google Shape;449;p73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74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2" name="Google Shape;452;p74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3" name="Google Shape;453;p74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4" name="Google Shape;454;p74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5" name="Google Shape;455;p74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6" name="Google Shape;456;p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57" name="Google Shape;457;p74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75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460" name="Google Shape;460;p75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1" name="Google Shape;461;p75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2" name="Google Shape;462;p75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3" name="Google Shape;463;p75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4" name="Google Shape;464;p75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5" name="Google Shape;465;p75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6" name="Google Shape;466;p75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7" name="Google Shape;467;p75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8" name="Google Shape;468;p75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9" name="Google Shape;469;p75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0" name="Google Shape;470;p75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1" name="Google Shape;471;p75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472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76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74" name="Google Shape;474;p7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5" name="Google Shape;475;p7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6" name="Google Shape;476;p7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477" name="Google Shape;477;p7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7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80" name="Google Shape;480;p7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1" name="Google Shape;481;p77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482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7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84" name="Google Shape;484;p78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5" name="Google Shape;485;p78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7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88" name="Google Shape;488;p79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9" name="Google Shape;489;p79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8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92" name="Google Shape;492;p8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3" name="Google Shape;493;p8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4" name="Google Shape;494;p8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495" name="Google Shape;495;p8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496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8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98" name="Google Shape;498;p8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9" name="Google Shape;499;p8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0" name="Google Shape;500;p8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01" name="Google Shape;501;p8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502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p82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504" name="Google Shape;504;p82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05" name="Google Shape;505;p82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506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83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8" name="Google Shape;508;p83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09" name="Google Shape;509;p83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0" name="Google Shape;510;p83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15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85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17" name="Google Shape;517;p8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8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0" name="Google Shape;520;p86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52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8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3" name="Google Shape;523;p87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6" name="Google Shape;526;p88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527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8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9" name="Google Shape;529;p8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0" name="Google Shape;530;p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1" name="Google Shape;531;p8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2" name="Google Shape;532;p89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3" name="Google Shape;533;p89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4" name="Google Shape;534;p89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535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90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7" name="Google Shape;537;p90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8" name="Google Shape;538;p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9" name="Google Shape;539;p90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p9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2" name="Google Shape;542;p9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3" name="Google Shape;543;p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4" name="Google Shape;544;p9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5" name="Google Shape;545;p91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46" name="Google Shape;546;p91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47" name="Google Shape;547;p91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548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92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0" name="Google Shape;550;p9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1" name="Google Shape;551;p92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2" name="Google Shape;552;p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553" name="Google Shape;553;p92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54" name="Google Shape;554;p92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55" name="Google Shape;555;p92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556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93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58" name="Google Shape;558;p93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9" name="Google Shape;559;p93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0" name="Google Shape;560;p93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61" name="Google Shape;561;p93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62" name="Google Shape;562;p93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63" name="Google Shape;563;p93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64" name="Google Shape;564;p93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5" name="Google Shape;565;p93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6" name="Google Shape;566;p93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567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p9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9" name="Google Shape;569;p9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0" name="Google Shape;570;p9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1" name="Google Shape;571;p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95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4" name="Google Shape;574;p95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5" name="Google Shape;575;p95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6" name="Google Shape;576;p95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77" name="Google Shape;577;p95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78" name="Google Shape;578;p95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79" name="Google Shape;579;p9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p96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2" name="Google Shape;582;p9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83" name="Google Shape;583;p96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84" name="Google Shape;584;p96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85" name="Google Shape;585;p96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86" name="Google Shape;586;p96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7" name="Google Shape;587;p96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588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97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90" name="Google Shape;590;p97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591" name="Google Shape;591;p97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92" name="Google Shape;592;p97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3" name="Google Shape;593;p97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4" name="Google Shape;594;p97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5" name="Google Shape;595;p97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6" name="Google Shape;596;p97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7" name="Google Shape;597;p97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8" name="Google Shape;598;p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599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98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1" name="Google Shape;601;p98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2" name="Google Shape;602;p9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03" name="Google Shape;603;p98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4" name="Google Shape;604;p98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5" name="Google Shape;605;p98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6" name="Google Shape;606;p98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607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99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9" name="Google Shape;609;p99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0" name="Google Shape;610;p99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1" name="Google Shape;611;p99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2" name="Google Shape;612;p99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3" name="Google Shape;613;p9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14" name="Google Shape;614;p99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615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10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17" name="Google Shape;617;p100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8" name="Google Shape;618;p100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9" name="Google Shape;619;p100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0" name="Google Shape;620;p100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1" name="Google Shape;621;p100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2" name="Google Shape;622;p100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3" name="Google Shape;623;p100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4" name="Google Shape;624;p100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5" name="Google Shape;625;p100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6" name="Google Shape;626;p100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7" name="Google Shape;627;p100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8" name="Google Shape;628;p100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629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p10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31" name="Google Shape;631;p10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2" name="Google Shape;632;p10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3" name="Google Shape;633;p10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34" name="Google Shape;634;p10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635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p10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37" name="Google Shape;637;p10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8" name="Google Shape;638;p10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639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Google Shape;640;p10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41" name="Google Shape;641;p10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2" name="Google Shape;642;p10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643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p10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45" name="Google Shape;645;p10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6" name="Google Shape;646;p10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23" Type="http://schemas.openxmlformats.org/officeDocument/2006/relationships/theme" Target="../theme/theme5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44.xml"/><Relationship Id="rId22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43.xml"/><Relationship Id="rId21" Type="http://schemas.openxmlformats.org/officeDocument/2006/relationships/slideLayout" Target="../slideLayouts/slideLayout54.xml"/><Relationship Id="rId13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5.xml"/><Relationship Id="rId23" Type="http://schemas.openxmlformats.org/officeDocument/2006/relationships/theme" Target="../theme/theme3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52.xml"/><Relationship Id="rId6" Type="http://schemas.openxmlformats.org/officeDocument/2006/relationships/slideLayout" Target="../slideLayouts/slideLayout39.xml"/><Relationship Id="rId18" Type="http://schemas.openxmlformats.org/officeDocument/2006/relationships/slideLayout" Target="../slideLayouts/slideLayout51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/Relationships>
</file>

<file path=ppt/slideMasters/_rels/slideMaster4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5.xml"/><Relationship Id="rId22" Type="http://schemas.openxmlformats.org/officeDocument/2006/relationships/slideLayout" Target="../slideLayouts/slideLayout77.xml"/><Relationship Id="rId21" Type="http://schemas.openxmlformats.org/officeDocument/2006/relationships/slideLayout" Target="../slideLayouts/slideLayout76.xml"/><Relationship Id="rId24" Type="http://schemas.openxmlformats.org/officeDocument/2006/relationships/slideLayout" Target="../slideLayouts/slideLayout79.xml"/><Relationship Id="rId23" Type="http://schemas.openxmlformats.org/officeDocument/2006/relationships/slideLayout" Target="../slideLayouts/slideLayout78.xml"/><Relationship Id="rId1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25" Type="http://schemas.openxmlformats.org/officeDocument/2006/relationships/theme" Target="../theme/theme4.xml"/><Relationship Id="rId5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3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67.xml"/><Relationship Id="rId15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69.xml"/><Relationship Id="rId17" Type="http://schemas.openxmlformats.org/officeDocument/2006/relationships/slideLayout" Target="../slideLayouts/slideLayout72.xml"/><Relationship Id="rId16" Type="http://schemas.openxmlformats.org/officeDocument/2006/relationships/slideLayout" Target="../slideLayouts/slideLayout71.xml"/><Relationship Id="rId19" Type="http://schemas.openxmlformats.org/officeDocument/2006/relationships/slideLayout" Target="../slideLayouts/slideLayout74.xml"/><Relationship Id="rId18" Type="http://schemas.openxmlformats.org/officeDocument/2006/relationships/slideLayout" Target="../slideLayouts/slideLayout73.xml"/></Relationships>
</file>

<file path=ppt/slideMasters/_rels/slideMaster5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99.xml"/><Relationship Id="rId22" Type="http://schemas.openxmlformats.org/officeDocument/2006/relationships/slideLayout" Target="../slideLayouts/slideLayout101.xml"/><Relationship Id="rId21" Type="http://schemas.openxmlformats.org/officeDocument/2006/relationships/slideLayout" Target="../slideLayouts/slideLayout100.xml"/><Relationship Id="rId24" Type="http://schemas.openxmlformats.org/officeDocument/2006/relationships/slideLayout" Target="../slideLayouts/slideLayout103.xml"/><Relationship Id="rId23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80.xml"/><Relationship Id="rId2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Relationship Id="rId25" Type="http://schemas.openxmlformats.org/officeDocument/2006/relationships/theme" Target="../theme/theme6.xml"/><Relationship Id="rId5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9.xml"/><Relationship Id="rId13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1.xml"/><Relationship Id="rId15" Type="http://schemas.openxmlformats.org/officeDocument/2006/relationships/slideLayout" Target="../slideLayouts/slideLayout94.xml"/><Relationship Id="rId14" Type="http://schemas.openxmlformats.org/officeDocument/2006/relationships/slideLayout" Target="../slideLayouts/slideLayout93.xml"/><Relationship Id="rId17" Type="http://schemas.openxmlformats.org/officeDocument/2006/relationships/slideLayout" Target="../slideLayouts/slideLayout96.xml"/><Relationship Id="rId16" Type="http://schemas.openxmlformats.org/officeDocument/2006/relationships/slideLayout" Target="../slideLayouts/slideLayout95.xml"/><Relationship Id="rId19" Type="http://schemas.openxmlformats.org/officeDocument/2006/relationships/slideLayout" Target="../slideLayouts/slideLayout98.xml"/><Relationship Id="rId18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6" name="Google Shape;206;p3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07" name="Google Shape;207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355" name="Google Shape;355;p5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56" name="Google Shape;356;p5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57" name="Google Shape;357;p5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  <p:sldLayoutId id="2147483720" r:id="rId18"/>
    <p:sldLayoutId id="2147483721" r:id="rId19"/>
    <p:sldLayoutId id="2147483722" r:id="rId20"/>
    <p:sldLayoutId id="2147483723" r:id="rId21"/>
    <p:sldLayoutId id="2147483724" r:id="rId22"/>
    <p:sldLayoutId id="2147483725" r:id="rId23"/>
    <p:sldLayoutId id="2147483726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1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512" name="Google Shape;512;p8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13" name="Google Shape;513;p8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14" name="Google Shape;514;p8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  <p:sldLayoutId id="2147483744" r:id="rId18"/>
    <p:sldLayoutId id="2147483745" r:id="rId19"/>
    <p:sldLayoutId id="2147483746" r:id="rId20"/>
    <p:sldLayoutId id="2147483747" r:id="rId21"/>
    <p:sldLayoutId id="2147483748" r:id="rId22"/>
    <p:sldLayoutId id="2147483749" r:id="rId23"/>
    <p:sldLayoutId id="2147483750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png"/><Relationship Id="rId4" Type="http://schemas.openxmlformats.org/officeDocument/2006/relationships/image" Target="../media/image10.jpg"/><Relationship Id="rId5" Type="http://schemas.openxmlformats.org/officeDocument/2006/relationships/image" Target="../media/image9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8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jpg"/><Relationship Id="rId4" Type="http://schemas.openxmlformats.org/officeDocument/2006/relationships/image" Target="../media/image5.jpg"/><Relationship Id="rId5" Type="http://schemas.openxmlformats.org/officeDocument/2006/relationships/image" Target="../media/image8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jpg"/><Relationship Id="rId4" Type="http://schemas.openxmlformats.org/officeDocument/2006/relationships/image" Target="../media/image5.jpg"/><Relationship Id="rId5" Type="http://schemas.openxmlformats.org/officeDocument/2006/relationships/image" Target="../media/image4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7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p109"/>
          <p:cNvSpPr txBox="1"/>
          <p:nvPr>
            <p:ph type="ctrTitle"/>
          </p:nvPr>
        </p:nvSpPr>
        <p:spPr>
          <a:xfrm>
            <a:off x="11005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"/>
                <a:ea typeface="Inter"/>
                <a:cs typeface="Inter"/>
                <a:sym typeface="Inter"/>
              </a:rPr>
              <a:t>Tips for a Cleaner, Faster Smartphone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73" name="Google Shape;673;p10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4" name="Google Shape;674;p109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5" name="Google Shape;675;p109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Cleaner Faster Smartphone</a:t>
            </a:r>
            <a:endParaRPr b="1" sz="1600"/>
          </a:p>
        </p:txBody>
      </p:sp>
      <p:sp>
        <p:nvSpPr>
          <p:cNvPr id="676" name="Google Shape;676;p109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9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820" name="Google Shape;820;p118"/>
          <p:cNvSpPr txBox="1"/>
          <p:nvPr>
            <p:ph idx="3" type="body"/>
          </p:nvPr>
        </p:nvSpPr>
        <p:spPr>
          <a:xfrm>
            <a:off x="446800" y="2988258"/>
            <a:ext cx="4078500" cy="11424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300"/>
              <a:t>Limit background app activity to conserve battery life.</a:t>
            </a:r>
            <a:endParaRPr sz="1300"/>
          </a:p>
        </p:txBody>
      </p:sp>
      <p:sp>
        <p:nvSpPr>
          <p:cNvPr descr="2" id="821" name="Google Shape;821;p118"/>
          <p:cNvSpPr txBox="1"/>
          <p:nvPr>
            <p:ph idx="2" type="body"/>
          </p:nvPr>
        </p:nvSpPr>
        <p:spPr>
          <a:xfrm>
            <a:off x="4613403" y="1372959"/>
            <a:ext cx="4073400" cy="11427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300"/>
              <a:t>Check battery usage statistics in settings to pinpoint culprits.</a:t>
            </a:r>
            <a:endParaRPr sz="1300"/>
          </a:p>
        </p:txBody>
      </p:sp>
      <p:sp>
        <p:nvSpPr>
          <p:cNvPr id="822" name="Google Shape;822;p1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Monitoring Battery Usage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823" name="Google Shape;823;p118"/>
          <p:cNvSpPr txBox="1"/>
          <p:nvPr>
            <p:ph idx="1" type="body"/>
          </p:nvPr>
        </p:nvSpPr>
        <p:spPr>
          <a:xfrm>
            <a:off x="457175" y="1372959"/>
            <a:ext cx="4073400" cy="114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 sz="1300"/>
              <a:t>Monitor app usage to identify battery-hungry applications.</a:t>
            </a:r>
            <a:endParaRPr sz="1300"/>
          </a:p>
        </p:txBody>
      </p:sp>
      <p:cxnSp>
        <p:nvCxnSpPr>
          <p:cNvPr id="824" name="Google Shape;824;p118"/>
          <p:cNvCxnSpPr/>
          <p:nvPr/>
        </p:nvCxnSpPr>
        <p:spPr>
          <a:xfrm>
            <a:off x="457175" y="1368325"/>
            <a:ext cx="0" cy="11517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25" name="Google Shape;825;p118"/>
          <p:cNvCxnSpPr/>
          <p:nvPr/>
        </p:nvCxnSpPr>
        <p:spPr>
          <a:xfrm>
            <a:off x="4613403" y="1368325"/>
            <a:ext cx="0" cy="11517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26" name="Google Shape;826;p118"/>
          <p:cNvCxnSpPr/>
          <p:nvPr/>
        </p:nvCxnSpPr>
        <p:spPr>
          <a:xfrm>
            <a:off x="446800" y="2983625"/>
            <a:ext cx="0" cy="11517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descr="4" id="827" name="Google Shape;827;p118"/>
          <p:cNvSpPr txBox="1"/>
          <p:nvPr>
            <p:ph idx="3" type="body"/>
          </p:nvPr>
        </p:nvSpPr>
        <p:spPr>
          <a:xfrm>
            <a:off x="4608293" y="2988258"/>
            <a:ext cx="4078500" cy="11424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300"/>
              <a:t>Consider using battery-saving modes or apps for better power management.</a:t>
            </a:r>
            <a:endParaRPr sz="1300"/>
          </a:p>
        </p:txBody>
      </p:sp>
      <p:cxnSp>
        <p:nvCxnSpPr>
          <p:cNvPr id="828" name="Google Shape;828;p118"/>
          <p:cNvCxnSpPr/>
          <p:nvPr/>
        </p:nvCxnSpPr>
        <p:spPr>
          <a:xfrm>
            <a:off x="4608293" y="2983625"/>
            <a:ext cx="0" cy="11517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29" name="Google Shape;829;p11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0" name="Google Shape;830;p118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1" name="Google Shape;831;p118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Cleaner Faster Smartphone</a:t>
            </a:r>
            <a:endParaRPr b="1" sz="1600"/>
          </a:p>
        </p:txBody>
      </p:sp>
      <p:sp>
        <p:nvSpPr>
          <p:cNvPr id="832" name="Google Shape;832;p118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6" name="Shape 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837" name="Google Shape;837;p119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Enable two-factor authentication for an added layer of security when logging into accounts.</a:t>
            </a:r>
            <a:endParaRPr/>
          </a:p>
        </p:txBody>
      </p:sp>
      <p:sp>
        <p:nvSpPr>
          <p:cNvPr descr="2" id="838" name="Google Shape;838;p119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Avoid clicking on suspicious links or pop-up ads to prevent malware and phishing attacks.</a:t>
            </a:r>
            <a:endParaRPr/>
          </a:p>
        </p:txBody>
      </p:sp>
      <p:sp>
        <p:nvSpPr>
          <p:cNvPr descr="1" id="839" name="Google Shape;839;p119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Use secure and encrypted connections when accessing sensitive information online.</a:t>
            </a:r>
            <a:endParaRPr/>
          </a:p>
        </p:txBody>
      </p:sp>
      <p:sp>
        <p:nvSpPr>
          <p:cNvPr id="840" name="Google Shape;840;p1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Safe Browsing Habits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41" name="Google Shape;841;p119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02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842" name="Google Shape;842;p119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03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843" name="Google Shape;843;p119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01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844" name="Google Shape;844;p119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04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descr="4" id="845" name="Google Shape;845;p119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Regularly update the smartphone's security and privacy settings to mitigate risks of data breaches.</a:t>
            </a:r>
            <a:endParaRPr/>
          </a:p>
        </p:txBody>
      </p:sp>
      <p:sp>
        <p:nvSpPr>
          <p:cNvPr id="846" name="Google Shape;846;p11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7" name="Google Shape;847;p119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8" name="Google Shape;848;p119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Cleaner Faster Smartphone</a:t>
            </a:r>
            <a:endParaRPr b="1" sz="1600"/>
          </a:p>
        </p:txBody>
      </p:sp>
      <p:sp>
        <p:nvSpPr>
          <p:cNvPr id="849" name="Google Shape;849;p119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3" name="Shape 8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854" name="Google Shape;854;p1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Maintaining a Healthy Smartphone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855" name="Google Shape;855;p120"/>
          <p:cNvSpPr txBox="1"/>
          <p:nvPr>
            <p:ph idx="1" type="body"/>
          </p:nvPr>
        </p:nvSpPr>
        <p:spPr>
          <a:xfrm>
            <a:off x="457250" y="3705750"/>
            <a:ext cx="2743200" cy="114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By following the tips provided, users can enjoy improved performance and prolonged device lifespan.</a:t>
            </a:r>
            <a:endParaRPr sz="1100"/>
          </a:p>
        </p:txBody>
      </p:sp>
      <p:sp>
        <p:nvSpPr>
          <p:cNvPr descr="header_0" id="856" name="Google Shape;856;p120"/>
          <p:cNvSpPr txBox="1"/>
          <p:nvPr>
            <p:ph idx="3" type="subTitle"/>
          </p:nvPr>
        </p:nvSpPr>
        <p:spPr>
          <a:xfrm>
            <a:off x="457252" y="1178225"/>
            <a:ext cx="27432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Improved Performance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857" name="Google Shape;857;p1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25" y="1573675"/>
            <a:ext cx="2743199" cy="204817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1" id="858" name="Google Shape;858;p120"/>
          <p:cNvPicPr preferRelativeResize="0"/>
          <p:nvPr/>
        </p:nvPicPr>
        <p:blipFill rotWithShape="1">
          <a:blip r:embed="rId4">
            <a:alphaModFix/>
          </a:blip>
          <a:srcRect b="0" l="5365" r="5365" t="0"/>
          <a:stretch/>
        </p:blipFill>
        <p:spPr>
          <a:xfrm>
            <a:off x="3200398" y="1573663"/>
            <a:ext cx="2743199" cy="20482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2" id="859" name="Google Shape;859;p120"/>
          <p:cNvPicPr preferRelativeResize="0"/>
          <p:nvPr/>
        </p:nvPicPr>
        <p:blipFill rotWithShape="1">
          <a:blip r:embed="rId5">
            <a:alphaModFix/>
          </a:blip>
          <a:srcRect b="0" l="5365" r="5365" t="0"/>
          <a:stretch/>
        </p:blipFill>
        <p:spPr>
          <a:xfrm>
            <a:off x="5943596" y="1573663"/>
            <a:ext cx="2743199" cy="20482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descr="detail_1" id="860" name="Google Shape;860;p120"/>
          <p:cNvSpPr txBox="1"/>
          <p:nvPr>
            <p:ph idx="1" type="body"/>
          </p:nvPr>
        </p:nvSpPr>
        <p:spPr>
          <a:xfrm>
            <a:off x="3200450" y="3705750"/>
            <a:ext cx="2743200" cy="114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Encouraging users to make smartphone optimization a routine habit for better usability and satisfaction.</a:t>
            </a:r>
            <a:endParaRPr sz="1100"/>
          </a:p>
        </p:txBody>
      </p:sp>
      <p:sp>
        <p:nvSpPr>
          <p:cNvPr descr="header_1" id="861" name="Google Shape;861;p120"/>
          <p:cNvSpPr txBox="1"/>
          <p:nvPr>
            <p:ph idx="3" type="subTitle"/>
          </p:nvPr>
        </p:nvSpPr>
        <p:spPr>
          <a:xfrm>
            <a:off x="3200400" y="1178225"/>
            <a:ext cx="27432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Routine Smartphone Optimization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862" name="Google Shape;862;p120"/>
          <p:cNvSpPr txBox="1"/>
          <p:nvPr>
            <p:ph idx="1" type="body"/>
          </p:nvPr>
        </p:nvSpPr>
        <p:spPr>
          <a:xfrm>
            <a:off x="5943575" y="3705750"/>
            <a:ext cx="2743200" cy="114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Regular maintenance is key to keeping the smartphone optimized and functioning efficiently.</a:t>
            </a:r>
            <a:endParaRPr sz="1100"/>
          </a:p>
        </p:txBody>
      </p:sp>
      <p:sp>
        <p:nvSpPr>
          <p:cNvPr descr="header_2" id="863" name="Google Shape;863;p120"/>
          <p:cNvSpPr txBox="1"/>
          <p:nvPr>
            <p:ph idx="3" type="subTitle"/>
          </p:nvPr>
        </p:nvSpPr>
        <p:spPr>
          <a:xfrm>
            <a:off x="5943577" y="1178225"/>
            <a:ext cx="27432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Regular Maintenance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864" name="Google Shape;864;p12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5" name="Google Shape;865;p120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6" name="Google Shape;866;p120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Cleaner Faster Smartphone</a:t>
            </a:r>
            <a:endParaRPr b="1" sz="1600"/>
          </a:p>
        </p:txBody>
      </p:sp>
      <p:sp>
        <p:nvSpPr>
          <p:cNvPr id="867" name="Google Shape;867;p120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0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p110"/>
          <p:cNvSpPr/>
          <p:nvPr/>
        </p:nvSpPr>
        <p:spPr>
          <a:xfrm>
            <a:off x="634475" y="1161875"/>
            <a:ext cx="2861700" cy="3486600"/>
          </a:xfrm>
          <a:prstGeom prst="rect">
            <a:avLst/>
          </a:prstGeom>
          <a:solidFill>
            <a:srgbClr val="FF794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682" name="Google Shape;682;p110"/>
          <p:cNvSpPr txBox="1"/>
          <p:nvPr>
            <p:ph type="title"/>
          </p:nvPr>
        </p:nvSpPr>
        <p:spPr>
          <a:xfrm>
            <a:off x="558275" y="440975"/>
            <a:ext cx="8014200" cy="64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Smartphone Optimization Tips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683" name="Google Shape;683;p110"/>
          <p:cNvSpPr txBox="1"/>
          <p:nvPr>
            <p:ph idx="4294967295" type="body"/>
          </p:nvPr>
        </p:nvSpPr>
        <p:spPr>
          <a:xfrm>
            <a:off x="3662200" y="1632625"/>
            <a:ext cx="4910400" cy="293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84150" lvl="0" marL="2857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Clearing Cache and Temporary Files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Uninstalling Unused Apps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Optimizing Storage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Managing Background Processes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Updating Software and Apps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descr="header_0" id="684" name="Google Shape;684;p110"/>
          <p:cNvSpPr txBox="1"/>
          <p:nvPr>
            <p:ph idx="1" type="subTitle"/>
          </p:nvPr>
        </p:nvSpPr>
        <p:spPr>
          <a:xfrm>
            <a:off x="3662200" y="1085550"/>
            <a:ext cx="4910400" cy="46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Smartphone Optimization Tips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685" name="Google Shape;685;p110"/>
          <p:cNvPicPr preferRelativeResize="0"/>
          <p:nvPr/>
        </p:nvPicPr>
        <p:blipFill rotWithShape="1">
          <a:blip r:embed="rId3">
            <a:alphaModFix/>
          </a:blip>
          <a:srcRect b="0" l="12434" r="12434" t="0"/>
          <a:stretch/>
        </p:blipFill>
        <p:spPr>
          <a:xfrm>
            <a:off x="558275" y="1085550"/>
            <a:ext cx="2861700" cy="3486600"/>
          </a:xfrm>
          <a:prstGeom prst="rect">
            <a:avLst/>
          </a:prstGeom>
          <a:noFill/>
          <a:ln>
            <a:noFill/>
          </a:ln>
        </p:spPr>
      </p:pic>
      <p:sp>
        <p:nvSpPr>
          <p:cNvPr id="686" name="Google Shape;686;p11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7" name="Google Shape;687;p110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8" name="Google Shape;688;p110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Cleaner Faster Smartphone</a:t>
            </a:r>
            <a:endParaRPr b="1" sz="1600"/>
          </a:p>
        </p:txBody>
      </p:sp>
      <p:sp>
        <p:nvSpPr>
          <p:cNvPr id="689" name="Google Shape;689;p110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3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694" name="Google Shape;694;p11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Optimizing the device leads to an improved user experience.</a:t>
            </a:r>
            <a:endParaRPr/>
          </a:p>
        </p:txBody>
      </p:sp>
      <p:sp>
        <p:nvSpPr>
          <p:cNvPr descr="2" id="695" name="Google Shape;695;p11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Keeping the smartphone clean can enhance its functionality.</a:t>
            </a:r>
            <a:endParaRPr/>
          </a:p>
        </p:txBody>
      </p:sp>
      <p:sp>
        <p:nvSpPr>
          <p:cNvPr descr="1" id="696" name="Google Shape;696;p11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Regular maintenance is crucial for a faster smartphone performance.</a:t>
            </a:r>
            <a:endParaRPr sz="1400"/>
          </a:p>
        </p:txBody>
      </p:sp>
      <p:sp>
        <p:nvSpPr>
          <p:cNvPr id="697" name="Google Shape;697;p11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Introduction to Smartphone Optimization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98" name="Google Shape;698;p111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9" name="Google Shape;699;p111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0" name="Google Shape;700;p111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1" name="Google Shape;701;p11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2" name="Google Shape;702;p111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3" name="Google Shape;703;p111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Cleaner Faster Smartphone</a:t>
            </a:r>
            <a:endParaRPr b="1" sz="1600"/>
          </a:p>
        </p:txBody>
      </p:sp>
      <p:sp>
        <p:nvSpPr>
          <p:cNvPr id="704" name="Google Shape;704;p111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8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709" name="Google Shape;709;p112"/>
          <p:cNvSpPr txBox="1"/>
          <p:nvPr>
            <p:ph idx="3" type="body"/>
          </p:nvPr>
        </p:nvSpPr>
        <p:spPr>
          <a:xfrm>
            <a:off x="4592635" y="1607925"/>
            <a:ext cx="2026500" cy="21822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Removing temporary files helps in optimizing the device's functionality and responsiveness.</a:t>
            </a:r>
            <a:endParaRPr/>
          </a:p>
        </p:txBody>
      </p:sp>
      <p:sp>
        <p:nvSpPr>
          <p:cNvPr descr="2" id="710" name="Google Shape;710;p112"/>
          <p:cNvSpPr txBox="1"/>
          <p:nvPr>
            <p:ph idx="2" type="body"/>
          </p:nvPr>
        </p:nvSpPr>
        <p:spPr>
          <a:xfrm>
            <a:off x="2524917" y="1607925"/>
            <a:ext cx="2026500" cy="21822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Regularly clearing cache can improve the speed and performance of the smartphone.</a:t>
            </a:r>
            <a:endParaRPr/>
          </a:p>
        </p:txBody>
      </p:sp>
      <p:sp>
        <p:nvSpPr>
          <p:cNvPr id="711" name="Google Shape;711;p11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Clearing Cache and Temporary Files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712" name="Google Shape;712;p112"/>
          <p:cNvSpPr txBox="1"/>
          <p:nvPr>
            <p:ph idx="1" type="body"/>
          </p:nvPr>
        </p:nvSpPr>
        <p:spPr>
          <a:xfrm>
            <a:off x="457200" y="1607925"/>
            <a:ext cx="2026500" cy="21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Clearing cache and temporary files can free up storage space on the device.</a:t>
            </a:r>
            <a:endParaRPr/>
          </a:p>
        </p:txBody>
      </p:sp>
      <p:cxnSp>
        <p:nvCxnSpPr>
          <p:cNvPr id="713" name="Google Shape;713;p112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14" name="Google Shape;714;p112"/>
          <p:cNvCxnSpPr/>
          <p:nvPr/>
        </p:nvCxnSpPr>
        <p:spPr>
          <a:xfrm>
            <a:off x="2524917" y="1599075"/>
            <a:ext cx="0" cy="2199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15" name="Google Shape;715;p112"/>
          <p:cNvCxnSpPr/>
          <p:nvPr/>
        </p:nvCxnSpPr>
        <p:spPr>
          <a:xfrm>
            <a:off x="4592635" y="1599075"/>
            <a:ext cx="0" cy="2199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descr="4" id="716" name="Google Shape;716;p112"/>
          <p:cNvSpPr txBox="1"/>
          <p:nvPr>
            <p:ph idx="3" type="body"/>
          </p:nvPr>
        </p:nvSpPr>
        <p:spPr>
          <a:xfrm>
            <a:off x="6660348" y="1607925"/>
            <a:ext cx="2026500" cy="21822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By clearing cache and temporary files, users can prevent system slowdowns and crashes.</a:t>
            </a:r>
            <a:endParaRPr/>
          </a:p>
        </p:txBody>
      </p:sp>
      <p:cxnSp>
        <p:nvCxnSpPr>
          <p:cNvPr id="717" name="Google Shape;717;p112"/>
          <p:cNvCxnSpPr/>
          <p:nvPr/>
        </p:nvCxnSpPr>
        <p:spPr>
          <a:xfrm>
            <a:off x="6660348" y="1599075"/>
            <a:ext cx="0" cy="2199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18" name="Google Shape;718;p11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9" name="Google Shape;719;p112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0" name="Google Shape;720;p112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Cleaner Faster Smartphone</a:t>
            </a:r>
            <a:endParaRPr b="1" sz="1600"/>
          </a:p>
        </p:txBody>
      </p:sp>
      <p:sp>
        <p:nvSpPr>
          <p:cNvPr id="721" name="Google Shape;721;p112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5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p113"/>
          <p:cNvSpPr/>
          <p:nvPr/>
        </p:nvSpPr>
        <p:spPr>
          <a:xfrm>
            <a:off x="231375" y="-140650"/>
            <a:ext cx="1701000" cy="1701000"/>
          </a:xfrm>
          <a:prstGeom prst="ellipse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27" name="Google Shape;727;p113"/>
          <p:cNvSpPr/>
          <p:nvPr/>
        </p:nvSpPr>
        <p:spPr>
          <a:xfrm>
            <a:off x="231375" y="1721238"/>
            <a:ext cx="1701000" cy="17010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28" name="Google Shape;728;p113"/>
          <p:cNvSpPr/>
          <p:nvPr/>
        </p:nvSpPr>
        <p:spPr>
          <a:xfrm>
            <a:off x="231375" y="3583138"/>
            <a:ext cx="1701000" cy="1701000"/>
          </a:xfrm>
          <a:prstGeom prst="ellipse">
            <a:avLst/>
          </a:prstGeom>
          <a:solidFill>
            <a:srgbClr val="A5465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2" id="729" name="Google Shape;729;p113"/>
          <p:cNvPicPr preferRelativeResize="0"/>
          <p:nvPr/>
        </p:nvPicPr>
        <p:blipFill rotWithShape="1">
          <a:blip r:embed="rId3">
            <a:alphaModFix/>
          </a:blip>
          <a:srcRect b="0" l="0" r="0" t="45340"/>
          <a:stretch/>
        </p:blipFill>
        <p:spPr>
          <a:xfrm>
            <a:off x="231375" y="3583132"/>
            <a:ext cx="1701000" cy="1701000"/>
          </a:xfrm>
          <a:prstGeom prst="ellipse">
            <a:avLst/>
          </a:prstGeom>
          <a:noFill/>
          <a:ln>
            <a:noFill/>
          </a:ln>
        </p:spPr>
      </p:pic>
      <p:sp>
        <p:nvSpPr>
          <p:cNvPr descr="title" id="730" name="Google Shape;730;p113"/>
          <p:cNvSpPr txBox="1"/>
          <p:nvPr>
            <p:ph type="title"/>
          </p:nvPr>
        </p:nvSpPr>
        <p:spPr>
          <a:xfrm>
            <a:off x="2519825" y="450600"/>
            <a:ext cx="6283200" cy="567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Uninstalling Unused Apps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731" name="Google Shape;731;p113"/>
          <p:cNvSpPr txBox="1"/>
          <p:nvPr>
            <p:ph idx="1" type="body"/>
          </p:nvPr>
        </p:nvSpPr>
        <p:spPr>
          <a:xfrm>
            <a:off x="2519900" y="1574608"/>
            <a:ext cx="5704200" cy="8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Regularly uninstalling apps you don't use reduces clutter on your device, making it easier to find and use essential apps.</a:t>
            </a:r>
            <a:endParaRPr sz="1100"/>
          </a:p>
        </p:txBody>
      </p:sp>
      <p:sp>
        <p:nvSpPr>
          <p:cNvPr descr="detail_1" id="732" name="Google Shape;732;p113"/>
          <p:cNvSpPr txBox="1"/>
          <p:nvPr>
            <p:ph idx="2" type="body"/>
          </p:nvPr>
        </p:nvSpPr>
        <p:spPr>
          <a:xfrm>
            <a:off x="2519900" y="2746875"/>
            <a:ext cx="5704200" cy="90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Removing unnecessary apps can lead to a faster and more efficient smartphone experience by optimizing app usage.</a:t>
            </a:r>
            <a:endParaRPr sz="1100"/>
          </a:p>
        </p:txBody>
      </p:sp>
      <p:sp>
        <p:nvSpPr>
          <p:cNvPr descr="header_0" id="733" name="Google Shape;733;p113"/>
          <p:cNvSpPr txBox="1"/>
          <p:nvPr>
            <p:ph idx="3" type="subTitle"/>
          </p:nvPr>
        </p:nvSpPr>
        <p:spPr>
          <a:xfrm>
            <a:off x="2519900" y="1254425"/>
            <a:ext cx="5704200" cy="320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Reduce Clutter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734" name="Google Shape;734;p113"/>
          <p:cNvSpPr txBox="1"/>
          <p:nvPr>
            <p:ph idx="4" type="subTitle"/>
          </p:nvPr>
        </p:nvSpPr>
        <p:spPr>
          <a:xfrm>
            <a:off x="2519900" y="2441750"/>
            <a:ext cx="5704200" cy="320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Optimize Performance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735" name="Google Shape;735;p113"/>
          <p:cNvPicPr preferRelativeResize="0"/>
          <p:nvPr/>
        </p:nvPicPr>
        <p:blipFill rotWithShape="1">
          <a:blip r:embed="rId4">
            <a:alphaModFix/>
          </a:blip>
          <a:srcRect b="26226" l="0" r="0" t="26226"/>
          <a:stretch/>
        </p:blipFill>
        <p:spPr>
          <a:xfrm>
            <a:off x="231375" y="-140649"/>
            <a:ext cx="1701000" cy="17010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1" id="736" name="Google Shape;736;p113"/>
          <p:cNvPicPr preferRelativeResize="0"/>
          <p:nvPr/>
        </p:nvPicPr>
        <p:blipFill rotWithShape="1">
          <a:blip r:embed="rId5">
            <a:alphaModFix/>
          </a:blip>
          <a:srcRect b="14532" l="0" r="0" t="14540"/>
          <a:stretch/>
        </p:blipFill>
        <p:spPr>
          <a:xfrm>
            <a:off x="231375" y="1721241"/>
            <a:ext cx="1701000" cy="1701000"/>
          </a:xfrm>
          <a:prstGeom prst="ellipse">
            <a:avLst/>
          </a:prstGeom>
          <a:noFill/>
          <a:ln>
            <a:noFill/>
          </a:ln>
        </p:spPr>
      </p:pic>
      <p:sp>
        <p:nvSpPr>
          <p:cNvPr descr="detail_2" id="737" name="Google Shape;737;p113"/>
          <p:cNvSpPr txBox="1"/>
          <p:nvPr>
            <p:ph idx="2" type="body"/>
          </p:nvPr>
        </p:nvSpPr>
        <p:spPr>
          <a:xfrm>
            <a:off x="2519825" y="3953875"/>
            <a:ext cx="5704200" cy="90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Free up storage space and improve smartphone performance by removing unused apps from your device.</a:t>
            </a:r>
            <a:endParaRPr sz="1100"/>
          </a:p>
        </p:txBody>
      </p:sp>
      <p:sp>
        <p:nvSpPr>
          <p:cNvPr descr="header_2" id="738" name="Google Shape;738;p113"/>
          <p:cNvSpPr txBox="1"/>
          <p:nvPr>
            <p:ph idx="4" type="subTitle"/>
          </p:nvPr>
        </p:nvSpPr>
        <p:spPr>
          <a:xfrm>
            <a:off x="2519825" y="3648750"/>
            <a:ext cx="5704200" cy="320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Free Up Space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739" name="Google Shape;739;p11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0" name="Google Shape;740;p113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1" name="Google Shape;741;p113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Cleaner Faster Smartphone</a:t>
            </a:r>
            <a:endParaRPr b="1" sz="1600"/>
          </a:p>
        </p:txBody>
      </p:sp>
      <p:sp>
        <p:nvSpPr>
          <p:cNvPr id="742" name="Google Shape;742;p113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6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747" name="Google Shape;747;p114"/>
          <p:cNvSpPr txBox="1"/>
          <p:nvPr>
            <p:ph idx="2" type="body"/>
          </p:nvPr>
        </p:nvSpPr>
        <p:spPr>
          <a:xfrm>
            <a:off x="1375500" y="3028334"/>
            <a:ext cx="6393000" cy="7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Organize files into folders for easier access and to prevent clutter.</a:t>
            </a:r>
            <a:endParaRPr/>
          </a:p>
        </p:txBody>
      </p:sp>
      <p:sp>
        <p:nvSpPr>
          <p:cNvPr descr="2" id="748" name="Google Shape;748;p114"/>
          <p:cNvSpPr txBox="1"/>
          <p:nvPr>
            <p:ph idx="1" type="body"/>
          </p:nvPr>
        </p:nvSpPr>
        <p:spPr>
          <a:xfrm>
            <a:off x="1375500" y="2145713"/>
            <a:ext cx="6393000" cy="7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Utilize cloud storage for storing large media files to reduce local storage usage.</a:t>
            </a:r>
            <a:endParaRPr/>
          </a:p>
        </p:txBody>
      </p:sp>
      <p:sp>
        <p:nvSpPr>
          <p:cNvPr descr="1" id="749" name="Google Shape;749;p114"/>
          <p:cNvSpPr txBox="1"/>
          <p:nvPr>
            <p:ph idx="3" type="body"/>
          </p:nvPr>
        </p:nvSpPr>
        <p:spPr>
          <a:xfrm>
            <a:off x="1375500" y="1263100"/>
            <a:ext cx="6393000" cy="7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Regularly delete unused files and apps to free up storage space.</a:t>
            </a:r>
            <a:endParaRPr sz="1400"/>
          </a:p>
        </p:txBody>
      </p:sp>
      <p:sp>
        <p:nvSpPr>
          <p:cNvPr id="750" name="Google Shape;750;p11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Optimizing Storage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51" name="Google Shape;751;p114"/>
          <p:cNvSpPr/>
          <p:nvPr/>
        </p:nvSpPr>
        <p:spPr>
          <a:xfrm>
            <a:off x="740588" y="1444475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2" name="Google Shape;752;p114"/>
          <p:cNvSpPr/>
          <p:nvPr/>
        </p:nvSpPr>
        <p:spPr>
          <a:xfrm>
            <a:off x="740588" y="2327088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3" name="Google Shape;753;p114"/>
          <p:cNvSpPr/>
          <p:nvPr/>
        </p:nvSpPr>
        <p:spPr>
          <a:xfrm>
            <a:off x="740588" y="3209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descr="4" id="754" name="Google Shape;754;p114"/>
          <p:cNvSpPr txBox="1"/>
          <p:nvPr>
            <p:ph idx="2" type="body"/>
          </p:nvPr>
        </p:nvSpPr>
        <p:spPr>
          <a:xfrm>
            <a:off x="1375500" y="3910948"/>
            <a:ext cx="6393000" cy="7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Use storage management tools to identify and remove unnecessary files or duplicates.</a:t>
            </a:r>
            <a:endParaRPr/>
          </a:p>
        </p:txBody>
      </p:sp>
      <p:sp>
        <p:nvSpPr>
          <p:cNvPr id="755" name="Google Shape;755;p114"/>
          <p:cNvSpPr/>
          <p:nvPr/>
        </p:nvSpPr>
        <p:spPr>
          <a:xfrm>
            <a:off x="740588" y="4092325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6" name="Google Shape;756;p11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7" name="Google Shape;757;p114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8" name="Google Shape;758;p114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Cleaner Faster Smartphone</a:t>
            </a:r>
            <a:endParaRPr b="1" sz="1600"/>
          </a:p>
        </p:txBody>
      </p:sp>
      <p:sp>
        <p:nvSpPr>
          <p:cNvPr id="759" name="Google Shape;759;p114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63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764" name="Google Shape;764;p115"/>
          <p:cNvSpPr txBox="1"/>
          <p:nvPr>
            <p:ph idx="2" type="body"/>
          </p:nvPr>
        </p:nvSpPr>
        <p:spPr>
          <a:xfrm>
            <a:off x="910425" y="2967782"/>
            <a:ext cx="6858000" cy="7380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Check and manage app permissions to control background access.</a:t>
            </a:r>
            <a:endParaRPr sz="1200"/>
          </a:p>
        </p:txBody>
      </p:sp>
      <p:sp>
        <p:nvSpPr>
          <p:cNvPr descr="2" id="765" name="Google Shape;765;p115"/>
          <p:cNvSpPr txBox="1"/>
          <p:nvPr>
            <p:ph idx="1" type="body"/>
          </p:nvPr>
        </p:nvSpPr>
        <p:spPr>
          <a:xfrm>
            <a:off x="910425" y="2053891"/>
            <a:ext cx="6858000" cy="7380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Use battery optimization features to limit background activities.</a:t>
            </a:r>
            <a:endParaRPr sz="1200"/>
          </a:p>
        </p:txBody>
      </p:sp>
      <p:sp>
        <p:nvSpPr>
          <p:cNvPr descr="1" id="766" name="Google Shape;766;p115"/>
          <p:cNvSpPr txBox="1"/>
          <p:nvPr>
            <p:ph idx="3" type="body"/>
          </p:nvPr>
        </p:nvSpPr>
        <p:spPr>
          <a:xfrm>
            <a:off x="910425" y="1140000"/>
            <a:ext cx="6858000" cy="7380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 sz="1200"/>
              <a:t>Close unused apps to reduce background processes.</a:t>
            </a:r>
            <a:endParaRPr sz="1200"/>
          </a:p>
        </p:txBody>
      </p:sp>
      <p:sp>
        <p:nvSpPr>
          <p:cNvPr id="767" name="Google Shape;767;p1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Managing Background Processes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768" name="Google Shape;768;p115"/>
          <p:cNvCxnSpPr/>
          <p:nvPr/>
        </p:nvCxnSpPr>
        <p:spPr>
          <a:xfrm>
            <a:off x="571450" y="1060200"/>
            <a:ext cx="0" cy="3588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769" name="Google Shape;769;p115"/>
          <p:cNvCxnSpPr>
            <a:endCxn id="765" idx="1"/>
          </p:cNvCxnSpPr>
          <p:nvPr/>
        </p:nvCxnSpPr>
        <p:spPr>
          <a:xfrm>
            <a:off x="531525" y="2422891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770" name="Google Shape;770;p115"/>
          <p:cNvCxnSpPr>
            <a:endCxn id="764" idx="1"/>
          </p:cNvCxnSpPr>
          <p:nvPr/>
        </p:nvCxnSpPr>
        <p:spPr>
          <a:xfrm>
            <a:off x="531525" y="3336782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771" name="Google Shape;771;p115"/>
          <p:cNvCxnSpPr>
            <a:endCxn id="766" idx="1"/>
          </p:cNvCxnSpPr>
          <p:nvPr/>
        </p:nvCxnSpPr>
        <p:spPr>
          <a:xfrm>
            <a:off x="531525" y="150900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oval"/>
            <a:tailEnd len="med" w="med" type="none"/>
          </a:ln>
        </p:spPr>
      </p:cxnSp>
      <p:sp>
        <p:nvSpPr>
          <p:cNvPr descr="4" id="772" name="Google Shape;772;p115"/>
          <p:cNvSpPr txBox="1"/>
          <p:nvPr>
            <p:ph idx="2" type="body"/>
          </p:nvPr>
        </p:nvSpPr>
        <p:spPr>
          <a:xfrm>
            <a:off x="910425" y="3828082"/>
            <a:ext cx="6858000" cy="7380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Consider disabling auto-sync for apps that are not frequently used.</a:t>
            </a:r>
            <a:endParaRPr sz="1200"/>
          </a:p>
        </p:txBody>
      </p:sp>
      <p:cxnSp>
        <p:nvCxnSpPr>
          <p:cNvPr id="773" name="Google Shape;773;p115"/>
          <p:cNvCxnSpPr>
            <a:endCxn id="772" idx="1"/>
          </p:cNvCxnSpPr>
          <p:nvPr/>
        </p:nvCxnSpPr>
        <p:spPr>
          <a:xfrm>
            <a:off x="531525" y="4197082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4"/>
            </a:solidFill>
            <a:prstDash val="solid"/>
            <a:round/>
            <a:headEnd len="med" w="med" type="oval"/>
            <a:tailEnd len="med" w="med" type="none"/>
          </a:ln>
        </p:spPr>
      </p:cxnSp>
      <p:sp>
        <p:nvSpPr>
          <p:cNvPr id="774" name="Google Shape;774;p11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5" name="Google Shape;775;p115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6" name="Google Shape;776;p115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Cleaner Faster Smartphone</a:t>
            </a:r>
            <a:endParaRPr b="1" sz="1600"/>
          </a:p>
        </p:txBody>
      </p:sp>
      <p:sp>
        <p:nvSpPr>
          <p:cNvPr id="777" name="Google Shape;777;p115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1" name="Shape 7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2" name="Google Shape;782;p116"/>
          <p:cNvSpPr/>
          <p:nvPr/>
        </p:nvSpPr>
        <p:spPr>
          <a:xfrm>
            <a:off x="690500" y="1127725"/>
            <a:ext cx="2048100" cy="2048100"/>
          </a:xfrm>
          <a:prstGeom prst="ellipse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83" name="Google Shape;783;p116"/>
          <p:cNvSpPr/>
          <p:nvPr/>
        </p:nvSpPr>
        <p:spPr>
          <a:xfrm>
            <a:off x="3548525" y="1127725"/>
            <a:ext cx="2048100" cy="2048100"/>
          </a:xfrm>
          <a:prstGeom prst="ellipse">
            <a:avLst/>
          </a:prstGeom>
          <a:solidFill>
            <a:srgbClr val="0254D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84" name="Google Shape;784;p116"/>
          <p:cNvSpPr/>
          <p:nvPr/>
        </p:nvSpPr>
        <p:spPr>
          <a:xfrm>
            <a:off x="6406550" y="1127725"/>
            <a:ext cx="2048100" cy="20481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785" name="Google Shape;785;p1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Benefits of Regular Software Updates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786" name="Google Shape;786;p116"/>
          <p:cNvSpPr txBox="1"/>
          <p:nvPr>
            <p:ph idx="1" type="body"/>
          </p:nvPr>
        </p:nvSpPr>
        <p:spPr>
          <a:xfrm>
            <a:off x="457250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Security updates help protect against new threats and vulnerabilities.</a:t>
            </a:r>
            <a:endParaRPr sz="1100"/>
          </a:p>
        </p:txBody>
      </p:sp>
      <p:sp>
        <p:nvSpPr>
          <p:cNvPr descr="header_0" id="787" name="Google Shape;787;p116"/>
          <p:cNvSpPr txBox="1"/>
          <p:nvPr>
            <p:ph idx="3" type="subTitle"/>
          </p:nvPr>
        </p:nvSpPr>
        <p:spPr>
          <a:xfrm>
            <a:off x="456688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Enhanced Security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788" name="Google Shape;788;p116"/>
          <p:cNvSpPr txBox="1"/>
          <p:nvPr>
            <p:ph idx="1" type="body"/>
          </p:nvPr>
        </p:nvSpPr>
        <p:spPr>
          <a:xfrm>
            <a:off x="3315263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New features and enhancements are introduced through updates, enhancing user experience.</a:t>
            </a:r>
            <a:endParaRPr sz="1100"/>
          </a:p>
        </p:txBody>
      </p:sp>
      <p:sp>
        <p:nvSpPr>
          <p:cNvPr descr="header_1" id="789" name="Google Shape;789;p116"/>
          <p:cNvSpPr txBox="1"/>
          <p:nvPr>
            <p:ph idx="3" type="subTitle"/>
          </p:nvPr>
        </p:nvSpPr>
        <p:spPr>
          <a:xfrm>
            <a:off x="3314700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Improved User Experience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790" name="Google Shape;790;p116"/>
          <p:cNvSpPr txBox="1"/>
          <p:nvPr>
            <p:ph idx="1" type="body"/>
          </p:nvPr>
        </p:nvSpPr>
        <p:spPr>
          <a:xfrm>
            <a:off x="6173275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Regular updates improve performance by fixing bugs and optimizing software.</a:t>
            </a:r>
            <a:endParaRPr sz="1100"/>
          </a:p>
        </p:txBody>
      </p:sp>
      <p:sp>
        <p:nvSpPr>
          <p:cNvPr descr="header_2" id="791" name="Google Shape;791;p116"/>
          <p:cNvSpPr txBox="1"/>
          <p:nvPr>
            <p:ph idx="3" type="subTitle"/>
          </p:nvPr>
        </p:nvSpPr>
        <p:spPr>
          <a:xfrm>
            <a:off x="6172713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Optimized Performance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792" name="Google Shape;792;p116"/>
          <p:cNvPicPr preferRelativeResize="0"/>
          <p:nvPr/>
        </p:nvPicPr>
        <p:blipFill rotWithShape="1">
          <a:blip r:embed="rId3">
            <a:alphaModFix/>
          </a:blip>
          <a:srcRect b="12495" l="0" r="0" t="12502"/>
          <a:stretch/>
        </p:blipFill>
        <p:spPr>
          <a:xfrm>
            <a:off x="69050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1" id="793" name="Google Shape;793;p116"/>
          <p:cNvPicPr preferRelativeResize="0"/>
          <p:nvPr/>
        </p:nvPicPr>
        <p:blipFill rotWithShape="1">
          <a:blip r:embed="rId4">
            <a:alphaModFix/>
          </a:blip>
          <a:srcRect b="16626" l="0" r="0" t="16626"/>
          <a:stretch/>
        </p:blipFill>
        <p:spPr>
          <a:xfrm>
            <a:off x="3548525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2" id="794" name="Google Shape;794;p116"/>
          <p:cNvPicPr preferRelativeResize="0"/>
          <p:nvPr/>
        </p:nvPicPr>
        <p:blipFill rotWithShape="1">
          <a:blip r:embed="rId5">
            <a:alphaModFix/>
          </a:blip>
          <a:srcRect b="16675" l="0" r="0" t="16675"/>
          <a:stretch/>
        </p:blipFill>
        <p:spPr>
          <a:xfrm>
            <a:off x="640655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795" name="Google Shape;795;p11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6" name="Google Shape;796;p116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7" name="Google Shape;797;p116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Cleaner Faster Smartphone</a:t>
            </a:r>
            <a:endParaRPr b="1" sz="1600"/>
          </a:p>
        </p:txBody>
      </p:sp>
      <p:sp>
        <p:nvSpPr>
          <p:cNvPr id="798" name="Google Shape;798;p116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2" name="Shape 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803" name="Google Shape;803;p117"/>
          <p:cNvSpPr txBox="1"/>
          <p:nvPr>
            <p:ph idx="2" type="body"/>
          </p:nvPr>
        </p:nvSpPr>
        <p:spPr>
          <a:xfrm>
            <a:off x="1375500" y="3028334"/>
            <a:ext cx="6393000" cy="7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Use power-saving modes when battery is low to extend usage time.</a:t>
            </a:r>
            <a:endParaRPr/>
          </a:p>
        </p:txBody>
      </p:sp>
      <p:sp>
        <p:nvSpPr>
          <p:cNvPr descr="2" id="804" name="Google Shape;804;p117"/>
          <p:cNvSpPr txBox="1"/>
          <p:nvPr>
            <p:ph idx="1" type="body"/>
          </p:nvPr>
        </p:nvSpPr>
        <p:spPr>
          <a:xfrm>
            <a:off x="1375500" y="2145713"/>
            <a:ext cx="6393000" cy="7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Disable unnecessary animations and background processes to improve speed and responsiveness.</a:t>
            </a:r>
            <a:endParaRPr/>
          </a:p>
        </p:txBody>
      </p:sp>
      <p:sp>
        <p:nvSpPr>
          <p:cNvPr descr="1" id="805" name="Google Shape;805;p117"/>
          <p:cNvSpPr txBox="1"/>
          <p:nvPr>
            <p:ph idx="3" type="body"/>
          </p:nvPr>
        </p:nvSpPr>
        <p:spPr>
          <a:xfrm>
            <a:off x="1375500" y="1263100"/>
            <a:ext cx="6393000" cy="7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Adjust system settings like brightness and screen timeout to optimize battery life.</a:t>
            </a:r>
            <a:endParaRPr sz="1400"/>
          </a:p>
        </p:txBody>
      </p:sp>
      <p:sp>
        <p:nvSpPr>
          <p:cNvPr id="806" name="Google Shape;806;p1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Optimizing Performance Settings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07" name="Google Shape;807;p117"/>
          <p:cNvSpPr/>
          <p:nvPr/>
        </p:nvSpPr>
        <p:spPr>
          <a:xfrm>
            <a:off x="740588" y="1444475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8" name="Google Shape;808;p117"/>
          <p:cNvSpPr/>
          <p:nvPr/>
        </p:nvSpPr>
        <p:spPr>
          <a:xfrm>
            <a:off x="740588" y="2327088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9" name="Google Shape;809;p117"/>
          <p:cNvSpPr/>
          <p:nvPr/>
        </p:nvSpPr>
        <p:spPr>
          <a:xfrm>
            <a:off x="740588" y="3209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descr="4" id="810" name="Google Shape;810;p117"/>
          <p:cNvSpPr txBox="1"/>
          <p:nvPr>
            <p:ph idx="2" type="body"/>
          </p:nvPr>
        </p:nvSpPr>
        <p:spPr>
          <a:xfrm>
            <a:off x="1375500" y="3910948"/>
            <a:ext cx="6393000" cy="7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Customize notification settings to minimize interruptions and conserve resources.</a:t>
            </a:r>
            <a:endParaRPr/>
          </a:p>
        </p:txBody>
      </p:sp>
      <p:sp>
        <p:nvSpPr>
          <p:cNvPr id="811" name="Google Shape;811;p117"/>
          <p:cNvSpPr/>
          <p:nvPr/>
        </p:nvSpPr>
        <p:spPr>
          <a:xfrm>
            <a:off x="740588" y="4092325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2" name="Google Shape;812;p11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3" name="Google Shape;813;p117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4" name="Google Shape;814;p117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Cleaner Faster Smartphone</a:t>
            </a:r>
            <a:endParaRPr b="1" sz="1600"/>
          </a:p>
        </p:txBody>
      </p:sp>
      <p:sp>
        <p:nvSpPr>
          <p:cNvPr id="815" name="Google Shape;815;p117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