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1" r:id="rId4"/>
    <p:sldMasterId id="2147483822" r:id="rId5"/>
    <p:sldMasterId id="2147483823" r:id="rId6"/>
    <p:sldMasterId id="2147483824" r:id="rId7"/>
    <p:sldMasterId id="2147483825" r:id="rId8"/>
    <p:sldMasterId id="2147483826" r:id="rId9"/>
    <p:sldMasterId id="2147483827" r:id="rId10"/>
    <p:sldMasterId id="2147483828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7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6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SLIDES_API201291534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8" name="Google Shape;1208;SLIDES_API201291534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SLIDES_API2012915344_15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9" name="Google Shape;1359;SLIDES_API2012915344_15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2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SLIDES_API2012915344_17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4" name="Google Shape;1384;SLIDES_API2012915344_17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0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SLIDES_API8857729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2" name="Google Shape;1402;SLIDES_API8857729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5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SLIDES_API214423745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7" name="Google Shape;1217;SLIDES_API214423745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SLIDES_API2012915344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0" name="Google Shape;1230;SLIDES_API2012915344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SLIDES_API2012915344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5" name="Google Shape;1245;SLIDES_API2012915344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6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Google Shape;1257;SLIDES_API2012915344_6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8" name="Google Shape;1258;SLIDES_API2012915344_6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7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SLIDES_API89191601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9" name="Google Shape;1279;SLIDES_API89191601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SLIDES_API2012915344_9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0" name="Google Shape;1300;SLIDES_API2012915344_9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9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SLIDES_API2012915344_1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1" name="Google Shape;1321;SLIDES_API2012915344_1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0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SLIDES_API73433775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2" name="Google Shape;1342;SLIDES_API73433775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6" name="Google Shape;726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0" name="Google Shape;730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4" name="Google Shape;734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8" name="Google Shape;738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41" name="Google Shape;741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8" name="Google Shape;748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1" name="Google Shape;751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4" name="Google Shape;754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7" name="Google Shape;757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2" name="Google Shape;762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7" name="Google Shape;767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2" name="Google Shape;772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4" name="Google Shape;774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5" name="Google Shape;775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9" name="Google Shape;779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81" name="Google Shape;781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2" name="Google Shape;782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3" name="Google Shape;783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6" name="Google Shape;786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89" name="Google Shape;789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90" name="Google Shape;790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91" name="Google Shape;791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92" name="Google Shape;792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12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2" name="Google Shape;802;p12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3" name="Google Shape;803;p12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4" name="Google Shape;804;p12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0" name="Google Shape;810;p12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11" name="Google Shape;811;p12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2" name="Google Shape;812;p12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13" name="Google Shape;813;p12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4" name="Google Shape;814;p12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15" name="Google Shape;815;p12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1" name="Google Shape;821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2" name="Google Shape;822;p12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3" name="Google Shape;823;p12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4" name="Google Shape;824;p12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5" name="Google Shape;825;p12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2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2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9" name="Google Shape;829;p12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830" name="Google Shape;830;p12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31" name="Google Shape;831;p12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2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4" name="Google Shape;834;p12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5" name="Google Shape;835;p12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6" name="Google Shape;836;p12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7" name="Google Shape;837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2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0" name="Google Shape;840;p12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1" name="Google Shape;841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2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2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4" name="Google Shape;844;p12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5" name="Google Shape;845;p12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2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2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2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0" name="Google Shape;850;p12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1" name="Google Shape;851;p12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2" name="Google Shape;852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2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2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6" name="Google Shape;856;p12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12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8" name="Google Shape;858;p12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9" name="Google Shape;859;p12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0" name="Google Shape;860;p12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1" name="Google Shape;861;p12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2" name="Google Shape;862;p12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2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4" name="Google Shape;864;p12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2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6" name="Google Shape;866;p12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12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2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0" name="Google Shape;870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2" name="Google Shape;872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73" name="Google Shape;873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6" name="Google Shape;876;p12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2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0" name="Google Shape;880;p12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1" name="Google Shape;881;p12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4" name="Google Shape;884;p13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3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8" name="Google Shape;888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91" name="Google Shape;891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8" name="Google Shape;898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1" name="Google Shape;901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4" name="Google Shape;904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7" name="Google Shape;907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2" name="Google Shape;912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4" name="Google Shape;914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5" name="Google Shape;915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0" name="Google Shape;920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5" name="Google Shape;925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7" name="Google Shape;927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8" name="Google Shape;928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3" name="Google Shape;933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34" name="Google Shape;934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5" name="Google Shape;935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6" name="Google Shape;936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9" name="Google Shape;939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42" name="Google Shape;942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3" name="Google Shape;943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4" name="Google Shape;944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5" name="Google Shape;945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5" name="Google Shape;955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8" name="Google Shape;958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9" name="Google Shape;959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0" name="Google Shape;960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4" name="Google Shape;964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5" name="Google Shape;965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6" name="Google Shape;966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67" name="Google Shape;967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1" name="Google Shape;971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72" name="Google Shape;972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3" name="Google Shape;973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4" name="Google Shape;974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7" name="Google Shape;977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8" name="Google Shape;978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9" name="Google Shape;979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3" name="Google Shape;983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4" name="Google Shape;984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5" name="Google Shape;985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6" name="Google Shape;986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1" name="Google Shape;991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2" name="Google Shape;992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3" name="Google Shape;993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4" name="Google Shape;994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5" name="Google Shape;995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8" name="Google Shape;998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2" name="Google Shape;1002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3" name="Google Shape;1003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5" name="Google Shape;1005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6" name="Google Shape;1006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7" name="Google Shape;1007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8" name="Google Shape;1008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9" name="Google Shape;1009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2" name="Google Shape;1012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4" name="Google Shape;1014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15" name="Google Shape;1015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8" name="Google Shape;1018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9" name="Google Shape;1019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22" name="Google Shape;1022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26" name="Google Shape;1026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7" name="Google Shape;1027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0" name="Google Shape;1030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1" name="Google Shape;1031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2" name="Google Shape;1032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33" name="Google Shape;1033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6" name="Google Shape;1036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7" name="Google Shape;1037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39" name="Google Shape;1039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42" name="Google Shape;1042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43" name="Google Shape;1043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6" name="Google Shape;1046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47" name="Google Shape;1047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8" name="Google Shape;1048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5" name="Google Shape;1055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56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8" name="Google Shape;1058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1" name="Google Shape;1061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4" name="Google Shape;1064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9" name="Google Shape;1069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6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1" name="Google Shape;1071;p16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2" name="Google Shape;1072;p16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5" name="Google Shape;1075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7" name="Google Shape;1077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0" name="Google Shape;1080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1" name="Google Shape;1081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2" name="Google Shape;1082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3" name="Google Shape;1083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4" name="Google Shape;1084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85" name="Google Shape;1085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8" name="Google Shape;1088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9" name="Google Shape;1089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0" name="Google Shape;1090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91" name="Google Shape;1091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2" name="Google Shape;1092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3" name="Google Shape;1093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94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6" name="Google Shape;1096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99" name="Google Shape;1099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00" name="Google Shape;1100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01" name="Google Shape;1101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02" name="Google Shape;1102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105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" name="Google Shape;1106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7" name="Google Shape;1107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8" name="Google Shape;1108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9" name="Google Shape;1109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110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16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2" name="Google Shape;1112;p16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3" name="Google Shape;1113;p16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4" name="Google Shape;1114;p16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5" name="Google Shape;1115;p16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6" name="Google Shape;1116;p16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7" name="Google Shape;1117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16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0" name="Google Shape;1120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1" name="Google Shape;1121;p16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22" name="Google Shape;1122;p16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23" name="Google Shape;1123;p16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24" name="Google Shape;1124;p16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6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7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8" name="Google Shape;1128;p17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29" name="Google Shape;1129;p17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0" name="Google Shape;1130;p17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1" name="Google Shape;1131;p17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2" name="Google Shape;1132;p17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4" name="Google Shape;1134;p17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5" name="Google Shape;1135;p17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6" name="Google Shape;1136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37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Google Shape;1138;p17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9" name="Google Shape;1139;p17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0" name="Google Shape;1140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41" name="Google Shape;1141;p17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2" name="Google Shape;1142;p17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3" name="Google Shape;1143;p17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4" name="Google Shape;1144;p17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p17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7" name="Google Shape;1147;p17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7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9" name="Google Shape;1149;p17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0" name="Google Shape;1150;p17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1" name="Google Shape;1151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2" name="Google Shape;1152;p17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17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55" name="Google Shape;1155;p17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17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7" name="Google Shape;1157;p17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8" name="Google Shape;1158;p17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17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0" name="Google Shape;1160;p17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17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2" name="Google Shape;1162;p17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3" name="Google Shape;1163;p17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4" name="Google Shape;1164;p17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5" name="Google Shape;1165;p17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6" name="Google Shape;1166;p17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7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9" name="Google Shape;1169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1" name="Google Shape;1171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72" name="Google Shape;1172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5" name="Google Shape;1175;p17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6" name="Google Shape;1176;p17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9" name="Google Shape;1179;p17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0" name="Google Shape;1180;p17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83" name="Google Shape;1183;p17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4" name="Google Shape;1184;p17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7" name="Google Shape;1187;p1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8" name="Google Shape;1188;p1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9" name="Google Shape;1189;p1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90" name="Google Shape;1190;p1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3" name="Google Shape;1193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4" name="Google Shape;1194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5" name="Google Shape;1195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96" name="Google Shape;1196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97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18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99" name="Google Shape;1199;p18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00" name="Google Shape;1200;p18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8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3" name="Google Shape;1203;p18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04" name="Google Shape;1204;p18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5" name="Google Shape;1205;p18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2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2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" name="Google Shape;93;p22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" name="Google Shape;94;p22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" name="Google Shape;95;p22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" name="Google Shape;96;p22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" name="Google Shape;100;p22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" name="Google Shape;102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03" name="Google Shape;103;p22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" name="Google Shape;104;p22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22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4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4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" name="Google Shape;116;p24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4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1" name="Google Shape;131;p25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2" name="Google Shape;132;p25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" name="Google Shape;135;p25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5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7" name="Google Shape;137;p25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6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4" name="Google Shape;144;p26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5" name="Google Shape;145;p26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6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6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" name="Google Shape;150;p26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" name="Google Shape;151;p26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6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6" name="Google Shape;156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9" name="Google Shape;179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82" name="Google Shape;182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1" name="Google Shape;191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9" name="Google Shape;199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2" name="Google Shape;202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7" name="Google Shape;207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6" name="Google Shape;21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7" name="Google Shape;21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0" name="Google Shape;230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3" name="Google Shape;233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3" name="Google Shape;243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0" name="Google Shape;250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1" name="Google Shape;251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57" name="Google Shape;257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2" name="Google Shape;262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5" name="Google Shape;26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8" name="Google Shape;26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6" name="Google Shape;286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8" name="Google Shape;288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9" name="Google Shape;289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7" name="Google Shape;29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8" name="Google Shape;298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9" name="Google Shape;299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0" name="Google Shape;300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0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4" name="Google Shape;304;p50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5" name="Google Shape;305;p50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0" name="Google Shape;310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3" name="Google Shape;313;p50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4" name="Google Shape;314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1"/>
          <p:cNvSpPr/>
          <p:nvPr/>
        </p:nvSpPr>
        <p:spPr>
          <a:xfrm>
            <a:off x="457373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8" name="Google Shape;318;p51"/>
          <p:cNvSpPr/>
          <p:nvPr/>
        </p:nvSpPr>
        <p:spPr>
          <a:xfrm>
            <a:off x="3258743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9" name="Google Shape;319;p51"/>
          <p:cNvSpPr txBox="1"/>
          <p:nvPr>
            <p:ph idx="1" type="body"/>
          </p:nvPr>
        </p:nvSpPr>
        <p:spPr>
          <a:xfrm>
            <a:off x="457225" y="158984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1"/>
          <p:cNvSpPr txBox="1"/>
          <p:nvPr>
            <p:ph idx="2" type="body"/>
          </p:nvPr>
        </p:nvSpPr>
        <p:spPr>
          <a:xfrm>
            <a:off x="3258744" y="1589801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1"/>
          <p:cNvSpPr txBox="1"/>
          <p:nvPr>
            <p:ph idx="3" type="subTitle"/>
          </p:nvPr>
        </p:nvSpPr>
        <p:spPr>
          <a:xfrm>
            <a:off x="457225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2" name="Google Shape;322;p51"/>
          <p:cNvSpPr txBox="1"/>
          <p:nvPr>
            <p:ph idx="4" type="subTitle"/>
          </p:nvPr>
        </p:nvSpPr>
        <p:spPr>
          <a:xfrm>
            <a:off x="3258662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4" name="Google Shape;324;p51"/>
          <p:cNvSpPr/>
          <p:nvPr/>
        </p:nvSpPr>
        <p:spPr>
          <a:xfrm>
            <a:off x="457373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5" name="Google Shape;325;p51"/>
          <p:cNvSpPr/>
          <p:nvPr/>
        </p:nvSpPr>
        <p:spPr>
          <a:xfrm>
            <a:off x="3258743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26" name="Google Shape;326;p51"/>
          <p:cNvSpPr txBox="1"/>
          <p:nvPr>
            <p:ph idx="5" type="body"/>
          </p:nvPr>
        </p:nvSpPr>
        <p:spPr>
          <a:xfrm>
            <a:off x="457225" y="3418675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1"/>
          <p:cNvSpPr txBox="1"/>
          <p:nvPr>
            <p:ph idx="6" type="body"/>
          </p:nvPr>
        </p:nvSpPr>
        <p:spPr>
          <a:xfrm>
            <a:off x="3258744" y="341862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1"/>
          <p:cNvSpPr txBox="1"/>
          <p:nvPr>
            <p:ph idx="7" type="subTitle"/>
          </p:nvPr>
        </p:nvSpPr>
        <p:spPr>
          <a:xfrm>
            <a:off x="457225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1"/>
          <p:cNvSpPr txBox="1"/>
          <p:nvPr>
            <p:ph idx="8" type="subTitle"/>
          </p:nvPr>
        </p:nvSpPr>
        <p:spPr>
          <a:xfrm>
            <a:off x="3258662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1"/>
          <p:cNvSpPr/>
          <p:nvPr/>
        </p:nvSpPr>
        <p:spPr>
          <a:xfrm>
            <a:off x="6060117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31" name="Google Shape;331;p51"/>
          <p:cNvSpPr txBox="1"/>
          <p:nvPr>
            <p:ph idx="9" type="body"/>
          </p:nvPr>
        </p:nvSpPr>
        <p:spPr>
          <a:xfrm>
            <a:off x="6060117" y="1589801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1"/>
          <p:cNvSpPr txBox="1"/>
          <p:nvPr>
            <p:ph idx="13" type="subTitle"/>
          </p:nvPr>
        </p:nvSpPr>
        <p:spPr>
          <a:xfrm>
            <a:off x="6060036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51"/>
          <p:cNvSpPr/>
          <p:nvPr/>
        </p:nvSpPr>
        <p:spPr>
          <a:xfrm>
            <a:off x="6060117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34" name="Google Shape;334;p51"/>
          <p:cNvSpPr txBox="1"/>
          <p:nvPr>
            <p:ph idx="14" type="body"/>
          </p:nvPr>
        </p:nvSpPr>
        <p:spPr>
          <a:xfrm>
            <a:off x="6060117" y="341862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1"/>
          <p:cNvSpPr txBox="1"/>
          <p:nvPr>
            <p:ph idx="15" type="subTitle"/>
          </p:nvPr>
        </p:nvSpPr>
        <p:spPr>
          <a:xfrm>
            <a:off x="6060036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0" name="Google Shape;340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2" name="Google Shape;342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4" name="Google Shape;344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3"/>
          <p:cNvSpPr txBox="1"/>
          <p:nvPr>
            <p:ph idx="1" type="body"/>
          </p:nvPr>
        </p:nvSpPr>
        <p:spPr>
          <a:xfrm>
            <a:off x="491166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3"/>
          <p:cNvSpPr txBox="1"/>
          <p:nvPr>
            <p:ph idx="2" type="subTitle"/>
          </p:nvPr>
        </p:nvSpPr>
        <p:spPr>
          <a:xfrm>
            <a:off x="491166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9" name="Google Shape;349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0" name="Google Shape;350;p53"/>
          <p:cNvSpPr txBox="1"/>
          <p:nvPr>
            <p:ph idx="3" type="body"/>
          </p:nvPr>
        </p:nvSpPr>
        <p:spPr>
          <a:xfrm>
            <a:off x="3291218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3"/>
          <p:cNvSpPr txBox="1"/>
          <p:nvPr>
            <p:ph idx="4" type="subTitle"/>
          </p:nvPr>
        </p:nvSpPr>
        <p:spPr>
          <a:xfrm>
            <a:off x="3291216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2" name="Google Shape;352;p53"/>
          <p:cNvSpPr txBox="1"/>
          <p:nvPr>
            <p:ph idx="5" type="body"/>
          </p:nvPr>
        </p:nvSpPr>
        <p:spPr>
          <a:xfrm>
            <a:off x="491125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3"/>
          <p:cNvSpPr txBox="1"/>
          <p:nvPr>
            <p:ph idx="6" type="subTitle"/>
          </p:nvPr>
        </p:nvSpPr>
        <p:spPr>
          <a:xfrm>
            <a:off x="491125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53"/>
          <p:cNvSpPr txBox="1"/>
          <p:nvPr>
            <p:ph idx="7" type="body"/>
          </p:nvPr>
        </p:nvSpPr>
        <p:spPr>
          <a:xfrm>
            <a:off x="3291177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3"/>
          <p:cNvSpPr txBox="1"/>
          <p:nvPr>
            <p:ph idx="8" type="subTitle"/>
          </p:nvPr>
        </p:nvSpPr>
        <p:spPr>
          <a:xfrm>
            <a:off x="3291175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53"/>
          <p:cNvSpPr txBox="1"/>
          <p:nvPr>
            <p:ph idx="9" type="body"/>
          </p:nvPr>
        </p:nvSpPr>
        <p:spPr>
          <a:xfrm>
            <a:off x="6091266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3"/>
          <p:cNvSpPr txBox="1"/>
          <p:nvPr>
            <p:ph idx="13" type="subTitle"/>
          </p:nvPr>
        </p:nvSpPr>
        <p:spPr>
          <a:xfrm>
            <a:off x="6091265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8" name="Google Shape;358;p53"/>
          <p:cNvSpPr txBox="1"/>
          <p:nvPr>
            <p:ph idx="14" type="body"/>
          </p:nvPr>
        </p:nvSpPr>
        <p:spPr>
          <a:xfrm>
            <a:off x="6091225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3"/>
          <p:cNvSpPr txBox="1"/>
          <p:nvPr>
            <p:ph idx="15" type="subTitle"/>
          </p:nvPr>
        </p:nvSpPr>
        <p:spPr>
          <a:xfrm>
            <a:off x="6091224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4"/>
          <p:cNvSpPr txBox="1"/>
          <p:nvPr>
            <p:ph idx="1" type="subTitle"/>
          </p:nvPr>
        </p:nvSpPr>
        <p:spPr>
          <a:xfrm>
            <a:off x="4690125" y="1140114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2" name="Google Shape;362;p54"/>
          <p:cNvSpPr txBox="1"/>
          <p:nvPr>
            <p:ph idx="2" type="subTitle"/>
          </p:nvPr>
        </p:nvSpPr>
        <p:spPr>
          <a:xfrm>
            <a:off x="4690125" y="2396637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3" name="Google Shape;363;p54"/>
          <p:cNvSpPr txBox="1"/>
          <p:nvPr>
            <p:ph idx="3" type="subTitle"/>
          </p:nvPr>
        </p:nvSpPr>
        <p:spPr>
          <a:xfrm>
            <a:off x="4690125" y="3653173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54"/>
          <p:cNvSpPr txBox="1"/>
          <p:nvPr>
            <p:ph idx="4" type="body"/>
          </p:nvPr>
        </p:nvSpPr>
        <p:spPr>
          <a:xfrm>
            <a:off x="2164734" y="1140000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4"/>
          <p:cNvSpPr txBox="1"/>
          <p:nvPr>
            <p:ph idx="5" type="body"/>
          </p:nvPr>
        </p:nvSpPr>
        <p:spPr>
          <a:xfrm>
            <a:off x="2164734" y="2396588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6" name="Google Shape;366;p54"/>
          <p:cNvSpPr txBox="1"/>
          <p:nvPr>
            <p:ph idx="6" type="subTitle"/>
          </p:nvPr>
        </p:nvSpPr>
        <p:spPr>
          <a:xfrm>
            <a:off x="457200" y="1140114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p54"/>
          <p:cNvSpPr txBox="1"/>
          <p:nvPr>
            <p:ph idx="7" type="subTitle"/>
          </p:nvPr>
        </p:nvSpPr>
        <p:spPr>
          <a:xfrm>
            <a:off x="457200" y="2396638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8" name="Google Shape;368;p54"/>
          <p:cNvSpPr txBox="1"/>
          <p:nvPr>
            <p:ph idx="8" type="subTitle"/>
          </p:nvPr>
        </p:nvSpPr>
        <p:spPr>
          <a:xfrm>
            <a:off x="457200" y="3653174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9" name="Google Shape;369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0" name="Google Shape;370;p54"/>
          <p:cNvSpPr txBox="1"/>
          <p:nvPr>
            <p:ph idx="9" type="body"/>
          </p:nvPr>
        </p:nvSpPr>
        <p:spPr>
          <a:xfrm>
            <a:off x="2164734" y="3653175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1" name="Google Shape;371;p54"/>
          <p:cNvSpPr txBox="1"/>
          <p:nvPr>
            <p:ph idx="13" type="body"/>
          </p:nvPr>
        </p:nvSpPr>
        <p:spPr>
          <a:xfrm>
            <a:off x="6447249" y="1140000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54"/>
          <p:cNvSpPr txBox="1"/>
          <p:nvPr>
            <p:ph idx="14" type="body"/>
          </p:nvPr>
        </p:nvSpPr>
        <p:spPr>
          <a:xfrm>
            <a:off x="6447249" y="2396588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4"/>
          <p:cNvSpPr txBox="1"/>
          <p:nvPr>
            <p:ph idx="15" type="body"/>
          </p:nvPr>
        </p:nvSpPr>
        <p:spPr>
          <a:xfrm>
            <a:off x="6447249" y="3653174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6" name="Google Shape;376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4" name="Google Shape;384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0" name="Google Shape;390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93" name="Google Shape;393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6" name="Google Shape;396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0" name="Google Shape;400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4" name="Google Shape;404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8" name="Google Shape;408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11" name="Google Shape;411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8" name="Google Shape;418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1" name="Google Shape;421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4" name="Google Shape;424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7" name="Google Shape;427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2" name="Google Shape;432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7" name="Google Shape;437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2" name="Google Shape;442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4" name="Google Shape;444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5" name="Google Shape;445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51" name="Google Shape;451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2" name="Google Shape;452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3" name="Google Shape;453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6" name="Google Shape;456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59" name="Google Shape;459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0" name="Google Shape;460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1" name="Google Shape;461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2" name="Google Shape;462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2" name="Google Shape;472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9" name="Google Shape;479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80" name="Google Shape;480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1" name="Google Shape;481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82" name="Google Shape;482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3" name="Google Shape;483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84" name="Google Shape;484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0" name="Google Shape;490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1" name="Google Shape;491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92" name="Google Shape;492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93" name="Google Shape;493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94" name="Google Shape;494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8" name="Google Shape;498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1" name="Google Shape;501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2" name="Google Shape;502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3" name="Google Shape;503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4" name="Google Shape;504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08" name="Google Shape;508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09" name="Google Shape;509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2" name="Google Shape;512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3" name="Google Shape;513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4" name="Google Shape;514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15" name="Google Shape;515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16" name="Google Shape;516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7" name="Google Shape;517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9" name="Google Shape;519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3" name="Google Shape;523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6" name="Google Shape;526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8" name="Google Shape;528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3" name="Google Shape;533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6" name="Google Shape;536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8" name="Google Shape;538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9" name="Google Shape;539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2" name="Google Shape;542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4" name="Google Shape;544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5" name="Google Shape;545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6" name="Google Shape;546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7" name="Google Shape;547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9" name="Google Shape;549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52" name="Google Shape;552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6" name="Google Shape;566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69" name="Google Shape;569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2" name="Google Shape;572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6" name="Google Shape;576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0" name="Google Shape;580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4" name="Google Shape;584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87" name="Google Shape;587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4" name="Google Shape;594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7" name="Google Shape;597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0" name="Google Shape;600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3" name="Google Shape;603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8" name="Google Shape;608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3" name="Google Shape;613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8" name="Google Shape;618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3" name="Google Shape;62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95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95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8" name="Google Shape;628;p95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95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95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31" name="Google Shape;631;p95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2" name="Google Shape;632;p95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3" name="Google Shape;633;p95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34" name="Google Shape;634;p95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5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5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637" name="Google Shape;637;p95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97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45" name="Google Shape;645;p97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46" name="Google Shape;646;p97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47" name="Google Shape;647;p97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97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97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1" name="Google Shape;651;p97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52" name="Google Shape;652;p97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98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5" name="Google Shape;655;p98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98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7" name="Google Shape;657;p98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8" name="Google Shape;658;p98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59" name="Google Shape;659;p98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60" name="Google Shape;660;p98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61" name="Google Shape;661;p98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98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4" name="Google Shape;664;p98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98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66" name="Google Shape;666;p98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99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0" name="Google Shape;670;p99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71" name="Google Shape;671;p99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72" name="Google Shape;672;p99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73" name="Google Shape;673;p99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4" name="Google Shape;674;p99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5" name="Google Shape;675;p99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76" name="Google Shape;676;p99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9" name="Google Shape;679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80" name="Google Shape;680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1" name="Google Shape;681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5" name="Google Shape;685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6" name="Google Shape;686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7" name="Google Shape;687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0" name="Google Shape;690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1" name="Google Shape;691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3" name="Google Shape;693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4" name="Google Shape;694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0" name="Google Shape;700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1" name="Google Shape;701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2" name="Google Shape;702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3" name="Google Shape;703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6" name="Google Shape;706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7" name="Google Shape;707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0" name="Google Shape;710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6" name="Google Shape;716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7" name="Google Shape;717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0" name="Google Shape;720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23" name="Google Shape;723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7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4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0" name="Google Shape;220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1" name="Google Shape;22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4" name="Google Shape;414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15" name="Google Shape;415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0" name="Google Shape;590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91" name="Google Shape;591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4" name="Google Shape;744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45" name="Google Shape;745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93" name="Google Shape;893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4" name="Google Shape;894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95" name="Google Shape;895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50" name="Google Shape;1050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1" name="Google Shape;1051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52" name="Google Shape;1052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Relationship Id="rId4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09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p18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Step-by-Step Guide to Decluttering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1" name="Google Shape;1211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2" name="Google Shape;1212;p18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18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</a:t>
            </a:r>
            <a:r>
              <a:rPr b="1" lang="en-GB" sz="1600"/>
              <a:t>Decluttering</a:t>
            </a:r>
            <a:endParaRPr b="1" sz="1600"/>
          </a:p>
        </p:txBody>
      </p:sp>
      <p:sp>
        <p:nvSpPr>
          <p:cNvPr id="1214" name="Google Shape;1214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0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p191"/>
          <p:cNvSpPr/>
          <p:nvPr/>
        </p:nvSpPr>
        <p:spPr>
          <a:xfrm>
            <a:off x="903133" y="13373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2" name="Google Shape;1362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Disposing of Decluttered Items Responsibly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363" name="Google Shape;1363;p191"/>
          <p:cNvSpPr txBox="1"/>
          <p:nvPr>
            <p:ph idx="1" type="body"/>
          </p:nvPr>
        </p:nvSpPr>
        <p:spPr>
          <a:xfrm>
            <a:off x="3295875" y="1177229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Support local charities or organizations by giving away items that are in good condition and can benefit others.</a:t>
            </a:r>
            <a:endParaRPr/>
          </a:p>
        </p:txBody>
      </p:sp>
      <p:sp>
        <p:nvSpPr>
          <p:cNvPr descr="2" id="1364" name="Google Shape;1364;p191"/>
          <p:cNvSpPr txBox="1"/>
          <p:nvPr>
            <p:ph idx="2" type="body"/>
          </p:nvPr>
        </p:nvSpPr>
        <p:spPr>
          <a:xfrm>
            <a:off x="3295925" y="2371072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Separate recyclable materials like paper, plastic, glass, and electronics to reduce waste and promote sustainability.</a:t>
            </a:r>
            <a:endParaRPr/>
          </a:p>
        </p:txBody>
      </p:sp>
      <p:sp>
        <p:nvSpPr>
          <p:cNvPr descr="1" id="1365" name="Google Shape;1365;p191"/>
          <p:cNvSpPr txBox="1"/>
          <p:nvPr>
            <p:ph idx="3" type="subTitle"/>
          </p:nvPr>
        </p:nvSpPr>
        <p:spPr>
          <a:xfrm>
            <a:off x="1848600" y="117733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Donating Items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366" name="Google Shape;1366;p191"/>
          <p:cNvSpPr txBox="1"/>
          <p:nvPr>
            <p:ph idx="4" type="subTitle"/>
          </p:nvPr>
        </p:nvSpPr>
        <p:spPr>
          <a:xfrm>
            <a:off x="1848650" y="2371119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Recycling Materials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367" name="Google Shape;1367;p191"/>
          <p:cNvSpPr txBox="1"/>
          <p:nvPr>
            <p:ph idx="5" type="subTitle"/>
          </p:nvPr>
        </p:nvSpPr>
        <p:spPr>
          <a:xfrm>
            <a:off x="1848600" y="356485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Proper Disposal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368" name="Google Shape;1368;p191"/>
          <p:cNvSpPr txBox="1"/>
          <p:nvPr>
            <p:ph idx="6" type="body"/>
          </p:nvPr>
        </p:nvSpPr>
        <p:spPr>
          <a:xfrm>
            <a:off x="3295875" y="3564846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Dispose of unusable or hazardous items responsibly by following local waste management guidelines to prevent harm to the environment.</a:t>
            </a:r>
            <a:endParaRPr/>
          </a:p>
        </p:txBody>
      </p:sp>
      <p:pic>
        <p:nvPicPr>
          <p:cNvPr id="1369" name="Google Shape;1369;p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9330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70" name="Google Shape;1370;p191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371" name="Google Shape;1371;p191"/>
          <p:cNvCxnSpPr/>
          <p:nvPr/>
        </p:nvCxnSpPr>
        <p:spPr>
          <a:xfrm>
            <a:off x="531525" y="28543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372" name="Google Shape;1372;p191"/>
          <p:cNvCxnSpPr/>
          <p:nvPr/>
        </p:nvCxnSpPr>
        <p:spPr>
          <a:xfrm>
            <a:off x="531525" y="40645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373" name="Google Shape;1373;p191"/>
          <p:cNvCxnSpPr/>
          <p:nvPr/>
        </p:nvCxnSpPr>
        <p:spPr>
          <a:xfrm>
            <a:off x="531525" y="16442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374" name="Google Shape;1374;p191"/>
          <p:cNvSpPr/>
          <p:nvPr/>
        </p:nvSpPr>
        <p:spPr>
          <a:xfrm>
            <a:off x="903146" y="25474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375" name="Google Shape;1375;p1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7034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376" name="Google Shape;1376;p191"/>
          <p:cNvSpPr/>
          <p:nvPr/>
        </p:nvSpPr>
        <p:spPr>
          <a:xfrm>
            <a:off x="903133" y="37576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377" name="Google Shape;1377;p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9136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378" name="Google Shape;1378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9" name="Google Shape;1379;p191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0" name="Google Shape;1380;p191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381" name="Google Shape;1381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85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86" name="Google Shape;1386;p192"/>
          <p:cNvSpPr txBox="1"/>
          <p:nvPr>
            <p:ph idx="2" type="body"/>
          </p:nvPr>
        </p:nvSpPr>
        <p:spPr>
          <a:xfrm>
            <a:off x="910425" y="29677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Practice mindful consumption to prevent unnecessary accumulation of items.</a:t>
            </a:r>
            <a:endParaRPr sz="1200"/>
          </a:p>
        </p:txBody>
      </p:sp>
      <p:sp>
        <p:nvSpPr>
          <p:cNvPr descr="2" id="1387" name="Google Shape;1387;p192"/>
          <p:cNvSpPr txBox="1"/>
          <p:nvPr>
            <p:ph idx="1" type="body"/>
          </p:nvPr>
        </p:nvSpPr>
        <p:spPr>
          <a:xfrm>
            <a:off x="910425" y="2053891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Allocate specific time slots for decluttering tasks to ensure consistency.</a:t>
            </a:r>
            <a:endParaRPr sz="1200"/>
          </a:p>
        </p:txBody>
      </p:sp>
      <p:sp>
        <p:nvSpPr>
          <p:cNvPr descr="1" id="1388" name="Google Shape;1388;p192"/>
          <p:cNvSpPr txBox="1"/>
          <p:nvPr>
            <p:ph idx="3" type="body"/>
          </p:nvPr>
        </p:nvSpPr>
        <p:spPr>
          <a:xfrm>
            <a:off x="910425" y="1140000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Schedule regular decluttering sessions to maintain an organized environment.</a:t>
            </a:r>
            <a:endParaRPr sz="1200"/>
          </a:p>
        </p:txBody>
      </p:sp>
      <p:sp>
        <p:nvSpPr>
          <p:cNvPr id="1389" name="Google Shape;1389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Maintaining Regular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390" name="Google Shape;1390;p192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391" name="Google Shape;1391;p192"/>
          <p:cNvCxnSpPr>
            <a:endCxn id="1387" idx="1"/>
          </p:cNvCxnSpPr>
          <p:nvPr/>
        </p:nvCxnSpPr>
        <p:spPr>
          <a:xfrm>
            <a:off x="531525" y="2422891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392" name="Google Shape;1392;p192"/>
          <p:cNvCxnSpPr>
            <a:endCxn id="1386" idx="1"/>
          </p:cNvCxnSpPr>
          <p:nvPr/>
        </p:nvCxnSpPr>
        <p:spPr>
          <a:xfrm>
            <a:off x="531525" y="33367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393" name="Google Shape;1393;p192"/>
          <p:cNvCxnSpPr>
            <a:endCxn id="1388" idx="1"/>
          </p:cNvCxnSpPr>
          <p:nvPr/>
        </p:nvCxnSpPr>
        <p:spPr>
          <a:xfrm>
            <a:off x="531525" y="15090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descr="4" id="1394" name="Google Shape;1394;p192"/>
          <p:cNvSpPr txBox="1"/>
          <p:nvPr>
            <p:ph idx="2" type="body"/>
          </p:nvPr>
        </p:nvSpPr>
        <p:spPr>
          <a:xfrm>
            <a:off x="910425" y="38280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 maintenance is key to sustaining a clutter-free space and reducing future decluttering efforts.</a:t>
            </a:r>
            <a:endParaRPr sz="1200"/>
          </a:p>
        </p:txBody>
      </p:sp>
      <p:cxnSp>
        <p:nvCxnSpPr>
          <p:cNvPr id="1395" name="Google Shape;1395;p192"/>
          <p:cNvCxnSpPr>
            <a:endCxn id="1394" idx="1"/>
          </p:cNvCxnSpPr>
          <p:nvPr/>
        </p:nvCxnSpPr>
        <p:spPr>
          <a:xfrm>
            <a:off x="531525" y="41970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396" name="Google Shape;1396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7" name="Google Shape;1397;p192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8" name="Google Shape;1398;p192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399" name="Google Shape;1399;p19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3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404" name="Google Shape;1404;p193"/>
          <p:cNvSpPr txBox="1"/>
          <p:nvPr>
            <p:ph type="title"/>
          </p:nvPr>
        </p:nvSpPr>
        <p:spPr>
          <a:xfrm>
            <a:off x="457200" y="450600"/>
            <a:ext cx="41148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Benefits of Decluttering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05" name="Google Shape;1405;p193"/>
          <p:cNvSpPr txBox="1"/>
          <p:nvPr>
            <p:ph idx="1" type="body"/>
          </p:nvPr>
        </p:nvSpPr>
        <p:spPr>
          <a:xfrm>
            <a:off x="457250" y="1972100"/>
            <a:ext cx="41148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enhances productivity and focus by reducing distractions and creating a conducive environment for work or relaxation.</a:t>
            </a:r>
            <a:endParaRPr sz="1100"/>
          </a:p>
        </p:txBody>
      </p:sp>
      <p:sp>
        <p:nvSpPr>
          <p:cNvPr descr="detail_1" id="1406" name="Google Shape;1406;p193"/>
          <p:cNvSpPr txBox="1"/>
          <p:nvPr>
            <p:ph idx="2" type="body"/>
          </p:nvPr>
        </p:nvSpPr>
        <p:spPr>
          <a:xfrm>
            <a:off x="457250" y="3441825"/>
            <a:ext cx="41148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reduces stress levels and promotes a sense of calm by eliminating visual and mental clutter, promoting a peaceful mindset.</a:t>
            </a:r>
            <a:endParaRPr sz="1100"/>
          </a:p>
        </p:txBody>
      </p:sp>
      <p:sp>
        <p:nvSpPr>
          <p:cNvPr descr="header_0" id="1407" name="Google Shape;1407;p193"/>
          <p:cNvSpPr txBox="1"/>
          <p:nvPr>
            <p:ph idx="3" type="subTitle"/>
          </p:nvPr>
        </p:nvSpPr>
        <p:spPr>
          <a:xfrm>
            <a:off x="457250" y="1559225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Enhances Productivity and Focus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408" name="Google Shape;1408;p193"/>
          <p:cNvSpPr txBox="1"/>
          <p:nvPr>
            <p:ph idx="4" type="subTitle"/>
          </p:nvPr>
        </p:nvSpPr>
        <p:spPr>
          <a:xfrm>
            <a:off x="457250" y="3028950"/>
            <a:ext cx="41148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Reduces Stress and Promotes Calm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09" name="Google Shape;1409;p193"/>
          <p:cNvPicPr preferRelativeResize="0"/>
          <p:nvPr/>
        </p:nvPicPr>
        <p:blipFill rotWithShape="1">
          <a:blip r:embed="rId3">
            <a:alphaModFix/>
          </a:blip>
          <a:srcRect b="26559" l="0" r="0" t="26564"/>
          <a:stretch/>
        </p:blipFill>
        <p:spPr>
          <a:xfrm>
            <a:off x="4793425" y="0"/>
            <a:ext cx="4350574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410" name="Google Shape;1410;p193"/>
          <p:cNvPicPr preferRelativeResize="0"/>
          <p:nvPr/>
        </p:nvPicPr>
        <p:blipFill rotWithShape="1">
          <a:blip r:embed="rId4">
            <a:alphaModFix/>
          </a:blip>
          <a:srcRect b="26559" l="0" r="0" t="26564"/>
          <a:stretch/>
        </p:blipFill>
        <p:spPr>
          <a:xfrm>
            <a:off x="4793425" y="2571750"/>
            <a:ext cx="4350574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1" name="Google Shape;1411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2" name="Google Shape;1412;p19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3" name="Google Shape;1413;p19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414" name="Google Shape;1414;p19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8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183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20" name="Google Shape;1220;p183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Process Steps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21" name="Google Shape;1221;p183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Setting Clear Goals for Decluttering helps establish a clear vision of the end result.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Choosing Your Starting Point is crucial in determining where to begin the decluttering process.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Gathering Necessary Supplies such as bins, trash bags, and labels streamlines the organization process.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222" name="Google Shape;1222;p183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Steps in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23" name="Google Shape;1223;p183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4" name="Google Shape;1224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5" name="Google Shape;1225;p183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183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227" name="Google Shape;1227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32" name="Google Shape;1232;p18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Choosing a starting point and having the right supplies are essential for a successful decluttering process.</a:t>
            </a:r>
            <a:endParaRPr/>
          </a:p>
        </p:txBody>
      </p:sp>
      <p:sp>
        <p:nvSpPr>
          <p:cNvPr descr="2" id="1233" name="Google Shape;1233;p18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Setting clear goals helps focus efforts and measure progress.</a:t>
            </a:r>
            <a:endParaRPr/>
          </a:p>
        </p:txBody>
      </p:sp>
      <p:sp>
        <p:nvSpPr>
          <p:cNvPr id="1234" name="Google Shape;1234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35" name="Google Shape;1235;p18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transforms spaces, making them more efficient and less stressful.</a:t>
            </a:r>
            <a:endParaRPr sz="1400"/>
          </a:p>
        </p:txBody>
      </p:sp>
      <p:cxnSp>
        <p:nvCxnSpPr>
          <p:cNvPr id="1236" name="Google Shape;1236;p18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37" name="Google Shape;1237;p18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38" name="Google Shape;1238;p18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39" name="Google Shape;1239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0" name="Google Shape;1240;p184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1" name="Google Shape;1241;p184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242" name="Google Shape;1242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46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247" name="Google Shape;1247;p185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areas in need of decluttering and set deadlines for each task.</a:t>
            </a:r>
            <a:endParaRPr/>
          </a:p>
        </p:txBody>
      </p:sp>
      <p:sp>
        <p:nvSpPr>
          <p:cNvPr descr="3" id="1248" name="Google Shape;1248;p185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criteria for success to measure progress and completion.</a:t>
            </a:r>
            <a:endParaRPr/>
          </a:p>
        </p:txBody>
      </p:sp>
      <p:sp>
        <p:nvSpPr>
          <p:cNvPr descr="1" id="1249" name="Google Shape;1249;p185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Define specific objectives for decluttering to focus efforts effectively.</a:t>
            </a:r>
            <a:endParaRPr sz="1400"/>
          </a:p>
        </p:txBody>
      </p:sp>
      <p:sp>
        <p:nvSpPr>
          <p:cNvPr id="1250" name="Google Shape;1250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Setting Clear Goals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251" name="Google Shape;1251;p185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Having clear goals enhances motivation and provides a sense of accomplishment.</a:t>
            </a:r>
            <a:endParaRPr/>
          </a:p>
        </p:txBody>
      </p:sp>
      <p:sp>
        <p:nvSpPr>
          <p:cNvPr id="1252" name="Google Shape;1252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3" name="Google Shape;1253;p185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4" name="Google Shape;1254;p185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255" name="Google Shape;1255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9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260" name="Google Shape;1260;p186"/>
          <p:cNvSpPr txBox="1"/>
          <p:nvPr>
            <p:ph idx="6" type="body"/>
          </p:nvPr>
        </p:nvSpPr>
        <p:spPr>
          <a:xfrm>
            <a:off x="6060232" y="1733900"/>
            <a:ext cx="2626500" cy="1175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Prioritize high-traffic areas where clutter causes the most stress or inefficiency.</a:t>
            </a:r>
            <a:endParaRPr sz="1200"/>
          </a:p>
        </p:txBody>
      </p:sp>
      <p:sp>
        <p:nvSpPr>
          <p:cNvPr descr="2" id="1261" name="Google Shape;1261;p186"/>
          <p:cNvSpPr txBox="1"/>
          <p:nvPr>
            <p:ph idx="5" type="body"/>
          </p:nvPr>
        </p:nvSpPr>
        <p:spPr>
          <a:xfrm>
            <a:off x="3258766" y="1733900"/>
            <a:ext cx="2626500" cy="1175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Begin with a small section to avoid feeling overwhelmed by the task.</a:t>
            </a:r>
            <a:endParaRPr sz="1200"/>
          </a:p>
        </p:txBody>
      </p:sp>
      <p:sp>
        <p:nvSpPr>
          <p:cNvPr descr="1" id="1262" name="Google Shape;1262;p186"/>
          <p:cNvSpPr txBox="1"/>
          <p:nvPr>
            <p:ph idx="4" type="body"/>
          </p:nvPr>
        </p:nvSpPr>
        <p:spPr>
          <a:xfrm>
            <a:off x="457300" y="1733900"/>
            <a:ext cx="2626500" cy="11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Choose a specific room or category like a closet or desk to start decluttering.</a:t>
            </a:r>
            <a:endParaRPr sz="1200"/>
          </a:p>
        </p:txBody>
      </p:sp>
      <p:sp>
        <p:nvSpPr>
          <p:cNvPr id="1263" name="Google Shape;1263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Choosing Your Starting Point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4" name="Google Shape;1264;p186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5" name="Google Shape;1265;p186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6" name="Google Shape;1266;p186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7" name="Google Shape;1267;p186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05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8" name="Google Shape;1268;p186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06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69" name="Google Shape;1269;p186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1270" name="Google Shape;1270;p186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Starting small can build momentum and motivation to tackle larger areas.</a:t>
            </a:r>
            <a:endParaRPr sz="1200"/>
          </a:p>
        </p:txBody>
      </p:sp>
      <p:sp>
        <p:nvSpPr>
          <p:cNvPr descr="5" id="1271" name="Google Shape;1271;p186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Create a sense of accomplishment by completing one area before moving to the next.</a:t>
            </a:r>
            <a:endParaRPr sz="1200"/>
          </a:p>
        </p:txBody>
      </p:sp>
      <p:sp>
        <p:nvSpPr>
          <p:cNvPr descr="6" id="1272" name="Google Shape;1272;p186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The momentum from initial success can drive continued progress and maintain enthusiasm.</a:t>
            </a:r>
            <a:endParaRPr sz="1200"/>
          </a:p>
        </p:txBody>
      </p:sp>
      <p:sp>
        <p:nvSpPr>
          <p:cNvPr id="1273" name="Google Shape;1273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4" name="Google Shape;1274;p186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p186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276" name="Google Shape;1276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0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p187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82" name="Google Shape;1282;p187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83" name="Google Shape;1283;p187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284" name="Google Shape;1284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85" name="Google Shape;1285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86" name="Google Shape;1286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287" name="Google Shape;1287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Gathering Necessary Supplies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88" name="Google Shape;1288;p187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Having supplies ready reduces interruptions, saves time, and allows for a smoother decluttering experience overall.</a:t>
            </a:r>
            <a:endParaRPr sz="1100"/>
          </a:p>
        </p:txBody>
      </p:sp>
      <p:sp>
        <p:nvSpPr>
          <p:cNvPr descr="header_0" id="1289" name="Google Shape;1289;p187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Prepare Supplies in Advance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90" name="Google Shape;1290;p187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Prepare trash bags for items to discard to keep the decluttering process efficient and organized.</a:t>
            </a:r>
            <a:endParaRPr sz="1100"/>
          </a:p>
        </p:txBody>
      </p:sp>
      <p:sp>
        <p:nvSpPr>
          <p:cNvPr descr="header_1" id="1291" name="Google Shape;1291;p187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Trash Bags for Discard Items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92" name="Google Shape;1292;p187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storage bins for organization and labels for categorization to streamline the decluttering process.</a:t>
            </a:r>
            <a:endParaRPr sz="1100"/>
          </a:p>
        </p:txBody>
      </p:sp>
      <p:sp>
        <p:nvSpPr>
          <p:cNvPr descr="header_2" id="1293" name="Google Shape;1293;p187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Storage Bins and Labels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94" name="Google Shape;1294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p187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87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297" name="Google Shape;1297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302" name="Google Shape;1302;p188"/>
          <p:cNvSpPr txBox="1"/>
          <p:nvPr>
            <p:ph idx="1" type="body"/>
          </p:nvPr>
        </p:nvSpPr>
        <p:spPr>
          <a:xfrm>
            <a:off x="491166" y="1593548"/>
            <a:ext cx="2595600" cy="126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Evaluate items based on usefulness, condition, and relevance to current needs or lifestyle.</a:t>
            </a:r>
            <a:endParaRPr/>
          </a:p>
        </p:txBody>
      </p:sp>
      <p:sp>
        <p:nvSpPr>
          <p:cNvPr descr="2" id="1303" name="Google Shape;1303;p188"/>
          <p:cNvSpPr txBox="1"/>
          <p:nvPr>
            <p:ph idx="3" type="body"/>
          </p:nvPr>
        </p:nvSpPr>
        <p:spPr>
          <a:xfrm>
            <a:off x="3291218" y="1593548"/>
            <a:ext cx="2595600" cy="126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Group belongings into categories such as keep, donate, discard, or relocate to specific areas.</a:t>
            </a:r>
            <a:endParaRPr/>
          </a:p>
        </p:txBody>
      </p:sp>
      <p:sp>
        <p:nvSpPr>
          <p:cNvPr descr="4" id="1304" name="Google Shape;1304;p188"/>
          <p:cNvSpPr txBox="1"/>
          <p:nvPr>
            <p:ph idx="5" type="body"/>
          </p:nvPr>
        </p:nvSpPr>
        <p:spPr>
          <a:xfrm>
            <a:off x="491125" y="3393825"/>
            <a:ext cx="2595600" cy="126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Find suitable storage options for items that are kept, ensuring easy access and efficient organization.</a:t>
            </a:r>
            <a:endParaRPr/>
          </a:p>
        </p:txBody>
      </p:sp>
      <p:sp>
        <p:nvSpPr>
          <p:cNvPr descr="1" id="1305" name="Google Shape;1305;p188"/>
          <p:cNvSpPr txBox="1"/>
          <p:nvPr>
            <p:ph idx="2" type="subTitle"/>
          </p:nvPr>
        </p:nvSpPr>
        <p:spPr>
          <a:xfrm>
            <a:off x="491166" y="1253075"/>
            <a:ext cx="2595600" cy="340500"/>
          </a:xfrm>
          <a:prstGeom prst="rect">
            <a:avLst/>
          </a:prstGeom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Assess Belongings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306" name="Google Shape;1306;p188"/>
          <p:cNvSpPr txBox="1"/>
          <p:nvPr>
            <p:ph idx="4" type="subTitle"/>
          </p:nvPr>
        </p:nvSpPr>
        <p:spPr>
          <a:xfrm>
            <a:off x="3291216" y="1253075"/>
            <a:ext cx="2595600" cy="340500"/>
          </a:xfrm>
          <a:prstGeom prst="rect">
            <a:avLst/>
          </a:prstGeom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Categorize Items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4" id="1307" name="Google Shape;1307;p188"/>
          <p:cNvSpPr txBox="1"/>
          <p:nvPr>
            <p:ph idx="6" type="subTitle"/>
          </p:nvPr>
        </p:nvSpPr>
        <p:spPr>
          <a:xfrm>
            <a:off x="491125" y="3053351"/>
            <a:ext cx="2595600" cy="340500"/>
          </a:xfrm>
          <a:prstGeom prst="rect">
            <a:avLst/>
          </a:prstGeom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>
                <a:latin typeface="Inter SemiBold"/>
                <a:ea typeface="Inter SemiBold"/>
                <a:cs typeface="Inter SemiBold"/>
                <a:sym typeface="Inter SemiBold"/>
              </a:rPr>
              <a:t>Implement Storage Solutions</a:t>
            </a:r>
            <a:endParaRPr sz="13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5" id="1308" name="Google Shape;1308;p188"/>
          <p:cNvSpPr txBox="1"/>
          <p:nvPr>
            <p:ph idx="7" type="body"/>
          </p:nvPr>
        </p:nvSpPr>
        <p:spPr>
          <a:xfrm>
            <a:off x="3291177" y="3393825"/>
            <a:ext cx="2595600" cy="126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belongings systematically, starting from one area and progressing to others for a comprehensive decluttering.</a:t>
            </a:r>
            <a:endParaRPr/>
          </a:p>
        </p:txBody>
      </p:sp>
      <p:sp>
        <p:nvSpPr>
          <p:cNvPr id="1309" name="Google Shape;1309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Decluttering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5" id="1310" name="Google Shape;1310;p188"/>
          <p:cNvSpPr txBox="1"/>
          <p:nvPr>
            <p:ph idx="8" type="subTitle"/>
          </p:nvPr>
        </p:nvSpPr>
        <p:spPr>
          <a:xfrm>
            <a:off x="3291175" y="3053351"/>
            <a:ext cx="2595600" cy="340500"/>
          </a:xfrm>
          <a:prstGeom prst="rect">
            <a:avLst/>
          </a:prstGeom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Sort Methodically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3" id="1311" name="Google Shape;1311;p188"/>
          <p:cNvSpPr txBox="1"/>
          <p:nvPr>
            <p:ph idx="9" type="body"/>
          </p:nvPr>
        </p:nvSpPr>
        <p:spPr>
          <a:xfrm>
            <a:off x="6091266" y="1593548"/>
            <a:ext cx="2595600" cy="126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Decide on the fate of each item by considering its value, frequency of use, and emotional attachment.</a:t>
            </a:r>
            <a:endParaRPr/>
          </a:p>
        </p:txBody>
      </p:sp>
      <p:sp>
        <p:nvSpPr>
          <p:cNvPr descr="3" id="1312" name="Google Shape;1312;p188"/>
          <p:cNvSpPr txBox="1"/>
          <p:nvPr>
            <p:ph idx="13" type="subTitle"/>
          </p:nvPr>
        </p:nvSpPr>
        <p:spPr>
          <a:xfrm>
            <a:off x="6091265" y="1253075"/>
            <a:ext cx="2595600" cy="340500"/>
          </a:xfrm>
          <a:prstGeom prst="rect">
            <a:avLst/>
          </a:prstGeom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Decision-Making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6" id="1313" name="Google Shape;1313;p188"/>
          <p:cNvSpPr txBox="1"/>
          <p:nvPr>
            <p:ph idx="14" type="body"/>
          </p:nvPr>
        </p:nvSpPr>
        <p:spPr>
          <a:xfrm>
            <a:off x="6091225" y="3393825"/>
            <a:ext cx="2595600" cy="126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Dispose of unwanted items responsibly by donating, recycling, or discarding them in an eco-friendly manner.</a:t>
            </a:r>
            <a:endParaRPr/>
          </a:p>
        </p:txBody>
      </p:sp>
      <p:sp>
        <p:nvSpPr>
          <p:cNvPr descr="6" id="1314" name="Google Shape;1314;p188"/>
          <p:cNvSpPr txBox="1"/>
          <p:nvPr>
            <p:ph idx="15" type="subTitle"/>
          </p:nvPr>
        </p:nvSpPr>
        <p:spPr>
          <a:xfrm>
            <a:off x="6091224" y="3053351"/>
            <a:ext cx="2595600" cy="340500"/>
          </a:xfrm>
          <a:prstGeom prst="rect">
            <a:avLst/>
          </a:prstGeom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Remove Unnecessary Items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15" name="Google Shape;1315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6" name="Google Shape;1316;p188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188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318" name="Google Shape;1318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322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323" name="Google Shape;1323;p189"/>
          <p:cNvSpPr txBox="1"/>
          <p:nvPr>
            <p:ph idx="1" type="body"/>
          </p:nvPr>
        </p:nvSpPr>
        <p:spPr>
          <a:xfrm>
            <a:off x="10334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Grouping items based on similarity or use to facilitate organization and easy retrieval.</a:t>
            </a:r>
            <a:endParaRPr sz="1200"/>
          </a:p>
        </p:txBody>
      </p:sp>
      <p:sp>
        <p:nvSpPr>
          <p:cNvPr descr="1" id="1324" name="Google Shape;1324;p189"/>
          <p:cNvSpPr txBox="1"/>
          <p:nvPr>
            <p:ph idx="3" type="subTitle"/>
          </p:nvPr>
        </p:nvSpPr>
        <p:spPr>
          <a:xfrm>
            <a:off x="10334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Categorizing Belongings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25" name="Google Shape;1325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and Arranging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26" name="Google Shape;1326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2" id="1327" name="Google Shape;1327;p189"/>
          <p:cNvSpPr txBox="1"/>
          <p:nvPr>
            <p:ph idx="1" type="body"/>
          </p:nvPr>
        </p:nvSpPr>
        <p:spPr>
          <a:xfrm>
            <a:off x="52809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Selecting appropriate containers, shelves, and systems to store items efficiently and maximize space.</a:t>
            </a:r>
            <a:endParaRPr sz="1200"/>
          </a:p>
        </p:txBody>
      </p:sp>
      <p:sp>
        <p:nvSpPr>
          <p:cNvPr descr="2" id="1328" name="Google Shape;1328;p189"/>
          <p:cNvSpPr txBox="1"/>
          <p:nvPr>
            <p:ph idx="3" type="subTitle"/>
          </p:nvPr>
        </p:nvSpPr>
        <p:spPr>
          <a:xfrm>
            <a:off x="52809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Determining Storage Solutions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29" name="Google Shape;1329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4" id="1330" name="Google Shape;1330;p189"/>
          <p:cNvSpPr txBox="1"/>
          <p:nvPr>
            <p:ph idx="1" type="body"/>
          </p:nvPr>
        </p:nvSpPr>
        <p:spPr>
          <a:xfrm>
            <a:off x="52809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Ensuring items are placed for easy access and usage, considering daily routines and workflow.</a:t>
            </a:r>
            <a:endParaRPr sz="1200"/>
          </a:p>
        </p:txBody>
      </p:sp>
      <p:sp>
        <p:nvSpPr>
          <p:cNvPr descr="4" id="1331" name="Google Shape;1331;p189"/>
          <p:cNvSpPr txBox="1"/>
          <p:nvPr>
            <p:ph idx="3" type="subTitle"/>
          </p:nvPr>
        </p:nvSpPr>
        <p:spPr>
          <a:xfrm>
            <a:off x="52809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Optimizing Functionality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32" name="Google Shape;1332;p1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3" id="1333" name="Google Shape;1333;p189"/>
          <p:cNvSpPr txBox="1"/>
          <p:nvPr>
            <p:ph idx="1" type="body"/>
          </p:nvPr>
        </p:nvSpPr>
        <p:spPr>
          <a:xfrm>
            <a:off x="10334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Placing items in a purposeful order to enhance accessibility and visual appeal within the space.</a:t>
            </a:r>
            <a:endParaRPr sz="1200"/>
          </a:p>
        </p:txBody>
      </p:sp>
      <p:sp>
        <p:nvSpPr>
          <p:cNvPr descr="3" id="1334" name="Google Shape;1334;p189"/>
          <p:cNvSpPr txBox="1"/>
          <p:nvPr>
            <p:ph idx="3" type="subTitle"/>
          </p:nvPr>
        </p:nvSpPr>
        <p:spPr>
          <a:xfrm>
            <a:off x="10334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Arranging Items Logically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35" name="Google Shape;1335;p1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36" name="Google Shape;1336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7" name="Google Shape;1337;p189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8" name="Google Shape;1338;p189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339" name="Google Shape;1339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3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190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5" name="Google Shape;1345;p190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46" name="Google Shape;1346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47" name="Google Shape;1347;p190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Helps in maintaining an organized and clutter-free space.</a:t>
            </a:r>
            <a:endParaRPr sz="1100"/>
          </a:p>
        </p:txBody>
      </p:sp>
      <p:sp>
        <p:nvSpPr>
          <p:cNvPr descr="detail_1" id="1348" name="Google Shape;1348;p190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Allows for prioritizing essential items and letting go of unnecessary belongings.</a:t>
            </a:r>
            <a:endParaRPr sz="1100"/>
          </a:p>
        </p:txBody>
      </p:sp>
      <p:sp>
        <p:nvSpPr>
          <p:cNvPr descr="header_0" id="1349" name="Google Shape;1349;p190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Maintaining an Organized Space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50" name="Google Shape;1350;p190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Prioritizing Essential Items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51" name="Google Shape;1351;p190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52" name="Google Shape;1352;p190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53" name="Google Shape;1353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4" name="Google Shape;1354;p190"/>
          <p:cNvSpPr/>
          <p:nvPr/>
        </p:nvSpPr>
        <p:spPr>
          <a:xfrm rot="10800000">
            <a:off x="5712725" y="254975"/>
            <a:ext cx="33048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5" name="Google Shape;1355;p190"/>
          <p:cNvSpPr txBox="1"/>
          <p:nvPr/>
        </p:nvSpPr>
        <p:spPr>
          <a:xfrm>
            <a:off x="5839200" y="202925"/>
            <a:ext cx="33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Step By Step To Decluttering</a:t>
            </a:r>
            <a:endParaRPr b="1" sz="1600"/>
          </a:p>
        </p:txBody>
      </p:sp>
      <p:sp>
        <p:nvSpPr>
          <p:cNvPr id="1356" name="Google Shape;1356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