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18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96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1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06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210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21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1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202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1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203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207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99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98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216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20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0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204.xml"/>
  <Override ContentType="application/vnd.openxmlformats-officedocument.presentationml.slideLayout+xml" PartName="/ppt/slideLayouts/slideLayout212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200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9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215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09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20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211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11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67" r:id="rId4"/>
    <p:sldMasterId id="2147483868" r:id="rId5"/>
    <p:sldMasterId id="2147483869" r:id="rId6"/>
    <p:sldMasterId id="2147483870" r:id="rId7"/>
    <p:sldMasterId id="2147483871" r:id="rId8"/>
    <p:sldMasterId id="2147483872" r:id="rId9"/>
    <p:sldMasterId id="2147483873" r:id="rId10"/>
    <p:sldMasterId id="2147483874" r:id="rId11"/>
    <p:sldMasterId id="2147483875" r:id="rId12"/>
    <p:sldMasterId id="2147483876" r:id="rId13"/>
  </p:sldMasterIdLst>
  <p:notesMasterIdLst>
    <p:notesMasterId r:id="rId14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</p:sldIdLst>
  <p:sldSz cy="5143500" cx="9144000"/>
  <p:notesSz cx="6858000" cy="9144000"/>
  <p:embeddedFontLst>
    <p:embeddedFont>
      <p:font typeface="Hanken Grotesk"/>
      <p:regular r:id="rId27"/>
      <p:bold r:id="rId28"/>
      <p:italic r:id="rId29"/>
      <p:boldItalic r:id="rId30"/>
    </p:embeddedFont>
    <p:embeddedFont>
      <p:font typeface="Inter SemiBold"/>
      <p:regular r:id="rId31"/>
      <p:bold r:id="rId32"/>
    </p:embeddedFont>
    <p:embeddedFont>
      <p:font typeface="Hanken Grotesk SemiBold"/>
      <p:regular r:id="rId33"/>
      <p:bold r:id="rId34"/>
      <p:italic r:id="rId35"/>
      <p:boldItalic r:id="rId36"/>
    </p:embeddedFont>
    <p:embeddedFont>
      <p:font typeface="Inter"/>
      <p:regular r:id="rId37"/>
      <p:bold r:id="rId38"/>
    </p:embeddedFont>
    <p:embeddedFont>
      <p:font typeface="Helvetica Neue"/>
      <p:regular r:id="rId39"/>
      <p:bold r:id="rId40"/>
      <p:italic r:id="rId41"/>
      <p:boldItalic r:id="rId42"/>
    </p:embeddedFont>
    <p:embeddedFont>
      <p:font typeface="Helvetica Neue Light"/>
      <p:regular r:id="rId43"/>
      <p:bold r:id="rId44"/>
      <p:italic r:id="rId45"/>
      <p:boldItalic r:id="rId46"/>
    </p:embeddedFont>
    <p:embeddedFont>
      <p:font typeface="Inter Black"/>
      <p:bold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.fntdata"/><Relationship Id="rId20" Type="http://schemas.openxmlformats.org/officeDocument/2006/relationships/slide" Target="slides/slide6.xml"/><Relationship Id="rId42" Type="http://schemas.openxmlformats.org/officeDocument/2006/relationships/font" Target="fonts/HelveticaNeue-boldItalic.fntdata"/><Relationship Id="rId41" Type="http://schemas.openxmlformats.org/officeDocument/2006/relationships/font" Target="fonts/HelveticaNeue-italic.fntdata"/><Relationship Id="rId22" Type="http://schemas.openxmlformats.org/officeDocument/2006/relationships/slide" Target="slides/slide8.xml"/><Relationship Id="rId44" Type="http://schemas.openxmlformats.org/officeDocument/2006/relationships/font" Target="fonts/HelveticaNeueLight-bold.fntdata"/><Relationship Id="rId21" Type="http://schemas.openxmlformats.org/officeDocument/2006/relationships/slide" Target="slides/slide7.xml"/><Relationship Id="rId43" Type="http://schemas.openxmlformats.org/officeDocument/2006/relationships/font" Target="fonts/HelveticaNeueLight-regular.fntdata"/><Relationship Id="rId24" Type="http://schemas.openxmlformats.org/officeDocument/2006/relationships/slide" Target="slides/slide10.xml"/><Relationship Id="rId46" Type="http://schemas.openxmlformats.org/officeDocument/2006/relationships/font" Target="fonts/HelveticaNeueLight-boldItalic.fntdata"/><Relationship Id="rId23" Type="http://schemas.openxmlformats.org/officeDocument/2006/relationships/slide" Target="slides/slide9.xml"/><Relationship Id="rId45" Type="http://schemas.openxmlformats.org/officeDocument/2006/relationships/font" Target="fonts/HelveticaNeueLight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47" Type="http://schemas.openxmlformats.org/officeDocument/2006/relationships/font" Target="fonts/InterBlack-bold.fntdata"/><Relationship Id="rId28" Type="http://schemas.openxmlformats.org/officeDocument/2006/relationships/font" Target="fonts/HankenGrotesk-bold.fntdata"/><Relationship Id="rId27" Type="http://schemas.openxmlformats.org/officeDocument/2006/relationships/font" Target="fonts/HankenGrotesk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-italic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InterSemiBold-regular.fntdata"/><Relationship Id="rId30" Type="http://schemas.openxmlformats.org/officeDocument/2006/relationships/font" Target="fonts/HankenGrotesk-boldItalic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regular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InterSemiBold-bold.fntdata"/><Relationship Id="rId13" Type="http://schemas.openxmlformats.org/officeDocument/2006/relationships/slideMaster" Target="slideMasters/slideMaster10.xml"/><Relationship Id="rId35" Type="http://schemas.openxmlformats.org/officeDocument/2006/relationships/font" Target="fonts/HankenGroteskSemiBold-italic.fntdata"/><Relationship Id="rId12" Type="http://schemas.openxmlformats.org/officeDocument/2006/relationships/slideMaster" Target="slideMasters/slideMaster9.xml"/><Relationship Id="rId34" Type="http://schemas.openxmlformats.org/officeDocument/2006/relationships/font" Target="fonts/HankenGroteskSemiBold-bold.fntdata"/><Relationship Id="rId15" Type="http://schemas.openxmlformats.org/officeDocument/2006/relationships/slide" Target="slides/slide1.xml"/><Relationship Id="rId37" Type="http://schemas.openxmlformats.org/officeDocument/2006/relationships/font" Target="fonts/Inter-regular.fntdata"/><Relationship Id="rId14" Type="http://schemas.openxmlformats.org/officeDocument/2006/relationships/notesMaster" Target="notesMasters/notesMaster1.xml"/><Relationship Id="rId36" Type="http://schemas.openxmlformats.org/officeDocument/2006/relationships/font" Target="fonts/HankenGroteskSemiBold-boldItalic.fntdata"/><Relationship Id="rId17" Type="http://schemas.openxmlformats.org/officeDocument/2006/relationships/slide" Target="slides/slide3.xml"/><Relationship Id="rId39" Type="http://schemas.openxmlformats.org/officeDocument/2006/relationships/font" Target="fonts/HelveticaNeue-regular.fntdata"/><Relationship Id="rId16" Type="http://schemas.openxmlformats.org/officeDocument/2006/relationships/slide" Target="slides/slide2.xml"/><Relationship Id="rId38" Type="http://schemas.openxmlformats.org/officeDocument/2006/relationships/font" Target="fonts/Inter-bold.fntdata"/><Relationship Id="rId19" Type="http://schemas.openxmlformats.org/officeDocument/2006/relationships/slide" Target="slides/slide5.xml"/><Relationship Id="rId1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SLIDES_API81583312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3" name="Google Shape;1493;SLIDES_API81583312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7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SLIDES_API815833121_15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9" name="Google Shape;1639;SLIDES_API815833121_15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5" name="Shape 1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Google Shape;1656;SLIDES_API815833121_17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7" name="Google Shape;1657;SLIDES_API815833121_17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2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SLIDES_API815833121_18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4" name="Google Shape;1674;SLIDES_API815833121_18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0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SLIDES_API153060103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SLIDES_API153060103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3" name="Shape 1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SLIDES_API815833121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5" name="Google Shape;1515;SLIDES_API815833121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9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SLIDES_API815833121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1" name="Google Shape;1531;SLIDES_API815833121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" name="Google Shape;1542;SLIDES_API815833121_6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3" name="Google Shape;1543;SLIDES_API815833121_6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6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Google Shape;1557;SLIDES_API815833121_8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8" name="Google Shape;1558;SLIDES_API815833121_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4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SLIDES_API815833121_9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6" name="Google Shape;1576;SLIDES_API815833121_9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5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SLIDES_API149430701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7" name="Google Shape;1597;SLIDES_API149430701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6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SLIDES_API815833121_1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8" name="Google Shape;1618;SLIDES_API815833121_1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3" name="Google Shape;673;p10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0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10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10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9" name="Google Shape;679;p10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0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p10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0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7" name="Google Shape;687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8" name="Google Shape;688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0" name="Google Shape;690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3" name="Google Shape;693;p1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0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7" name="Google Shape;697;p10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0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1" name="Google Shape;701;p10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0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5" name="Google Shape;705;p11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8" name="Google Shape;708;p11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1" name="Google Shape;721;p11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4" name="Google Shape;724;p11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9" name="Google Shape;729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4" name="Google Shape;734;p11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9" name="Google Shape;739;p1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1" name="Google Shape;741;p11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2" name="Google Shape;742;p11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48" name="Google Shape;748;p11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9" name="Google Shape;749;p11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0" name="Google Shape;750;p11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2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3" name="Google Shape;753;p12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12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12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56" name="Google Shape;756;p12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7" name="Google Shape;757;p12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8" name="Google Shape;758;p12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9" name="Google Shape;759;p12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2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4" name="Google Shape;764;p1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9" name="Google Shape;769;p12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1" name="Google Shape;771;p12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2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7" name="Google Shape;777;p12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8" name="Google Shape;778;p12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9" name="Google Shape;779;p12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0" name="Google Shape;780;p12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1" name="Google Shape;781;p12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9" name="Google Shape;789;p12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90" name="Google Shape;790;p12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91" name="Google Shape;791;p12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92" name="Google Shape;792;p12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6" name="Google Shape;796;p12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97" name="Google Shape;797;p12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8" name="Google Shape;798;p12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2" name="Google Shape;802;p12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3" name="Google Shape;803;p12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4" name="Google Shape;804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8" name="Google Shape;808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9" name="Google Shape;809;p12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1" name="Google Shape;811;p12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2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7" name="Google Shape;817;p12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8" name="Google Shape;818;p12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9" name="Google Shape;819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0" name="Google Shape;820;p12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2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3" name="Google Shape;823;p12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2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12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2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p12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2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1" name="Google Shape;831;p12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2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12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4" name="Google Shape;834;p12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2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7" name="Google Shape;837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8" name="Google Shape;838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9" name="Google Shape;839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0" name="Google Shape;840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3" name="Google Shape;843;p13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3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7" name="Google Shape;847;p13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3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1" name="Google Shape;851;p13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5" name="Google Shape;855;p1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8" name="Google Shape;858;p1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5" name="Google Shape;865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8" name="Google Shape;868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71" name="Google Shape;871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39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39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9" name="Google Shape;879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40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2" name="Google Shape;882;p140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0" name="Google Shape;890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1" name="Google Shape;891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2" name="Google Shape;892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5" name="Google Shape;895;p142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896" name="Google Shape;896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7" name="Google Shape;897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8" name="Google Shape;898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9" name="Google Shape;899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2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2" name="Google Shape;902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3" name="Google Shape;903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04" name="Google Shape;904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5" name="Google Shape;905;p143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6" name="Google Shape;906;p143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8" name="Google Shape;908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0" name="Google Shape;910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11" name="Google Shape;911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4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4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5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9" name="Google Shape;919;p145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5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5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5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5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7" name="Google Shape;927;p146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28" name="Google Shape;928;p146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30" name="Google Shape;930;p146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3" name="Google Shape;933;p146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34" name="Google Shape;934;p14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5" name="Google Shape;935;p14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4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8" name="Google Shape;938;p14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9" name="Google Shape;939;p147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7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3" name="Google Shape;943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48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8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7" name="Google Shape;947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8" name="Google Shape;948;p148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9" name="Google Shape;949;p14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0" name="Google Shape;950;p14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1" name="Google Shape;951;p14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52" name="Google Shape;952;p148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8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8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49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49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9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9" name="Google Shape;959;p149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1" name="Google Shape;961;p14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2" name="Google Shape;962;p149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50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50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0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7" name="Google Shape;967;p150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8" name="Google Shape;968;p15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9" name="Google Shape;969;p15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5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5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4" name="Google Shape;974;p15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5" name="Google Shape;975;p15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6" name="Google Shape;976;p15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5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5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5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p151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1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3" name="Google Shape;983;p15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4" name="Google Shape;984;p15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5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8" name="Google Shape;988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2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0" name="Google Shape;990;p152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3" name="Google Shape;993;p15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4" name="Google Shape;994;p15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7" name="Google Shape;997;p15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5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5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2" name="Google Shape;1002;p15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56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5" name="Google Shape;1005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6" name="Google Shape;1006;p156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7" name="Google Shape;1007;p156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8" name="Google Shape;1008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5" name="Google Shape;1015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8" name="Google Shape;1018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1" name="Google Shape;1021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4" name="Google Shape;1024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7" name="Google Shape;1027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9" name="Google Shape;1029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2" name="Google Shape;1032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3" name="Google Shape;1033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4" name="Google Shape;1034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7" name="Google Shape;1037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9" name="Google Shape;1039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2" name="Google Shape;1042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3" name="Google Shape;1043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66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166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166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166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p166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1" name="Google Shape;1051;p166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6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6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6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5" name="Google Shape;1055;p166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6" name="Google Shape;1056;p166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p166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058" name="Google Shape;1058;p166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9" name="Google Shape;1059;p166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0" name="Google Shape;1060;p166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1" name="Google Shape;1061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062" name="Google Shape;1062;p166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3" name="Google Shape;1063;p166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4" name="Google Shape;1064;p166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" name="Google Shape;71;p18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8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8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0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168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2" name="Google Shape;1072;p168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3" name="Google Shape;1073;p168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4" name="Google Shape;1074;p168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68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8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8" name="Google Shape;1078;p168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9" name="Google Shape;1079;p168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0" name="Google Shape;1080;p168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1" name="Google Shape;1081;p168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2" name="Google Shape;1082;p168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68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169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6" name="Google Shape;1086;p169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7" name="Google Shape;1087;p169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69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89" name="Google Shape;1089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0" name="Google Shape;1090;p169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91" name="Google Shape;1091;p169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92" name="Google Shape;1092;p169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69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69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69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96" name="Google Shape;1096;p169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97" name="Google Shape;1097;p169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70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0" name="Google Shape;1100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1" name="Google Shape;1101;p170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2" name="Google Shape;1102;p170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3" name="Google Shape;1103;p170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4" name="Google Shape;1104;p170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0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70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70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8" name="Google Shape;1108;p170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9" name="Google Shape;1109;p170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0" name="Google Shape;1110;p170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0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17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4" name="Google Shape;1114;p17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15" name="Google Shape;1115;p17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6" name="Google Shape;1116;p17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8" name="Google Shape;1118;p17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9" name="Google Shape;1119;p17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0" name="Google Shape;1120;p17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1" name="Google Shape;1121;p17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2" name="Google Shape;1122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23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17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6" name="Google Shape;1126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7" name="Google Shape;1127;p17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9" name="Google Shape;1129;p17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0" name="Google Shape;1130;p17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17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5" name="Google Shape;1135;p17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6" name="Google Shape;1136;p17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7" name="Google Shape;1137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8" name="Google Shape;1138;p17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7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1" name="Google Shape;1141;p17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17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7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4" name="Google Shape;1144;p17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7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6" name="Google Shape;1146;p17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7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9" name="Google Shape;1149;p17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0" name="Google Shape;1150;p17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1" name="Google Shape;1151;p17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2" name="Google Shape;1152;p17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7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55" name="Google Shape;1155;p17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6" name="Google Shape;1156;p17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7" name="Google Shape;1157;p17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8" name="Google Shape;1158;p17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1" name="Google Shape;1161;p17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2" name="Google Shape;1162;p17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5" name="Google Shape;1165;p17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6" name="Google Shape;1166;p17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" name="Google Shape;77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" name="Google Shape;78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9" name="Google Shape;1169;p17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3" name="Google Shape;1173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4" name="Google Shape;1174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5" name="Google Shape;1175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76" name="Google Shape;1176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8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3" name="Google Shape;1183;p1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84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6" name="Google Shape;1186;p1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9" name="Google Shape;1189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2" name="Google Shape;1192;p18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193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5" name="Google Shape;1195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6" name="Google Shape;1196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7" name="Google Shape;1197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8" name="Google Shape;1198;p18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9" name="Google Shape;1199;p18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0" name="Google Shape;1200;p18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8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3" name="Google Shape;1203;p18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4" name="Google Shape;1204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5" name="Google Shape;1205;p18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206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1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8" name="Google Shape;1208;p1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9" name="Google Shape;1209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10" name="Google Shape;1210;p1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1" name="Google Shape;1211;p18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2" name="Google Shape;1212;p18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3" name="Google Shape;1213;p18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8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6" name="Google Shape;1216;p18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7" name="Google Shape;1217;p18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8" name="Google Shape;1218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219" name="Google Shape;1219;p18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0" name="Google Shape;1220;p18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1" name="Google Shape;1221;p18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" name="Google Shape;82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" name="Google Shape;83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" name="Google Shape;85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" name="Google Shape;86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222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8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4" name="Google Shape;1224;p18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p18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18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27" name="Google Shape;1227;p18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8" name="Google Shape;1228;p18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9" name="Google Shape;1229;p18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30" name="Google Shape;1230;p18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1" name="Google Shape;1231;p18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2" name="Google Shape;1232;p18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5" name="Google Shape;1235;p1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6" name="Google Shape;1236;p1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7" name="Google Shape;1237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9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0" name="Google Shape;1240;p19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1" name="Google Shape;1241;p19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2" name="Google Shape;1242;p19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3" name="Google Shape;1243;p19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4" name="Google Shape;1244;p19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5" name="Google Shape;1245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19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8" name="Google Shape;1248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9" name="Google Shape;1249;p19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0" name="Google Shape;1250;p19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1" name="Google Shape;1251;p19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2" name="Google Shape;1252;p19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3" name="Google Shape;1253;p19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9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6" name="Google Shape;1256;p19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57" name="Google Shape;1257;p19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8" name="Google Shape;1258;p19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9" name="Google Shape;1259;p19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0" name="Google Shape;1260;p19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1" name="Google Shape;1261;p19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2" name="Google Shape;1262;p19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3" name="Google Shape;1263;p19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4" name="Google Shape;1264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9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7" name="Google Shape;1267;p19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8" name="Google Shape;1268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9" name="Google Shape;1269;p19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0" name="Google Shape;1270;p19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1" name="Google Shape;1271;p19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2" name="Google Shape;1272;p19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19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5" name="Google Shape;1275;p19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6" name="Google Shape;1276;p19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7" name="Google Shape;1277;p19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8" name="Google Shape;1278;p19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9" name="Google Shape;1279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80" name="Google Shape;1280;p19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9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83" name="Google Shape;1283;p19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4" name="Google Shape;1284;p19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5" name="Google Shape;1285;p19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6" name="Google Shape;1286;p19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7" name="Google Shape;1287;p19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8" name="Google Shape;1288;p19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9" name="Google Shape;1289;p19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0" name="Google Shape;1290;p19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1" name="Google Shape;1291;p19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2" name="Google Shape;1292;p19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3" name="Google Shape;1293;p19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4" name="Google Shape;1294;p19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295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p19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97" name="Google Shape;1297;p19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8" name="Google Shape;1298;p19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9" name="Google Shape;1299;p19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0" name="Google Shape;1300;p19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03" name="Google Shape;1303;p19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4" name="Google Shape;1304;p19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" name="Google Shape;90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2" name="Google Shape;92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07" name="Google Shape;1307;p19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8" name="Google Shape;1308;p19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11" name="Google Shape;1311;p20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2" name="Google Shape;1312;p20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5" name="Google Shape;1315;p2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6" name="Google Shape;1316;p2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7" name="Google Shape;1317;p2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18" name="Google Shape;1318;p2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319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1" name="Google Shape;1321;p2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2" name="Google Shape;1322;p2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3" name="Google Shape;1323;p2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24" name="Google Shape;1324;p2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325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p20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327" name="Google Shape;1327;p20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28" name="Google Shape;1328;p20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20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1" name="Google Shape;1331;p20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32" name="Google Shape;1332;p20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3" name="Google Shape;1333;p20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20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40" name="Google Shape;1340;p20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2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43" name="Google Shape;1343;p2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344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p2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46" name="Google Shape;1346;p20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2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49" name="Google Shape;1349;p20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0" name="Google Shape;100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" name="Google Shape;102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" name="Google Shape;103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350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p21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2" name="Google Shape;1352;p21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3" name="Google Shape;1353;p2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54" name="Google Shape;1354;p21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5" name="Google Shape;1355;p21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6" name="Google Shape;1356;p21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7" name="Google Shape;1357;p21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358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p21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0" name="Google Shape;1360;p21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1" name="Google Shape;1361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2" name="Google Shape;1362;p21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363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2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5" name="Google Shape;1365;p2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6" name="Google Shape;1366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7" name="Google Shape;1367;p2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8" name="Google Shape;1368;p21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9" name="Google Shape;1369;p21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0" name="Google Shape;1370;p21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21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3" name="Google Shape;1373;p21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4" name="Google Shape;1374;p21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5" name="Google Shape;1375;p2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376" name="Google Shape;1376;p21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7" name="Google Shape;1377;p21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8" name="Google Shape;1378;p21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379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21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1" name="Google Shape;1381;p21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2" name="Google Shape;1382;p21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3" name="Google Shape;1383;p21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84" name="Google Shape;1384;p21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5" name="Google Shape;1385;p21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6" name="Google Shape;1386;p21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87" name="Google Shape;1387;p21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8" name="Google Shape;1388;p21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9" name="Google Shape;1389;p21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2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2" name="Google Shape;1392;p2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3" name="Google Shape;1393;p2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4" name="Google Shape;1394;p2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p21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7" name="Google Shape;1397;p21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8" name="Google Shape;1398;p21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9" name="Google Shape;1399;p21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0" name="Google Shape;1400;p21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1" name="Google Shape;1401;p21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2" name="Google Shape;1402;p2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403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p21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5" name="Google Shape;1405;p2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06" name="Google Shape;1406;p21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7" name="Google Shape;1407;p21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8" name="Google Shape;1408;p21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09" name="Google Shape;1409;p21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0" name="Google Shape;1410;p21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41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21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3" name="Google Shape;1413;p21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14" name="Google Shape;1414;p21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5" name="Google Shape;1415;p21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6" name="Google Shape;1416;p21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7" name="Google Shape;1417;p21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8" name="Google Shape;1418;p21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9" name="Google Shape;1419;p21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0" name="Google Shape;1420;p21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1" name="Google Shape;1421;p2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22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21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4" name="Google Shape;1424;p21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5" name="Google Shape;1425;p2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6" name="Google Shape;1426;p21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7" name="Google Shape;1427;p21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8" name="Google Shape;1428;p21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9" name="Google Shape;1429;p21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430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Google Shape;1431;p22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2" name="Google Shape;1432;p22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3" name="Google Shape;1433;p22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4" name="Google Shape;1434;p22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5" name="Google Shape;1435;p22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6" name="Google Shape;1436;p2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37" name="Google Shape;1437;p22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438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22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40" name="Google Shape;1440;p22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1" name="Google Shape;1441;p22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2" name="Google Shape;1442;p22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3" name="Google Shape;1443;p22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4" name="Google Shape;1444;p22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5" name="Google Shape;1445;p22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6" name="Google Shape;1446;p22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7" name="Google Shape;1447;p22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8" name="Google Shape;1448;p22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9" name="Google Shape;1449;p22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0" name="Google Shape;1450;p22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1" name="Google Shape;1451;p22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452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22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54" name="Google Shape;1454;p22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5" name="Google Shape;1455;p22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6" name="Google Shape;1456;p22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57" name="Google Shape;1457;p22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458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" name="Google Shape;1459;p2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60" name="Google Shape;1460;p22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1" name="Google Shape;1461;p22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462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Google Shape;1463;p2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64" name="Google Shape;1464;p22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5" name="Google Shape;1465;p22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466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Google Shape;1467;p2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68" name="Google Shape;1468;p22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9" name="Google Shape;1469;p22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470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2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72" name="Google Shape;1472;p2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3" name="Google Shape;1473;p2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4" name="Google Shape;1474;p2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75" name="Google Shape;1475;p2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476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2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78" name="Google Shape;1478;p2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9" name="Google Shape;1479;p2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0" name="Google Shape;1480;p2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81" name="Google Shape;1481;p2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482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p22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484" name="Google Shape;1484;p22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485" name="Google Shape;1485;p22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486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Google Shape;1487;p22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8" name="Google Shape;1488;p22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89" name="Google Shape;1489;p22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0" name="Google Shape;1490;p22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" name="Google Shape;116;p24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4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" name="Google Shape;122;p2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3" name="Google Shape;123;p2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" name="Google Shape;124;p2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" name="Google Shape;129;p2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6" name="Google Shape;156;p2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6" name="Google Shape;176;p3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1" name="Google Shape;191;p3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0" name="Google Shape;200;p3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1" name="Google Shape;201;p36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7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7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5" name="Google Shape;205;p37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7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" name="Google Shape;250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3" name="Google Shape;253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6" name="Google Shape;256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4" name="Google Shape;264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5" name="Google Shape;265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6" name="Google Shape;266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0" name="Google Shape;270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1" name="Google Shape;271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0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50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50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50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8" name="Google Shape;278;p50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50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0" name="Google Shape;280;p50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50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50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Google Shape;284;p50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50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0" name="Google Shape;290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1" name="Google Shape;291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2" name="Google Shape;292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8" name="Google Shape;298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9" name="Google Shape;299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1" name="Google Shape;311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5" name="Google Shape;325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9" name="Google Shape;339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2" name="Google Shape;342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5" name="Google Shape;345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9" name="Google Shape;349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3" name="Google Shape;353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4" name="Google Shape;354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7" name="Google Shape;357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8" name="Google Shape;358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7" name="Google Shape;367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3" name="Google Shape;393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00" name="Google Shape;400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1" name="Google Shape;401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5" name="Google Shape;405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8" name="Google Shape;408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0" name="Google Shape;410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1" name="Google Shape;411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0" name="Google Shape;420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1" name="Google Shape;421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2" name="Google Shape;422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8" name="Google Shape;428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9" name="Google Shape;429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1" name="Google Shape;43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2" name="Google Shape;432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3" name="Google Shape;433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0" name="Google Shape;440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1" name="Google Shape;441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2" name="Google Shape;44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3" name="Google Shape;443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0" name="Google Shape;450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1" name="Google Shape;451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2" name="Google Shape;45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3" name="Google Shape;453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9" name="Google Shape;459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0" name="Google Shape;460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1" name="Google Shape;461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8" name="Google Shape;468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9" name="Google Shape;469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9" name="Google Shape;479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3" name="Google Shape;483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1" name="Google Shape;491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2" name="Google Shape;492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7" name="Google Shape;497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4" name="Google Shape;504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1" name="Google Shape;511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4" name="Google Shape;514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7" name="Google Shape;517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1" name="Google Shape;521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5" name="Google Shape;525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9" name="Google Shape;529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2" name="Google Shape;532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5" name="Google Shape;545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8" name="Google Shape;548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3" name="Google Shape;553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8" name="Google Shape;558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3" name="Google Shape;563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5" name="Google Shape;565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6" name="Google Shape;566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72" name="Google Shape;572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7" name="Google Shape;577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0" name="Google Shape;580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1" name="Google Shape;581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2" name="Google Shape;582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3" name="Google Shape;583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2" name="Google Shape;592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3" name="Google Shape;593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4" name="Google Shape;594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0" name="Google Shape;600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1" name="Google Shape;601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2" name="Google Shape;602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3" name="Google Shape;603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5" name="Google Shape;605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2" name="Google Shape;612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3" name="Google Shape;613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4" name="Google Shape;614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5" name="Google Shape;615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0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10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10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10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10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10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10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0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9" name="Google Shape;629;p10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0" name="Google Shape;630;p10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10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p10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4" name="Google Shape;634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5" name="Google Shape;635;p10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6" name="Google Shape;636;p10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7" name="Google Shape;637;p10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0" name="Google Shape;640;p10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4" name="Google Shape;644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5" name="Google Shape;645;p10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9" name="Google Shape;649;p10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0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4" name="Google Shape;654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5" name="Google Shape;655;p10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7" name="Google Shape;657;p10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9" name="Google Shape;659;p10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5" name="Google Shape;665;p10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6" name="Google Shape;666;p10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7" name="Google Shape;66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0" name="Google Shape;670;p10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10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15.xml"/><Relationship Id="rId22" Type="http://schemas.openxmlformats.org/officeDocument/2006/relationships/slideLayout" Target="../slideLayouts/slideLayout217.xml"/><Relationship Id="rId21" Type="http://schemas.openxmlformats.org/officeDocument/2006/relationships/slideLayout" Target="../slideLayouts/slideLayout216.xml"/><Relationship Id="rId24" Type="http://schemas.openxmlformats.org/officeDocument/2006/relationships/slideLayout" Target="../slideLayouts/slideLayout219.xml"/><Relationship Id="rId23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25" Type="http://schemas.openxmlformats.org/officeDocument/2006/relationships/theme" Target="../theme/theme11.xml"/><Relationship Id="rId5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2.xml"/><Relationship Id="rId8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05.xml"/><Relationship Id="rId13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210.xml"/><Relationship Id="rId14" Type="http://schemas.openxmlformats.org/officeDocument/2006/relationships/slideLayout" Target="../slideLayouts/slideLayout209.xml"/><Relationship Id="rId17" Type="http://schemas.openxmlformats.org/officeDocument/2006/relationships/slideLayout" Target="../slideLayouts/slideLayout212.xml"/><Relationship Id="rId16" Type="http://schemas.openxmlformats.org/officeDocument/2006/relationships/slideLayout" Target="../slideLayouts/slideLayout211.xml"/><Relationship Id="rId19" Type="http://schemas.openxmlformats.org/officeDocument/2006/relationships/slideLayout" Target="../slideLayouts/slideLayout214.xml"/><Relationship Id="rId18" Type="http://schemas.openxmlformats.org/officeDocument/2006/relationships/slideLayout" Target="../slideLayouts/slideLayout213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26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3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3" Type="http://schemas.openxmlformats.org/officeDocument/2006/relationships/theme" Target="../theme/theme9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3" Type="http://schemas.openxmlformats.org/officeDocument/2006/relationships/theme" Target="../theme/theme10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1.xml"/><Relationship Id="rId22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78.xml"/><Relationship Id="rId8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334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335" name="Google Shape;1335;p20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36" name="Google Shape;1336;p20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37" name="Google Shape;1337;p20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  <p:sldLayoutId id="2147483856" r:id="rId14"/>
    <p:sldLayoutId id="2147483857" r:id="rId15"/>
    <p:sldLayoutId id="2147483858" r:id="rId16"/>
    <p:sldLayoutId id="2147483859" r:id="rId17"/>
    <p:sldLayoutId id="2147483860" r:id="rId18"/>
    <p:sldLayoutId id="2147483861" r:id="rId19"/>
    <p:sldLayoutId id="2147483862" r:id="rId20"/>
    <p:sldLayoutId id="2147483863" r:id="rId21"/>
    <p:sldLayoutId id="2147483864" r:id="rId22"/>
    <p:sldLayoutId id="2147483865" r:id="rId23"/>
    <p:sldLayoutId id="214748386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0" name="Google Shape;210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4" name="Google Shape;364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6" name="Google Shape;536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1" name="Google Shape;711;p1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12" name="Google Shape;712;p1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3" r:id="rId21"/>
    <p:sldLayoutId id="214748377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62" name="Google Shape;862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1" name="Google Shape;1011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2" name="Google Shape;1012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78" name="Google Shape;1178;p1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9" name="Google Shape;1179;p18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80" name="Google Shape;1180;p1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  <p:sldLayoutId id="2147483838" r:id="rId20"/>
    <p:sldLayoutId id="2147483839" r:id="rId21"/>
    <p:sldLayoutId id="2147483840" r:id="rId22"/>
    <p:sldLayoutId id="2147483841" r:id="rId23"/>
    <p:sldLayoutId id="214748384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13.jpg"/><Relationship Id="rId5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94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Google Shape;1495;p230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Checking Disk Space Usage on a Mac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6" name="Google Shape;1496;p23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7" name="Google Shape;1497;p23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8" name="Google Shape;1498;p230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499" name="Google Shape;1499;p23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640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p23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2" name="Google Shape;1642;p23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Empty Trash and Temporary Files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43" name="Google Shape;1643;p23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4" name="Google Shape;1644;p23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645" name="Google Shape;1645;p23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Sort files into relevant folders and delete unnecessary data to declutter and optimize storage usage.</a:t>
            </a:r>
            <a:endParaRPr sz="1200"/>
          </a:p>
        </p:txBody>
      </p:sp>
      <p:sp>
        <p:nvSpPr>
          <p:cNvPr id="1646" name="Google Shape;1646;p23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Organize Data Efficiently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47" name="Google Shape;1647;p23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Review and Remove Large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48" name="Google Shape;1648;p2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Taking Action to Optimize Storage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9" name="Google Shape;1649;p23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delete large files that are no longer needed to free up significant disk space.</a:t>
            </a:r>
            <a:endParaRPr/>
          </a:p>
        </p:txBody>
      </p:sp>
      <p:sp>
        <p:nvSpPr>
          <p:cNvPr id="1650" name="Google Shape;1650;p23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empty the Trash and remove temporary files to further optimize storage and improve system performance.</a:t>
            </a:r>
            <a:endParaRPr/>
          </a:p>
        </p:txBody>
      </p:sp>
      <p:sp>
        <p:nvSpPr>
          <p:cNvPr id="1651" name="Google Shape;1651;p2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2" name="Google Shape;1652;p23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3" name="Google Shape;1653;p239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654" name="Google Shape;1654;p23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58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24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 Monitoring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0" name="Google Shape;1660;p240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1" name="Google Shape;1661;p240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2" name="Google Shape;1662;p240"/>
          <p:cNvSpPr txBox="1"/>
          <p:nvPr>
            <p:ph idx="1" type="body"/>
          </p:nvPr>
        </p:nvSpPr>
        <p:spPr>
          <a:xfrm>
            <a:off x="4572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Regular disk space monitoring helps identify and remove unnecessary files, improving system performance.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Optimizing storage allows for faster access to data and applications, enhancing productivity.</a:t>
            </a:r>
            <a:endParaRPr sz="1100"/>
          </a:p>
        </p:txBody>
      </p:sp>
      <p:sp>
        <p:nvSpPr>
          <p:cNvPr id="1663" name="Google Shape;1663;p240"/>
          <p:cNvSpPr txBox="1"/>
          <p:nvPr>
            <p:ph idx="4" type="subTitle"/>
          </p:nvPr>
        </p:nvSpPr>
        <p:spPr>
          <a:xfrm>
            <a:off x="4571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Streamlined Workflows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64" name="Google Shape;1664;p240"/>
          <p:cNvSpPr txBox="1"/>
          <p:nvPr>
            <p:ph idx="2" type="body"/>
          </p:nvPr>
        </p:nvSpPr>
        <p:spPr>
          <a:xfrm>
            <a:off x="46918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Maintaining adequate disk space prevents system slowdowns and crashes, ensuring a seamless user experience.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Regular checks reduce the risk of running out of storage, leading to uninterrupted work and smoother operations.</a:t>
            </a:r>
            <a:endParaRPr sz="1100"/>
          </a:p>
        </p:txBody>
      </p:sp>
      <p:sp>
        <p:nvSpPr>
          <p:cNvPr id="1665" name="Google Shape;1665;p240"/>
          <p:cNvSpPr txBox="1"/>
          <p:nvPr>
            <p:ph idx="3" type="subTitle"/>
          </p:nvPr>
        </p:nvSpPr>
        <p:spPr>
          <a:xfrm>
            <a:off x="46917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Smooth Computing Experience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666" name="Google Shape;1666;p2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138" y="1332465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7" name="Google Shape;1667;p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2538" y="1332452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668" name="Google Shape;1668;p2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9" name="Google Shape;1669;p24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0" name="Google Shape;1670;p240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671" name="Google Shape;1671;p24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675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676" name="Google Shape;1676;p241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Remove unnecessary files and applications to free up storage space.</a:t>
            </a:r>
            <a:endParaRPr/>
          </a:p>
        </p:txBody>
      </p:sp>
      <p:sp>
        <p:nvSpPr>
          <p:cNvPr descr="3" id="1677" name="Google Shape;1677;p241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macOS recommendations for storage optimization and maintenance.</a:t>
            </a:r>
            <a:endParaRPr/>
          </a:p>
        </p:txBody>
      </p:sp>
      <p:sp>
        <p:nvSpPr>
          <p:cNvPr descr="1" id="1678" name="Google Shape;1678;p241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check disk space to prevent system slowdowns and ensure efficient performance.</a:t>
            </a:r>
            <a:endParaRPr sz="1400"/>
          </a:p>
        </p:txBody>
      </p:sp>
      <p:sp>
        <p:nvSpPr>
          <p:cNvPr id="1679" name="Google Shape;1679;p2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680" name="Google Shape;1680;p241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and delete large files or unused apps to declutter the system.</a:t>
            </a:r>
            <a:endParaRPr/>
          </a:p>
        </p:txBody>
      </p:sp>
      <p:sp>
        <p:nvSpPr>
          <p:cNvPr descr="5" id="1681" name="Google Shape;1681;p241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using external storage or cloud solutions for archiving files.</a:t>
            </a:r>
            <a:endParaRPr/>
          </a:p>
        </p:txBody>
      </p:sp>
      <p:sp>
        <p:nvSpPr>
          <p:cNvPr descr="6" id="1682" name="Google Shape;1682;p241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a routine for monitoring disk space usage to maintain a smooth computing experience.</a:t>
            </a:r>
            <a:endParaRPr/>
          </a:p>
        </p:txBody>
      </p:sp>
      <p:sp>
        <p:nvSpPr>
          <p:cNvPr id="1683" name="Google Shape;1683;p2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4" name="Google Shape;1684;p24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5" name="Google Shape;1685;p241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686" name="Google Shape;1686;p24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3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231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05" name="Google Shape;1505;p231"/>
          <p:cNvPicPr preferRelativeResize="0"/>
          <p:nvPr/>
        </p:nvPicPr>
        <p:blipFill rotWithShape="1">
          <a:blip r:embed="rId3">
            <a:alphaModFix/>
          </a:blip>
          <a:srcRect b="0" l="4170" r="4179" t="0"/>
          <a:stretch/>
        </p:blipFill>
        <p:spPr>
          <a:xfrm>
            <a:off x="5384751" y="0"/>
            <a:ext cx="375924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506" name="Google Shape;1506;p231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Disk Space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07" name="Google Shape;1507;p231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Accessing the Apple Menu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Navigating to 'About This Mac'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Viewing Storage Information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Understanding Storage Details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Identifying Storage Hogs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508" name="Google Shape;1508;p231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Agenda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09" name="Google Shape;1509;p23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0" name="Google Shape;1510;p23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p231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12" name="Google Shape;1512;p23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6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517" name="Google Shape;1517;p232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monitoring and maintenance of disk space contribute to a smooth computing experience.</a:t>
            </a:r>
            <a:endParaRPr/>
          </a:p>
        </p:txBody>
      </p:sp>
      <p:sp>
        <p:nvSpPr>
          <p:cNvPr descr="2" id="1518" name="Google Shape;1518;p232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Optimizing disk space ensures the Mac operates at its best performance level.</a:t>
            </a:r>
            <a:endParaRPr/>
          </a:p>
        </p:txBody>
      </p:sp>
      <p:sp>
        <p:nvSpPr>
          <p:cNvPr descr="1" id="1519" name="Google Shape;1519;p232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Proper disk space management is crucial for preventing system slowdowns on a Mac.</a:t>
            </a:r>
            <a:endParaRPr sz="1400"/>
          </a:p>
        </p:txBody>
      </p:sp>
      <p:sp>
        <p:nvSpPr>
          <p:cNvPr id="1520" name="Google Shape;1520;p2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Disk Space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21" name="Google Shape;1521;p232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2" name="Google Shape;1522;p232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3" name="Google Shape;1523;p232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4" name="Google Shape;1524;p232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25" name="Google Shape;1525;p2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p23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p23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28" name="Google Shape;1528;p23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2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Google Shape;1533;p233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Accessing the Apple Menu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4" name="Google Shape;1534;p233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Steps to Access the Apple Menu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35" name="Google Shape;1535;p2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197" l="0" r="0" t="22197"/>
          <a:stretch/>
        </p:blipFill>
        <p:spPr>
          <a:xfrm>
            <a:off x="457200" y="2175175"/>
            <a:ext cx="8229600" cy="2574099"/>
          </a:xfrm>
          <a:prstGeom prst="rect">
            <a:avLst/>
          </a:prstGeom>
        </p:spPr>
      </p:pic>
      <p:sp>
        <p:nvSpPr>
          <p:cNvPr id="1536" name="Google Shape;1536;p233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Locate the Apple logo at the top-left corner of your screen.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Click on the Apple logo to open the Apple Menu.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Navigate through the options to find 'About This Mac' or other relevant information.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537" name="Google Shape;1537;p2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8" name="Google Shape;1538;p23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9" name="Google Shape;1539;p23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40" name="Google Shape;1540;p23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23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Navigating to 'About This Mac'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6" name="Google Shape;1546;p234"/>
          <p:cNvSpPr txBox="1"/>
          <p:nvPr>
            <p:ph idx="1" type="body"/>
          </p:nvPr>
        </p:nvSpPr>
        <p:spPr>
          <a:xfrm>
            <a:off x="29915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Locate the Apple logo at the top-left corner of the screen.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Click on the Apple logo to reveal the drop-down menu.</a:t>
            </a:r>
            <a:endParaRPr sz="1100"/>
          </a:p>
        </p:txBody>
      </p:sp>
      <p:sp>
        <p:nvSpPr>
          <p:cNvPr id="1547" name="Google Shape;1547;p234"/>
          <p:cNvSpPr txBox="1"/>
          <p:nvPr>
            <p:ph idx="2" type="body"/>
          </p:nvPr>
        </p:nvSpPr>
        <p:spPr>
          <a:xfrm>
            <a:off x="464230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Navigate to the 'About This Mac' option in the drop-down menu.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Click on 'About This Mac' to access detailed system information.</a:t>
            </a:r>
            <a:endParaRPr sz="1100"/>
          </a:p>
        </p:txBody>
      </p:sp>
      <p:sp>
        <p:nvSpPr>
          <p:cNvPr id="1548" name="Google Shape;1548;p23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Step 1: Click on the Apple Logo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49" name="Google Shape;1549;p23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Step 2: Select 'About This Mac'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550" name="Google Shape;1550;p234"/>
          <p:cNvCxnSpPr/>
          <p:nvPr/>
        </p:nvCxnSpPr>
        <p:spPr>
          <a:xfrm>
            <a:off x="551675" y="1798519"/>
            <a:ext cx="0" cy="2682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51" name="Google Shape;1551;p234"/>
          <p:cNvCxnSpPr/>
          <p:nvPr/>
        </p:nvCxnSpPr>
        <p:spPr>
          <a:xfrm>
            <a:off x="4904375" y="1737600"/>
            <a:ext cx="0" cy="2737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52" name="Google Shape;1552;p2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234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p234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55" name="Google Shape;1555;p23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9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560" name="Google Shape;1560;p235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Check the model, processor, and RAM information in the 'About This Mac' section.</a:t>
            </a:r>
            <a:endParaRPr/>
          </a:p>
        </p:txBody>
      </p:sp>
      <p:sp>
        <p:nvSpPr>
          <p:cNvPr descr="2" id="1561" name="Google Shape;1561;p235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Click on the 'Storage' tab to view disk usage details.</a:t>
            </a:r>
            <a:endParaRPr/>
          </a:p>
        </p:txBody>
      </p:sp>
      <p:sp>
        <p:nvSpPr>
          <p:cNvPr descr="1" id="1562" name="Google Shape;1562;p235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Navigate to 'About This Mac' from the Apple menu.</a:t>
            </a:r>
            <a:endParaRPr sz="1400"/>
          </a:p>
        </p:txBody>
      </p:sp>
      <p:sp>
        <p:nvSpPr>
          <p:cNvPr id="1563" name="Google Shape;1563;p2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Viewing Storage Information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64" name="Google Shape;1564;p235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5" name="Google Shape;1565;p235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6" name="Google Shape;1566;p235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7" name="Google Shape;1567;p235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568" name="Google Shape;1568;p235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Understanding the storage status helps in managing disk space effectively.</a:t>
            </a:r>
            <a:endParaRPr/>
          </a:p>
        </p:txBody>
      </p:sp>
      <p:cxnSp>
        <p:nvCxnSpPr>
          <p:cNvPr id="1569" name="Google Shape;1569;p235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70" name="Google Shape;1570;p2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1" name="Google Shape;1571;p235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2" name="Google Shape;1572;p235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73" name="Google Shape;1573;p23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577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23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9" name="Google Shape;1579;p23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80" name="Google Shape;1580;p23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81" name="Google Shape;1581;p23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descr="1" id="1582" name="Google Shape;1582;p236"/>
          <p:cNvSpPr txBox="1"/>
          <p:nvPr>
            <p:ph idx="1" type="body"/>
          </p:nvPr>
        </p:nvSpPr>
        <p:spPr>
          <a:xfrm>
            <a:off x="599400" y="1634550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Analyzing storage space allocation for documents, apps, photos, and system files.</a:t>
            </a:r>
            <a:endParaRPr sz="1200"/>
          </a:p>
        </p:txBody>
      </p:sp>
      <p:sp>
        <p:nvSpPr>
          <p:cNvPr id="1583" name="Google Shape;1583;p2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Understanding Storage Details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84" name="Google Shape;1584;p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2" id="1585" name="Google Shape;1585;p236"/>
          <p:cNvSpPr txBox="1"/>
          <p:nvPr>
            <p:ph idx="1" type="body"/>
          </p:nvPr>
        </p:nvSpPr>
        <p:spPr>
          <a:xfrm>
            <a:off x="4846800" y="1634550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Identifying the largest files and folders taking up disk space.</a:t>
            </a:r>
            <a:endParaRPr sz="1200"/>
          </a:p>
        </p:txBody>
      </p:sp>
      <p:pic>
        <p:nvPicPr>
          <p:cNvPr id="1586" name="Google Shape;1586;p2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4" id="1587" name="Google Shape;1587;p236"/>
          <p:cNvSpPr txBox="1"/>
          <p:nvPr>
            <p:ph idx="4" type="subTitle"/>
          </p:nvPr>
        </p:nvSpPr>
        <p:spPr>
          <a:xfrm>
            <a:off x="4846800" y="3463375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detail_3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88" name="Google Shape;1588;p2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3" id="1589" name="Google Shape;1589;p236"/>
          <p:cNvSpPr txBox="1"/>
          <p:nvPr>
            <p:ph idx="1" type="body"/>
          </p:nvPr>
        </p:nvSpPr>
        <p:spPr>
          <a:xfrm>
            <a:off x="599300" y="3463375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Managing storage by deleting unnecessary files or transferring them to an external drive.</a:t>
            </a:r>
            <a:endParaRPr/>
          </a:p>
        </p:txBody>
      </p:sp>
      <p:pic>
        <p:nvPicPr>
          <p:cNvPr id="1590" name="Google Shape;1590;p2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1" name="Google Shape;1591;p2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2" name="Google Shape;1592;p236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3" name="Google Shape;1593;p236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594" name="Google Shape;1594;p23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8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Google Shape;1599;p237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00" name="Google Shape;1600;p237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01" name="Google Shape;1601;p237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602" name="Google Shape;1602;p2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Identifying Storage Hogs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03" name="Google Shape;1603;p237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disk utility tools to analyze storage usage efficiently.</a:t>
            </a:r>
            <a:endParaRPr sz="1100"/>
          </a:p>
        </p:txBody>
      </p:sp>
      <p:sp>
        <p:nvSpPr>
          <p:cNvPr descr="header_0" id="1604" name="Google Shape;1604;p237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Disk Utility Tools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605" name="Google Shape;1605;p237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Pinpoint large storage-consuming items by sorting files by size.</a:t>
            </a:r>
            <a:endParaRPr sz="1100"/>
          </a:p>
        </p:txBody>
      </p:sp>
      <p:sp>
        <p:nvSpPr>
          <p:cNvPr descr="header_1" id="1606" name="Google Shape;1606;p237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Sort Files by Size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607" name="Google Shape;1607;p237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Inspect application data folders for unnecessary large files that may be consuming storage space.</a:t>
            </a:r>
            <a:endParaRPr sz="1100"/>
          </a:p>
        </p:txBody>
      </p:sp>
      <p:sp>
        <p:nvSpPr>
          <p:cNvPr descr="header_2" id="1608" name="Google Shape;1608;p237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Check Application Data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609" name="Google Shape;1609;p237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610" name="Google Shape;1610;p237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611" name="Google Shape;1611;p237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612" name="Google Shape;1612;p2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3" name="Google Shape;1613;p23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4" name="Google Shape;1614;p237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615" name="Google Shape;1615;p23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619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p238"/>
          <p:cNvSpPr/>
          <p:nvPr/>
        </p:nvSpPr>
        <p:spPr>
          <a:xfrm>
            <a:off x="457351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1" name="Google Shape;1621;p238"/>
          <p:cNvSpPr/>
          <p:nvPr/>
        </p:nvSpPr>
        <p:spPr>
          <a:xfrm>
            <a:off x="3258724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622" name="Google Shape;1622;p238"/>
          <p:cNvSpPr/>
          <p:nvPr/>
        </p:nvSpPr>
        <p:spPr>
          <a:xfrm>
            <a:off x="6060096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623" name="Google Shape;1623;p238"/>
          <p:cNvSpPr txBox="1"/>
          <p:nvPr>
            <p:ph idx="6" type="subTitle"/>
          </p:nvPr>
        </p:nvSpPr>
        <p:spPr>
          <a:xfrm>
            <a:off x="6060130" y="1813377"/>
            <a:ext cx="26268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Emptying the Trash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624" name="Google Shape;1624;p238"/>
          <p:cNvSpPr txBox="1"/>
          <p:nvPr>
            <p:ph idx="1" type="body"/>
          </p:nvPr>
        </p:nvSpPr>
        <p:spPr>
          <a:xfrm>
            <a:off x="457200" y="2407456"/>
            <a:ext cx="26268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Learn about built-in suggestions for managing storage efficiently.</a:t>
            </a:r>
            <a:endParaRPr sz="1200"/>
          </a:p>
        </p:txBody>
      </p:sp>
      <p:sp>
        <p:nvSpPr>
          <p:cNvPr descr="1" id="1625" name="Google Shape;1625;p238"/>
          <p:cNvSpPr txBox="1"/>
          <p:nvPr>
            <p:ph idx="4" type="subTitle"/>
          </p:nvPr>
        </p:nvSpPr>
        <p:spPr>
          <a:xfrm>
            <a:off x="457234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macOS Recommendations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626" name="Google Shape;1626;p238"/>
          <p:cNvSpPr txBox="1"/>
          <p:nvPr>
            <p:ph idx="5" type="subTitle"/>
          </p:nvPr>
        </p:nvSpPr>
        <p:spPr>
          <a:xfrm>
            <a:off x="3258682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Optimizing Storage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27" name="Google Shape;1627;p2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Exploring Recommendations and Options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2" id="1628" name="Google Shape;1628;p238"/>
          <p:cNvSpPr txBox="1"/>
          <p:nvPr>
            <p:ph idx="2" type="body"/>
          </p:nvPr>
        </p:nvSpPr>
        <p:spPr>
          <a:xfrm>
            <a:off x="3258723" y="2407375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strategies to free up space and organize files for better performance.</a:t>
            </a:r>
            <a:endParaRPr/>
          </a:p>
        </p:txBody>
      </p:sp>
      <p:sp>
        <p:nvSpPr>
          <p:cNvPr descr="3" id="1629" name="Google Shape;1629;p238"/>
          <p:cNvSpPr txBox="1"/>
          <p:nvPr>
            <p:ph idx="3" type="body"/>
          </p:nvPr>
        </p:nvSpPr>
        <p:spPr>
          <a:xfrm>
            <a:off x="6060096" y="2407456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Understand the importance of clearing the Trash to reclaim disk space.</a:t>
            </a:r>
            <a:endParaRPr/>
          </a:p>
        </p:txBody>
      </p:sp>
      <p:pic>
        <p:nvPicPr>
          <p:cNvPr id="1630" name="Google Shape;1630;p2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1" name="Google Shape;1631;p2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7292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2" name="Google Shape;1632;p2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7371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3" name="Google Shape;1633;p2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4" name="Google Shape;1634;p23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p238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Disc Usage On Mac</a:t>
            </a:r>
            <a:endParaRPr b="1" sz="1600"/>
          </a:p>
        </p:txBody>
      </p:sp>
      <p:sp>
        <p:nvSpPr>
          <p:cNvPr id="1636" name="Google Shape;1636;p23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