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19" r:id="rId4"/>
    <p:sldMasterId id="2147483820" r:id="rId5"/>
    <p:sldMasterId id="2147483821" r:id="rId6"/>
    <p:sldMasterId id="2147483822" r:id="rId7"/>
    <p:sldMasterId id="2147483823" r:id="rId8"/>
    <p:sldMasterId id="2147483824" r:id="rId9"/>
    <p:sldMasterId id="2147483825" r:id="rId10"/>
    <p:sldMasterId id="2147483826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SLIDES_API122925042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3" name="Google Shape;1123;SLIDES_API122925042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SLIDES_API1229250428_1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8" name="Google Shape;1268;SLIDES_API1229250428_1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SLIDES_API70657452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3" name="Google Shape;1283;SLIDES_API70657452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SLIDES_API1229250428_18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0" name="Google Shape;1300;SLIDES_API1229250428_18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SLIDES_API63094189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2" name="Google Shape;1132;SLIDES_API63094189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SLIDES_API1229250428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7" name="Google Shape;1147;SLIDES_API1229250428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SLIDES_API1229250428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2" name="Google Shape;1162;SLIDES_API1229250428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SLIDES_API1229250428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SLIDES_API1229250428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SLIDES_API193167246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8" name="Google Shape;1198;SLIDES_API193167246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7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SLIDES_API1229250428_9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9" name="Google Shape;1219;SLIDES_API1229250428_9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4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SLIDES_API1229250428_1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SLIDES_API1229250428_1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SLIDES_API1229250428_1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3" name="Google Shape;1253;SLIDES_API1229250428_1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6" name="Google Shape;656;p10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9" name="Google Shape;659;p1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2" name="Google Shape;662;p10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5" name="Google Shape;665;p10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1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1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0" name="Google Shape;670;p11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1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11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1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1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1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8" name="Google Shape;678;p11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3" name="Google Shape;683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1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85" name="Google Shape;685;p11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86" name="Google Shape;686;p11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1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1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1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692" name="Google Shape;692;p11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3" name="Google Shape;693;p11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4" name="Google Shape;694;p11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7" name="Google Shape;697;p11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11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11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00" name="Google Shape;700;p11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1" name="Google Shape;701;p11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2" name="Google Shape;702;p11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3" name="Google Shape;703;p11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1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6" name="Google Shape;716;p11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7" name="Google Shape;717;p11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8" name="Google Shape;718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2" name="Google Shape;722;p11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3" name="Google Shape;723;p11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4" name="Google Shape;724;p11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5" name="Google Shape;725;p11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9" name="Google Shape;729;p11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30" name="Google Shape;730;p11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1" name="Google Shape;731;p11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5" name="Google Shape;735;p11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6" name="Google Shape;736;p11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7" name="Google Shape;737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1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1" name="Google Shape;741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2" name="Google Shape;742;p11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4" name="Google Shape;744;p11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12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2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9" name="Google Shape;749;p12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0" name="Google Shape;750;p12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1" name="Google Shape;751;p12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2" name="Google Shape;752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3" name="Google Shape;753;p12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2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56" name="Google Shape;756;p12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12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12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12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4" name="Google Shape;764;p12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2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6" name="Google Shape;766;p12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7" name="Google Shape;767;p12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2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0" name="Google Shape;770;p12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73" name="Google Shape;773;p12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0" name="Google Shape;780;p12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4" name="Google Shape;784;p12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8" name="Google Shape;788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91" name="Google Shape;791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4" name="Google Shape;794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97" name="Google Shape;797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0" name="Google Shape;800;p12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1" name="Google Shape;801;p12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5" name="Google Shape;805;p12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3" name="Google Shape;813;p1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6" name="Google Shape;816;p1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9" name="Google Shape;819;p1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2" name="Google Shape;822;p1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7" name="Google Shape;827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3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9" name="Google Shape;829;p13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0" name="Google Shape;830;p13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8" name="Google Shape;838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9" name="Google Shape;839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0" name="Google Shape;840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1" name="Google Shape;841;p1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42" name="Google Shape;842;p1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43" name="Google Shape;843;p1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6" name="Google Shape;846;p1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49" name="Google Shape;849;p1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0" name="Google Shape;850;p1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1" name="Google Shape;851;p1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4" name="Google Shape;854;p1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1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57" name="Google Shape;857;p1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8" name="Google Shape;858;p1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9" name="Google Shape;859;p1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60" name="Google Shape;860;p1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4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4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4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2" name="Google Shape;872;p14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3" name="Google Shape;873;p14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4" name="Google Shape;874;p14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5" name="Google Shape;875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4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9" name="Google Shape;879;p14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0" name="Google Shape;880;p14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1" name="Google Shape;881;p14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2" name="Google Shape;882;p14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4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6" name="Google Shape;886;p14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87" name="Google Shape;887;p14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8" name="Google Shape;888;p14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2" name="Google Shape;892;p14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3" name="Google Shape;893;p14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4" name="Google Shape;894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14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8" name="Google Shape;898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9" name="Google Shape;899;p14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1" name="Google Shape;901;p14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14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4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6" name="Google Shape;906;p14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7" name="Google Shape;907;p14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8" name="Google Shape;908;p14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9" name="Google Shape;909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0" name="Google Shape;910;p14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4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13" name="Google Shape;913;p14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p14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p14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p14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3" name="Google Shape;923;p14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4" name="Google Shape;924;p14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7" name="Google Shape;927;p14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30" name="Google Shape;930;p14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3" name="Google Shape;933;p14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7" name="Google Shape;937;p14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1" name="Google Shape;941;p15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5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5" name="Google Shape;945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48" name="Google Shape;948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1" name="Google Shape;951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4" name="Google Shape;954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5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57" name="Google Shape;957;p15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8" name="Google Shape;958;p15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5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15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2" name="Google Shape;962;p15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5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0" name="Google Shape;970;p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3" name="Google Shape;973;p1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6" name="Google Shape;976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9" name="Google Shape;979;p15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4" name="Google Shape;984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5" name="Google Shape;985;p16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6" name="Google Shape;986;p16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7" name="Google Shape;987;p16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6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6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2" name="Google Shape;992;p16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6" name="Google Shape;996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7" name="Google Shape;997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6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99" name="Google Shape;999;p16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0" name="Google Shape;1000;p16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3" name="Google Shape;1003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5" name="Google Shape;1005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06" name="Google Shape;1006;p16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7" name="Google Shape;1007;p16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8" name="Google Shape;1008;p16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6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1" name="Google Shape;1011;p16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6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16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14" name="Google Shape;1014;p16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5" name="Google Shape;1015;p16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6" name="Google Shape;1016;p16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7" name="Google Shape;1017;p16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8" name="Google Shape;1018;p16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9" name="Google Shape;1019;p16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6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7" name="Google Shape;1027;p16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6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6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0" name="Google Shape;1030;p16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1" name="Google Shape;1031;p16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2" name="Google Shape;1032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16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5" name="Google Shape;1035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6" name="Google Shape;1036;p16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7" name="Google Shape;1037;p16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8" name="Google Shape;1038;p16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9" name="Google Shape;1039;p16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0" name="Google Shape;1040;p16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6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3" name="Google Shape;1043;p16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44" name="Google Shape;1044;p16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5" name="Google Shape;1045;p16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7" name="Google Shape;1047;p16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8" name="Google Shape;1048;p16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9" name="Google Shape;1049;p16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0" name="Google Shape;1050;p16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1" name="Google Shape;1051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6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5" name="Google Shape;1055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6" name="Google Shape;1056;p16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8" name="Google Shape;1058;p16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9" name="Google Shape;1059;p16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7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2" name="Google Shape;1062;p17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3" name="Google Shape;1063;p17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4" name="Google Shape;1064;p17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5" name="Google Shape;1065;p17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6" name="Google Shape;1066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7" name="Google Shape;1067;p17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p17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70" name="Google Shape;1070;p17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17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2" name="Google Shape;1072;p17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7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17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7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7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7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7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9" name="Google Shape;1079;p17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0" name="Google Shape;1080;p17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1" name="Google Shape;1081;p17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7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84" name="Google Shape;1084;p17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5" name="Google Shape;1085;p17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6" name="Google Shape;1086;p17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87" name="Google Shape;1087;p17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0" name="Google Shape;1090;p17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1" name="Google Shape;1091;p17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92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4" name="Google Shape;1094;p17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8" name="Google Shape;1098;p17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7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2" name="Google Shape;1102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05" name="Google Shape;1105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8" name="Google Shape;1108;p1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9" name="Google Shape;1109;p1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11" name="Google Shape;1111;p1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17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14" name="Google Shape;1114;p17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15" name="Google Shape;1115;p17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7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8" name="Google Shape;1118;p17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19" name="Google Shape;1119;p17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0" name="Google Shape;1120;p17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1" name="Google Shape;241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2" name="Google Shape;242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3" name="Google Shape;243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" name="Google Shape;247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9" name="Google Shape;249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4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3" name="Google Shape;25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5" name="Google Shape;25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7" name="Google Shape;297;p5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5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8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68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4" name="Google Shape;394;p68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68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7" name="Google Shape;397;p68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8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9" name="Google Shape;399;p68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0" name="Google Shape;400;p68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2" name="Google Shape;402;p68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03" name="Google Shape;403;p68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0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11" name="Google Shape;411;p70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12" name="Google Shape;412;p70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13" name="Google Shape;413;p70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70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70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71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1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1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4" name="Google Shape;424;p71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72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8" name="Google Shape;428;p72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9" name="Google Shape;429;p72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72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1" name="Google Shape;431;p72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2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2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4" name="Google Shape;434;p72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7" name="Google Shape;437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38" name="Google Shape;438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9" name="Google Shape;439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2" name="Google Shape;442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3" name="Google Shape;443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4" name="Google Shape;444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0" name="Google Shape;450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2" name="Google Shape;452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8" name="Google Shape;458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9" name="Google Shape;459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0" name="Google Shape;460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1" name="Google Shape;461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4" name="Google Shape;464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8" name="Google Shape;478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1" name="Google Shape;481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4" name="Google Shape;484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2" name="Google Shape;492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6" name="Google Shape;496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9" name="Google Shape;499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6" name="Google Shape;506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9" name="Google Shape;509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2" name="Google Shape;512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5" name="Google Shape;515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5" name="Google Shape;525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0" name="Google Shape;530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2" name="Google Shape;532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3" name="Google Shape;533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39" name="Google Shape;539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0" name="Google Shape;540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1" name="Google Shape;541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47" name="Google Shape;547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8" name="Google Shape;548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9" name="Google Shape;549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0" name="Google Shape;550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3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0" name="Google Shape;560;p93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1" name="Google Shape;561;p93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2" name="Google Shape;562;p93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3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3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94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8" name="Google Shape;568;p94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69" name="Google Shape;569;p94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4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71" name="Google Shape;571;p9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2" name="Google Shape;572;p94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73" name="Google Shape;573;p94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4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9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0" name="Google Shape;580;p9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1" name="Google Shape;581;p9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2" name="Google Shape;582;p9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3" name="Google Shape;583;p9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9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7" name="Google Shape;587;p9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88" name="Google Shape;588;p9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9" name="Google Shape;589;p9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3" name="Google Shape;593;p9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4" name="Google Shape;594;p9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5" name="Google Shape;595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9" name="Google Shape;599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0" name="Google Shape;600;p9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2" name="Google Shape;602;p9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9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0" name="Google Shape;610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1" name="Google Shape;611;p9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9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4" name="Google Shape;614;p9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9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9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9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9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9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0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8" name="Google Shape;628;p10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10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10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31" name="Google Shape;631;p10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4" name="Google Shape;634;p10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8" name="Google Shape;638;p10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2" name="Google Shape;642;p10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6" name="Google Shape;64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9" name="Google Shape;64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87.xml"/><Relationship Id="rId21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6.xml"/><Relationship Id="rId6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19.xml"/><Relationship Id="rId22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15.xml"/><Relationship Id="rId19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17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3.xml"/><Relationship Id="rId22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44.xml"/><Relationship Id="rId24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71.xml"/><Relationship Id="rId23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2" name="Google Shape;502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3" name="Google Shape;503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2" name="Google Shape;652;p10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3" name="Google Shape;653;p10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08" name="Google Shape;808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9" name="Google Shape;809;p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10" name="Google Shape;810;p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  <p:sldLayoutId id="2147483793" r:id="rId23"/>
    <p:sldLayoutId id="214748379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65" name="Google Shape;965;p1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6" name="Google Shape;966;p1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7" name="Google Shape;967;p1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Relationship Id="rId4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1.jpg"/><Relationship Id="rId5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180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Purging Digital Distractions for Increased Productivity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6" name="Google Shape;1126;p18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18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18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129" name="Google Shape;1129;p18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9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Cultivating Mindfulness and Focus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71" name="Google Shape;1271;p18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Utilizing techniques like brain breaks, physical activity, and proper hydration to boost cognitive function and maintain focus.</a:t>
            </a:r>
            <a:endParaRPr/>
          </a:p>
        </p:txBody>
      </p:sp>
      <p:sp>
        <p:nvSpPr>
          <p:cNvPr id="1272" name="Google Shape;1272;p18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Focusing on one task at a time to enhance productivity and reduce cognitive overload, leading to improved performance.</a:t>
            </a:r>
            <a:endParaRPr/>
          </a:p>
        </p:txBody>
      </p:sp>
      <p:sp>
        <p:nvSpPr>
          <p:cNvPr id="1273" name="Google Shape;1273;p18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Improving Mental Clarity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74" name="Google Shape;1274;p18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Prioritizing Single-Tasking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75" name="Google Shape;1275;p18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Mindfulness Practices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76" name="Google Shape;1276;p18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Integrating meditation, deep breathing exercises, and mindfulness techniques to increase awareness, reduce stress, and promote mental well-being.</a:t>
            </a:r>
            <a:endParaRPr/>
          </a:p>
        </p:txBody>
      </p:sp>
      <p:sp>
        <p:nvSpPr>
          <p:cNvPr id="1277" name="Google Shape;1277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p18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9" name="Google Shape;1279;p18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80" name="Google Shape;1280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190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6" name="Google Shape;1286;p190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87" name="Google Shape;1287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Reflecting and Adjusting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88" name="Google Shape;1288;p190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Assess time spent on devices and apps to identify distractions and productivity levels.</a:t>
            </a:r>
            <a:endParaRPr sz="1100"/>
          </a:p>
        </p:txBody>
      </p:sp>
      <p:sp>
        <p:nvSpPr>
          <p:cNvPr descr="detail_1" id="1289" name="Google Shape;1289;p190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Try different time management methods and adjust workspace layout for improved focus and efficiency.</a:t>
            </a:r>
            <a:endParaRPr sz="1100"/>
          </a:p>
        </p:txBody>
      </p:sp>
      <p:sp>
        <p:nvSpPr>
          <p:cNvPr descr="header_0" id="1290" name="Google Shape;1290;p190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Evaluate Time Management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91" name="Google Shape;1291;p190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Experiment with Techniques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92" name="Google Shape;1292;p190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93" name="Google Shape;1293;p190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9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9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97" name="Google Shape;1297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p191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03" name="Google Shape;1303;p191"/>
          <p:cNvPicPr preferRelativeResize="0"/>
          <p:nvPr/>
        </p:nvPicPr>
        <p:blipFill rotWithShape="1">
          <a:blip r:embed="rId3">
            <a:alphaModFix/>
          </a:blip>
          <a:srcRect b="4371" l="0" r="0" t="4371"/>
          <a:stretch/>
        </p:blipFill>
        <p:spPr>
          <a:xfrm>
            <a:off x="5384751" y="0"/>
            <a:ext cx="37592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4" name="Google Shape;1304;p191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Regaining Focus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5" name="Google Shape;1305;p191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Eliminating digital distractions leads to improved productivity and focus.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Mindful practices such as setting boundaries and prioritizing tasks help in regaining control over digital environments.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Creating a balance between technology use and mindfulness is essential for overall well-being.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306" name="Google Shape;1306;p191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Takeaways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07" name="Google Shape;1307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8" name="Google Shape;1308;p19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9" name="Google Shape;1309;p19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310" name="Google Shape;1310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81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35" name="Google Shape;1135;p181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">
                <a:latin typeface="Inter"/>
                <a:ea typeface="Inter"/>
                <a:cs typeface="Inter"/>
                <a:sym typeface="Inter"/>
              </a:rPr>
              <a:t>Tips for Managing Digital Distractions</a:t>
            </a:r>
            <a:endParaRPr sz="2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36" name="Google Shape;1136;p181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Identify common digital distractions such as social media, emails, and notifications.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Establish a dedicated workspace with minimal distractions to enhance productivity.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 clear boundaries by creating a schedule and allocating specific times for focused work.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Prioritize tasks and goals to stay on track and avoid getting sidetracked by non-essential activities.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Practice mindful technology use by taking breaks, limiting screen time, and engaging in activities that promote mental clarity.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37" name="Google Shape;1137;p18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Strategies for Managing Digital Distractions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38" name="Google Shape;1138;p181"/>
          <p:cNvPicPr preferRelativeResize="0"/>
          <p:nvPr/>
        </p:nvPicPr>
        <p:blipFill rotWithShape="1">
          <a:blip r:embed="rId3">
            <a:alphaModFix/>
          </a:blip>
          <a:srcRect b="0" l="5229" r="5220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9" name="Google Shape;1139;p181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0" name="Google Shape;1140;p181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1" name="Google Shape;1141;p18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18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3" name="Google Shape;1143;p18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144" name="Google Shape;1144;p18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49" name="Google Shape;1149;p182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Recognizing and addressing distractions is essential for enhancing focus and efficiency.</a:t>
            </a:r>
            <a:endParaRPr/>
          </a:p>
        </p:txBody>
      </p:sp>
      <p:sp>
        <p:nvSpPr>
          <p:cNvPr descr="3" id="1150" name="Google Shape;1150;p182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Minimizing digital distractions can lead to improved performance and time management.</a:t>
            </a:r>
            <a:endParaRPr/>
          </a:p>
        </p:txBody>
      </p:sp>
      <p:sp>
        <p:nvSpPr>
          <p:cNvPr id="1151" name="Google Shape;1151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Distractions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52" name="Google Shape;1152;p182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Digital distractions can hinder productivity by disrupting concentration and workflow.</a:t>
            </a:r>
            <a:endParaRPr/>
          </a:p>
        </p:txBody>
      </p:sp>
      <p:sp>
        <p:nvSpPr>
          <p:cNvPr id="1153" name="Google Shape;1153;p182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154" name="Google Shape;1154;p182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155" name="Google Shape;1155;p182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156" name="Google Shape;1156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18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p18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159" name="Google Shape;1159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4" name="Google Shape;1164;p183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65" name="Google Shape;1165;p183"/>
          <p:cNvSpPr/>
          <p:nvPr/>
        </p:nvSpPr>
        <p:spPr>
          <a:xfrm>
            <a:off x="4336500" y="163142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6" name="Google Shape;1166;p183"/>
          <p:cNvSpPr/>
          <p:nvPr/>
        </p:nvSpPr>
        <p:spPr>
          <a:xfrm>
            <a:off x="7143450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7" name="Google Shape;1167;p183"/>
          <p:cNvSpPr/>
          <p:nvPr/>
        </p:nvSpPr>
        <p:spPr>
          <a:xfrm>
            <a:off x="1610075" y="162960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3" id="1168" name="Google Shape;1168;p183"/>
          <p:cNvSpPr txBox="1"/>
          <p:nvPr>
            <p:ph idx="3" type="body"/>
          </p:nvPr>
        </p:nvSpPr>
        <p:spPr>
          <a:xfrm>
            <a:off x="6070949" y="2207700"/>
            <a:ext cx="2616000" cy="1902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App notifications cause distractions by pulling attention away from tasks.</a:t>
            </a:r>
            <a:endParaRPr/>
          </a:p>
        </p:txBody>
      </p:sp>
      <p:sp>
        <p:nvSpPr>
          <p:cNvPr descr="2" id="1169" name="Google Shape;1169;p183"/>
          <p:cNvSpPr txBox="1"/>
          <p:nvPr>
            <p:ph idx="2" type="body"/>
          </p:nvPr>
        </p:nvSpPr>
        <p:spPr>
          <a:xfrm>
            <a:off x="3318245" y="2207700"/>
            <a:ext cx="2597100" cy="1902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Email alerts often create a sense of urgency and disrupt workflow.</a:t>
            </a:r>
            <a:endParaRPr/>
          </a:p>
        </p:txBody>
      </p:sp>
      <p:sp>
        <p:nvSpPr>
          <p:cNvPr id="1170" name="Google Shape;1170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Identifying Digital Distractions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71" name="Google Shape;1171;p183"/>
          <p:cNvSpPr txBox="1"/>
          <p:nvPr>
            <p:ph idx="1" type="body"/>
          </p:nvPr>
        </p:nvSpPr>
        <p:spPr>
          <a:xfrm>
            <a:off x="547025" y="2207700"/>
            <a:ext cx="2597100" cy="19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Social media notifications can lead to frequent interruptions and reduce focus.</a:t>
            </a:r>
            <a:endParaRPr/>
          </a:p>
        </p:txBody>
      </p:sp>
      <p:pic>
        <p:nvPicPr>
          <p:cNvPr id="1172" name="Google Shape;1172;p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975" y="171835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3" name="Google Shape;1173;p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3400" y="17183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4" name="Google Shape;1174;p1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0350" y="171466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18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Google Shape;1177;p18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178" name="Google Shape;1178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83" name="Google Shape;1183;p184"/>
          <p:cNvSpPr txBox="1"/>
          <p:nvPr>
            <p:ph idx="3" type="body"/>
          </p:nvPr>
        </p:nvSpPr>
        <p:spPr>
          <a:xfrm>
            <a:off x="795300" y="2988250"/>
            <a:ext cx="3730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Optimize digital environment by organizing files, using productivity tools, and minimizing notifications.</a:t>
            </a:r>
            <a:endParaRPr/>
          </a:p>
        </p:txBody>
      </p:sp>
      <p:sp>
        <p:nvSpPr>
          <p:cNvPr descr="2" id="1184" name="Google Shape;1184;p184"/>
          <p:cNvSpPr txBox="1"/>
          <p:nvPr>
            <p:ph idx="2" type="body"/>
          </p:nvPr>
        </p:nvSpPr>
        <p:spPr>
          <a:xfrm>
            <a:off x="5032011" y="1372950"/>
            <a:ext cx="36549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 digital devices and physical surroundings to reduce visual and mental clutter.</a:t>
            </a:r>
            <a:endParaRPr/>
          </a:p>
        </p:txBody>
      </p:sp>
      <p:sp>
        <p:nvSpPr>
          <p:cNvPr id="1185" name="Google Shape;1185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Distraction-Free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86" name="Google Shape;1186;p184"/>
          <p:cNvSpPr txBox="1"/>
          <p:nvPr>
            <p:ph idx="1" type="body"/>
          </p:nvPr>
        </p:nvSpPr>
        <p:spPr>
          <a:xfrm>
            <a:off x="800100" y="1372950"/>
            <a:ext cx="37305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Set up a dedicated workspace free from noise and distractions.</a:t>
            </a:r>
            <a:endParaRPr/>
          </a:p>
        </p:txBody>
      </p:sp>
      <p:sp>
        <p:nvSpPr>
          <p:cNvPr descr="4" id="1187" name="Google Shape;1187;p184"/>
          <p:cNvSpPr txBox="1"/>
          <p:nvPr>
            <p:ph idx="3" type="body"/>
          </p:nvPr>
        </p:nvSpPr>
        <p:spPr>
          <a:xfrm>
            <a:off x="5027425" y="2988250"/>
            <a:ext cx="36594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comfortable and ergonomic setup to enhance focus and productivity.</a:t>
            </a:r>
            <a:endParaRPr/>
          </a:p>
        </p:txBody>
      </p:sp>
      <p:sp>
        <p:nvSpPr>
          <p:cNvPr id="1188" name="Google Shape;1188;p184"/>
          <p:cNvSpPr/>
          <p:nvPr/>
        </p:nvSpPr>
        <p:spPr>
          <a:xfrm>
            <a:off x="5742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9" name="Google Shape;1189;p184"/>
          <p:cNvSpPr/>
          <p:nvPr/>
        </p:nvSpPr>
        <p:spPr>
          <a:xfrm>
            <a:off x="5742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0" name="Google Shape;1190;p184"/>
          <p:cNvSpPr/>
          <p:nvPr/>
        </p:nvSpPr>
        <p:spPr>
          <a:xfrm>
            <a:off x="48061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1" name="Google Shape;1191;p184"/>
          <p:cNvSpPr/>
          <p:nvPr/>
        </p:nvSpPr>
        <p:spPr>
          <a:xfrm>
            <a:off x="48061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2" name="Google Shape;1192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p18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4" name="Google Shape;1194;p18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195" name="Google Shape;1195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185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1" name="Google Shape;1201;p185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2" name="Google Shape;1202;p185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03" name="Google Shape;1203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Establishing Work-Life Balance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04" name="Google Shape;1204;p185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Establishing clear boundaries for work hours to maintain a healthy work-life balance and prevent overworking.</a:t>
            </a:r>
            <a:endParaRPr sz="1100"/>
          </a:p>
        </p:txBody>
      </p:sp>
      <p:sp>
        <p:nvSpPr>
          <p:cNvPr descr="header_0" id="1205" name="Google Shape;1205;p185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Setting Clear Boundaries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06" name="Google Shape;1206;p185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Designating specific areas where digital devices are not allowed to encourage relaxation, face-to-face interactions, and reduce screen time.</a:t>
            </a:r>
            <a:endParaRPr sz="1100"/>
          </a:p>
        </p:txBody>
      </p:sp>
      <p:sp>
        <p:nvSpPr>
          <p:cNvPr descr="header_1" id="1207" name="Google Shape;1207;p185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Creating Technology-Free Zones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08" name="Google Shape;1208;p185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Setting rules on when and how technology should be used to prevent distractions and promote productivity.</a:t>
            </a:r>
            <a:endParaRPr sz="1100"/>
          </a:p>
        </p:txBody>
      </p:sp>
      <p:sp>
        <p:nvSpPr>
          <p:cNvPr descr="header_2" id="1209" name="Google Shape;1209;p185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Guidelines for Technology Use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10" name="Google Shape;1210;p185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211" name="Google Shape;1211;p185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212" name="Google Shape;1212;p185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13" name="Google Shape;1213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18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18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16" name="Google Shape;1216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8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Prioritizing Tasks and Goals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2" name="Google Shape;1222;p186"/>
          <p:cNvSpPr txBox="1"/>
          <p:nvPr>
            <p:ph idx="1" type="body"/>
          </p:nvPr>
        </p:nvSpPr>
        <p:spPr>
          <a:xfrm>
            <a:off x="29915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Define specific and measurable goals for each task.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Utilize SMART criteria to ensure objectives are achievable and relevant.</a:t>
            </a:r>
            <a:endParaRPr sz="1100"/>
          </a:p>
        </p:txBody>
      </p:sp>
      <p:sp>
        <p:nvSpPr>
          <p:cNvPr id="1223" name="Google Shape;1223;p186"/>
          <p:cNvSpPr txBox="1"/>
          <p:nvPr>
            <p:ph idx="2" type="body"/>
          </p:nvPr>
        </p:nvSpPr>
        <p:spPr>
          <a:xfrm>
            <a:off x="464230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Explore project management tools like Trello or Asana for organizing tasks.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Use calendar apps to schedule and track deadlines effectively.</a:t>
            </a:r>
            <a:endParaRPr sz="1100"/>
          </a:p>
        </p:txBody>
      </p:sp>
      <p:sp>
        <p:nvSpPr>
          <p:cNvPr id="1224" name="Google Shape;1224;p186"/>
          <p:cNvSpPr txBox="1"/>
          <p:nvPr>
            <p:ph idx="4" type="subTitle"/>
          </p:nvPr>
        </p:nvSpPr>
        <p:spPr>
          <a:xfrm>
            <a:off x="4572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Setting Clear Objectives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25" name="Google Shape;1225;p186"/>
          <p:cNvSpPr txBox="1"/>
          <p:nvPr>
            <p:ph idx="3" type="subTitle"/>
          </p:nvPr>
        </p:nvSpPr>
        <p:spPr>
          <a:xfrm>
            <a:off x="48004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Digital Task Management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226" name="Google Shape;1226;p186"/>
          <p:cNvCxnSpPr/>
          <p:nvPr/>
        </p:nvCxnSpPr>
        <p:spPr>
          <a:xfrm>
            <a:off x="551675" y="2311786"/>
            <a:ext cx="0" cy="21690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7" name="Google Shape;1227;p186"/>
          <p:cNvCxnSpPr/>
          <p:nvPr/>
        </p:nvCxnSpPr>
        <p:spPr>
          <a:xfrm>
            <a:off x="4904375" y="2262524"/>
            <a:ext cx="0" cy="22134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28" name="Google Shape;1228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66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" name="Google Shape;1229;p1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9513" y="127172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30" name="Google Shape;1230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1" name="Google Shape;1231;p18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2" name="Google Shape;1232;p18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33" name="Google Shape;1233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38" name="Google Shape;1238;p187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Being mindful and fully engaged in digital tasks to boost productivity and reduce mindless scrolling.</a:t>
            </a:r>
            <a:endParaRPr/>
          </a:p>
        </p:txBody>
      </p:sp>
      <p:sp>
        <p:nvSpPr>
          <p:cNvPr descr="2" id="1239" name="Google Shape;1239;p187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Engaging in digital detox routines to reset and recharge from constant connectivity.</a:t>
            </a:r>
            <a:endParaRPr/>
          </a:p>
        </p:txBody>
      </p:sp>
      <p:sp>
        <p:nvSpPr>
          <p:cNvPr descr="1" id="1240" name="Google Shape;1240;p187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Setting boundaries for screen time to reduce distractions and improve focus.</a:t>
            </a:r>
            <a:endParaRPr sz="1400"/>
          </a:p>
        </p:txBody>
      </p:sp>
      <p:sp>
        <p:nvSpPr>
          <p:cNvPr id="1241" name="Google Shape;1241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Mindful Technology Use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242" name="Google Shape;1242;p187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Prioritizing presence and focus during digital activities to enhance overall digital well-being.</a:t>
            </a:r>
            <a:endParaRPr/>
          </a:p>
        </p:txBody>
      </p:sp>
      <p:pic>
        <p:nvPicPr>
          <p:cNvPr id="1243" name="Google Shape;1243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470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3535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5" name="Google Shape;1245;p1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2361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6" name="Google Shape;1246;p1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3550" y="41188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18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9" name="Google Shape;1249;p18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50" name="Google Shape;1250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55" name="Google Shape;1255;p18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designated times to check and respond to emails to avoid constant distractions.</a:t>
            </a:r>
            <a:endParaRPr/>
          </a:p>
        </p:txBody>
      </p:sp>
      <p:sp>
        <p:nvSpPr>
          <p:cNvPr descr="2" id="1256" name="Google Shape;1256;p188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notification settings to prioritize critical alerts for immediate attention.</a:t>
            </a:r>
            <a:endParaRPr/>
          </a:p>
        </p:txBody>
      </p:sp>
      <p:sp>
        <p:nvSpPr>
          <p:cNvPr descr="1" id="1257" name="Google Shape;1257;p188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Identify and disable non-essential notifications to minimize interruptions.</a:t>
            </a:r>
            <a:endParaRPr sz="1400"/>
          </a:p>
        </p:txBody>
      </p:sp>
      <p:sp>
        <p:nvSpPr>
          <p:cNvPr id="1258" name="Google Shape;1258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Digital Notifications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9" name="Google Shape;1259;p188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0" name="Google Shape;1260;p188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1" name="Google Shape;1261;p18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2" name="Google Shape;1262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18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18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Purging Digital Distractions</a:t>
            </a:r>
            <a:endParaRPr b="1" sz="1600"/>
          </a:p>
        </p:txBody>
      </p:sp>
      <p:sp>
        <p:nvSpPr>
          <p:cNvPr id="1265" name="Google Shape;1265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