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21" r:id="rId4"/>
    <p:sldMasterId id="2147483822" r:id="rId5"/>
    <p:sldMasterId id="2147483823" r:id="rId6"/>
    <p:sldMasterId id="2147483824" r:id="rId7"/>
    <p:sldMasterId id="2147483825" r:id="rId8"/>
    <p:sldMasterId id="2147483826" r:id="rId9"/>
    <p:sldMasterId id="2147483827" r:id="rId10"/>
    <p:sldMasterId id="2147483828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y="5143500" cx="9144000"/>
  <p:notesSz cx="6858000" cy="9144000"/>
  <p:embeddedFontLst>
    <p:embeddedFont>
      <p:font typeface="Hanken Grotesk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Helvetica Neue Light"/>
      <p:regular r:id="rId41"/>
      <p:bold r:id="rId42"/>
      <p:italic r:id="rId43"/>
      <p:boldItalic r:id="rId44"/>
    </p:embeddedFont>
    <p:embeddedFont>
      <p:font typeface="Inter Black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8.xml"/><Relationship Id="rId42" Type="http://schemas.openxmlformats.org/officeDocument/2006/relationships/font" Target="fonts/HelveticaNeueLight-bold.fntdata"/><Relationship Id="rId41" Type="http://schemas.openxmlformats.org/officeDocument/2006/relationships/font" Target="fonts/HelveticaNeueLight-regular.fntdata"/><Relationship Id="rId22" Type="http://schemas.openxmlformats.org/officeDocument/2006/relationships/slide" Target="slides/slide10.xml"/><Relationship Id="rId44" Type="http://schemas.openxmlformats.org/officeDocument/2006/relationships/font" Target="fonts/HelveticaNeueLight-boldItalic.fntdata"/><Relationship Id="rId21" Type="http://schemas.openxmlformats.org/officeDocument/2006/relationships/slide" Target="slides/slide9.xml"/><Relationship Id="rId43" Type="http://schemas.openxmlformats.org/officeDocument/2006/relationships/font" Target="fonts/HelveticaNeueLight-italic.fntdata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45" Type="http://schemas.openxmlformats.org/officeDocument/2006/relationships/font" Target="fonts/InterBlack-bold.fntdata"/><Relationship Id="rId1" Type="http://schemas.openxmlformats.org/officeDocument/2006/relationships/theme" Target="theme/theme9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.fntdata"/><Relationship Id="rId25" Type="http://schemas.openxmlformats.org/officeDocument/2006/relationships/font" Target="fonts/HankenGrotesk-regular.fntdata"/><Relationship Id="rId28" Type="http://schemas.openxmlformats.org/officeDocument/2006/relationships/font" Target="fonts/HankenGrotesk-boldItalic.fntdata"/><Relationship Id="rId27" Type="http://schemas.openxmlformats.org/officeDocument/2006/relationships/font" Target="fonts/HankenGrotesk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SemiBold-bold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1.xml"/><Relationship Id="rId35" Type="http://schemas.openxmlformats.org/officeDocument/2006/relationships/font" Target="fonts/Inter-regular.fntdata"/><Relationship Id="rId12" Type="http://schemas.openxmlformats.org/officeDocument/2006/relationships/notesMaster" Target="notesMasters/notesMaster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3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2.xml"/><Relationship Id="rId36" Type="http://schemas.openxmlformats.org/officeDocument/2006/relationships/font" Target="fonts/Inter-bold.fntdata"/><Relationship Id="rId17" Type="http://schemas.openxmlformats.org/officeDocument/2006/relationships/slide" Target="slides/slide5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4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SLIDES_API28214605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2" name="Google Shape;1172;SLIDES_API28214605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6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Google Shape;1317;SLIDES_API282146058_15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8" name="Google Shape;1318;SLIDES_API282146058_15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4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SLIDES_API60074604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6" name="Google Shape;1336;SLIDES_API60074604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2" name="Shape 1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" name="Google Shape;1353;SLIDES_API282146058_18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" name="Google Shape;1354;SLIDES_API282146058_18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9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SLIDES_API110242802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1" name="Google Shape;1181;SLIDES_API110242802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2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SLIDES_API282146058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4" name="Google Shape;1194;SLIDES_API282146058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7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SLIDES_API282146058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SLIDES_API282146058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0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SLIDES_API11724385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2" name="Google Shape;1222;SLIDES_API11724385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SLIDES_API282146058_8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3" name="Google Shape;1243;SLIDES_API282146058_8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8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SLIDES_API282146058_9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0" name="Google Shape;1260;SLIDES_API282146058_9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9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SLIDES_API103544657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1" name="Google Shape;1281;SLIDES_API103544657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4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SLIDES_API282146058_13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6" name="Google Shape;1296;SLIDES_API282146058_13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0" name="Google Shape;690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4" name="Google Shape;694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8" name="Google Shape;698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2" name="Google Shape;702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3" name="Google Shape;703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4" name="Google Shape;704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05" name="Google Shape;705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2" name="Google Shape;712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5" name="Google Shape;715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8" name="Google Shape;718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1" name="Google Shape;721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4" name="Google Shape;724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5" name="Google Shape;725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6" name="Google Shape;726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9" name="Google Shape;729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0" name="Google Shape;730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1" name="Google Shape;731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5" name="Google Shape;735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6" name="Google Shape;736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8" name="Google Shape;738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9" name="Google Shape;739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45" name="Google Shape;745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6" name="Google Shape;746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7" name="Google Shape;747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0" name="Google Shape;750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53" name="Google Shape;753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4" name="Google Shape;754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5" name="Google Shape;755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56" name="Google Shape;756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7" name="Google Shape;757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6" name="Google Shape;766;p12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7" name="Google Shape;767;p12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8" name="Google Shape;768;p12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12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4" name="Google Shape;774;p12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75" name="Google Shape;775;p12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6" name="Google Shape;776;p12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77" name="Google Shape;777;p12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8" name="Google Shape;778;p12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79" name="Google Shape;779;p12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2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1" name="Google Shape;781;p12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6" name="Google Shape;786;p12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87" name="Google Shape;787;p12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88" name="Google Shape;788;p12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89" name="Google Shape;789;p12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12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3" name="Google Shape;793;p12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94" name="Google Shape;794;p12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5" name="Google Shape;795;p12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2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8" name="Google Shape;798;p12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9" name="Google Shape;799;p12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0" name="Google Shape;800;p12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1" name="Google Shape;801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12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4" name="Google Shape;804;p12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5" name="Google Shape;805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6" name="Google Shape;806;p12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8" name="Google Shape;808;p12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12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2" name="Google Shape;812;p12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3" name="Google Shape;813;p12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4" name="Google Shape;814;p12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5" name="Google Shape;815;p12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6" name="Google Shape;816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7" name="Google Shape;817;p12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12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20" name="Google Shape;820;p12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1" name="Google Shape;821;p12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3" name="Google Shape;823;p12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12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6" name="Google Shape;826;p12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7" name="Google Shape;827;p12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8" name="Google Shape;828;p12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9" name="Google Shape;829;p12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0" name="Google Shape;830;p12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1" name="Google Shape;831;p12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12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4" name="Google Shape;834;p12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5" name="Google Shape;835;p12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6" name="Google Shape;836;p12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7" name="Google Shape;837;p12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0" name="Google Shape;840;p12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1" name="Google Shape;841;p12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4" name="Google Shape;844;p12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5" name="Google Shape;845;p12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8" name="Google Shape;848;p13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9" name="Google Shape;849;p13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2" name="Google Shape;852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3" name="Google Shape;853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55" name="Google Shape;855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2" name="Google Shape;862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5" name="Google Shape;865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8" name="Google Shape;868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1" name="Google Shape;871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4" name="Google Shape;874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6" name="Google Shape;876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7" name="Google Shape;877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8" name="Google Shape;878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9" name="Google Shape;879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80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2" name="Google Shape;882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3" name="Google Shape;883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4" name="Google Shape;884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7" name="Google Shape;887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9" name="Google Shape;889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0" name="Google Shape;890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1" name="Google Shape;891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2" name="Google Shape;892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7" name="Google Shape;897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8" name="Google Shape;898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9" name="Google Shape;899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0" name="Google Shape;900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3" name="Google Shape;903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4" name="Google Shape;904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06" name="Google Shape;906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7" name="Google Shape;907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8" name="Google Shape;908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09" name="Google Shape;909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0" name="Google Shape;910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1" name="Google Shape;911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4" name="Google Shape;914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6" name="Google Shape;916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1" name="Google Shape;921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2" name="Google Shape;922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3" name="Google Shape;923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4" name="Google Shape;924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7" name="Google Shape;927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8" name="Google Shape;928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9" name="Google Shape;929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0" name="Google Shape;930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1" name="Google Shape;931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2" name="Google Shape;932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5" name="Google Shape;935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36" name="Google Shape;936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7" name="Google Shape;937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9" name="Google Shape;939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0" name="Google Shape;940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1" name="Google Shape;941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2" name="Google Shape;942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3" name="Google Shape;943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6" name="Google Shape;946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7" name="Google Shape;947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8" name="Google Shape;948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9" name="Google Shape;949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0" name="Google Shape;950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5" name="Google Shape;955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6" name="Google Shape;956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7" name="Google Shape;957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8" name="Google Shape;958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9" name="Google Shape;959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62" name="Google Shape;962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3" name="Google Shape;963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6" name="Google Shape;966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7" name="Google Shape;967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8" name="Google Shape;968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9" name="Google Shape;969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0" name="Google Shape;970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2" name="Google Shape;972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3" name="Google Shape;973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6" name="Google Shape;976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8" name="Google Shape;978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9" name="Google Shape;979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2" name="Google Shape;982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3" name="Google Shape;983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6" name="Google Shape;986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7" name="Google Shape;987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0" name="Google Shape;990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1" name="Google Shape;991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4" name="Google Shape;994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5" name="Google Shape;995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6" name="Google Shape;996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7" name="Google Shape;997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0" name="Google Shape;1000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1" name="Google Shape;1001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2" name="Google Shape;1002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3" name="Google Shape;1003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06" name="Google Shape;1006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7" name="Google Shape;1007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0" name="Google Shape;1010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11" name="Google Shape;1011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2" name="Google Shape;1012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15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9" name="Google Shape;1019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2" name="Google Shape;1022;p1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5" name="Google Shape;1025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8" name="Google Shape;1028;p16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29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1" name="Google Shape;1031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2" name="Google Shape;1032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3" name="Google Shape;1033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4" name="Google Shape;1034;p16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5" name="Google Shape;1035;p16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6" name="Google Shape;1036;p16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37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p16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9" name="Google Shape;1039;p16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0" name="Google Shape;1040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1" name="Google Shape;1041;p16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4" name="Google Shape;1044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5" name="Google Shape;1045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6" name="Google Shape;1046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7" name="Google Shape;1047;p16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8" name="Google Shape;1048;p16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9" name="Google Shape;1049;p16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50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2" name="Google Shape;1052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3" name="Google Shape;1053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4" name="Google Shape;1054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55" name="Google Shape;1055;p16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6" name="Google Shape;1056;p16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7" name="Google Shape;1057;p16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58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16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60" name="Google Shape;1060;p16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1" name="Google Shape;1061;p16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2" name="Google Shape;1062;p16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63" name="Google Shape;1063;p16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4" name="Google Shape;1064;p16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5" name="Google Shape;1065;p16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66" name="Google Shape;1066;p16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7" name="Google Shape;1067;p16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8" name="Google Shape;1068;p16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1" name="Google Shape;1071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2" name="Google Shape;1072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3" name="Google Shape;1073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74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16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6" name="Google Shape;1076;p16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7" name="Google Shape;1077;p16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8" name="Google Shape;1078;p16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9" name="Google Shape;1079;p16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0" name="Google Shape;1080;p16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1" name="Google Shape;1081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82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6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4" name="Google Shape;1084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5" name="Google Shape;1085;p16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6" name="Google Shape;1086;p16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7" name="Google Shape;1087;p16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8" name="Google Shape;1088;p16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9" name="Google Shape;1089;p16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17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2" name="Google Shape;1092;p17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93" name="Google Shape;1093;p17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4" name="Google Shape;1094;p17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7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6" name="Google Shape;1096;p17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7" name="Google Shape;1097;p17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8" name="Google Shape;1098;p17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9" name="Google Shape;1099;p17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0" name="Google Shape;1100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17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3" name="Google Shape;1103;p17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4" name="Google Shape;1104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5" name="Google Shape;1105;p17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6" name="Google Shape;1106;p17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7" name="Google Shape;1107;p17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8" name="Google Shape;1108;p17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109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p17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1" name="Google Shape;1111;p17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2" name="Google Shape;1112;p17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3" name="Google Shape;1113;p17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4" name="Google Shape;1114;p17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5" name="Google Shape;1115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16" name="Google Shape;1116;p17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17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p17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19" name="Google Shape;1119;p17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0" name="Google Shape;1120;p17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1" name="Google Shape;1121;p17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2" name="Google Shape;1122;p17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3" name="Google Shape;1123;p17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4" name="Google Shape;1124;p17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5" name="Google Shape;1125;p17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6" name="Google Shape;1126;p17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7" name="Google Shape;1127;p17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8" name="Google Shape;1128;p17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9" name="Google Shape;1129;p17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0" name="Google Shape;1130;p17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3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17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3" name="Google Shape;1133;p17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4" name="Google Shape;1134;p17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5" name="Google Shape;1135;p17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6" name="Google Shape;1136;p17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37" name="Shape 1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" name="Google Shape;1138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9" name="Google Shape;1139;p17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0" name="Google Shape;1140;p17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4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43" name="Google Shape;1143;p17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4" name="Google Shape;1144;p17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45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Google Shape;1146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47" name="Google Shape;1147;p17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8" name="Google Shape;1148;p17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49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1" name="Google Shape;1151;p1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2" name="Google Shape;1152;p1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3" name="Google Shape;1153;p1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54" name="Google Shape;1154;p1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7" name="Google Shape;1157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8" name="Google Shape;1158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9" name="Google Shape;1159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60" name="Google Shape;1160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6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18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63" name="Google Shape;1163;p18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64" name="Google Shape;1164;p18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65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p18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7" name="Google Shape;1167;p18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68" name="Google Shape;1168;p18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9" name="Google Shape;1169;p18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3" name="Google Shape;243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8" name="Google Shape;248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1" name="Google Shape;271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2" name="Google Shape;272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3" name="Google Shape;273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4" name="Google Shape;274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5" name="Google Shape;275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3" name="Google Shape;283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6" name="Google Shape;286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5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5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5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p5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1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0" name="Google Shape;300;p51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6" name="Google Shape;306;p51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7" name="Google Shape;307;p51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8" name="Google Shape;308;p5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6" name="Google Shape;316;p5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8" name="Google Shape;318;p5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5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5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5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8" name="Google Shape;338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9" name="Google Shape;339;p5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0" name="Google Shape;340;p5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1" name="Google Shape;341;p5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4" name="Google Shape;344;p5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5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5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5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8" name="Google Shape;358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9" name="Google Shape;359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61" name="Google Shape;361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2" name="Google Shape;372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9" name="Google Shape;379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9" name="Google Shape;389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5" name="Google Shape;405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0" name="Google Shape;410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2" name="Google Shape;412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3" name="Google Shape;413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9" name="Google Shape;419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0" name="Google Shape;420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4" name="Google Shape;424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7" name="Google Shape;427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8" name="Google Shape;428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9" name="Google Shape;429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0" name="Google Shape;430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1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1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9" name="Google Shape;439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2" name="Google Shape;442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8" name="Google Shape;448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9" name="Google Shape;449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0" name="Google Shape;450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1" name="Google Shape;451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2" name="Google Shape;452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3" name="Google Shape;453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8" name="Google Shape;458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9" name="Google Shape;459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0" name="Google Shape;460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1" name="Google Shape;461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2" name="Google Shape;462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75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6" name="Google Shape;466;p75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7" name="Google Shape;467;p75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8" name="Google Shape;468;p75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5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5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5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2" name="Google Shape;472;p75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3" name="Google Shape;473;p75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5" name="Google Shape;475;p75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6" name="Google Shape;476;p75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5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76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80" name="Google Shape;480;p76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81" name="Google Shape;481;p76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2" name="Google Shape;482;p76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6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4" name="Google Shape;484;p76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5" name="Google Shape;485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6" name="Google Shape;486;p76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87" name="Google Shape;487;p76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88" name="Google Shape;488;p76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6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0" name="Google Shape;490;p76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1" name="Google Shape;491;p76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77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7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5" name="Google Shape;495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6" name="Google Shape;496;p77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7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8" name="Google Shape;498;p77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7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0" name="Google Shape;500;p77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7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78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4" name="Google Shape;504;p78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5" name="Google Shape;505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6" name="Google Shape;506;p78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8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8" name="Google Shape;508;p78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78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0" name="Google Shape;510;p78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8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79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4" name="Google Shape;514;p79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79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6" name="Google Shape;516;p79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7" name="Google Shape;517;p79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8" name="Google Shape;518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9" name="Google Shape;519;p79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79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1" name="Google Shape;521;p79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4" name="Google Shape;524;p80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80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6" name="Google Shape;526;p80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0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p80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80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80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1" name="Google Shape;531;p80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2" name="Google Shape;532;p80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3" name="Google Shape;533;p80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p80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5" name="Google Shape;535;p80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8" name="Google Shape;53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9" name="Google Shape;53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41" name="Google Shape;54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4" name="Google Shape;544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8" name="Google Shape;548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2" name="Google Shape;552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6" name="Google Shape;556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59" name="Google Shape;559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6" name="Google Shape;566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9" name="Google Shape;569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2" name="Google Shape;572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5" name="Google Shape;575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0" name="Google Shape;580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5" name="Google Shape;585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0" name="Google Shape;590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95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95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9" name="Google Shape;599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00" name="Google Shape;600;p95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95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95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03" name="Google Shape;603;p95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4" name="Google Shape;604;p95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5" name="Google Shape;605;p95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06" name="Google Shape;606;p95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5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8" name="Google Shape;608;p95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609" name="Google Shape;609;p95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4" name="Google Shape;614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97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17" name="Google Shape;617;p97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18" name="Google Shape;618;p97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19" name="Google Shape;619;p97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7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7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3" name="Google Shape;623;p97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24" name="Google Shape;624;p97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98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8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98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0" name="Google Shape;630;p98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99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4" name="Google Shape;634;p99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5" name="Google Shape;635;p99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6" name="Google Shape;636;p99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7" name="Google Shape;637;p99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99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99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40" name="Google Shape;640;p99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10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3" name="Google Shape;643;p10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44" name="Google Shape;644;p10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5" name="Google Shape;645;p10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10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9" name="Google Shape;649;p10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0" name="Google Shape;650;p10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1" name="Google Shape;651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0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5" name="Google Shape;655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6" name="Google Shape;656;p10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8" name="Google Shape;658;p10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10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10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3" name="Google Shape;663;p10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4" name="Google Shape;664;p10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5" name="Google Shape;665;p10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6" name="Google Shape;666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7" name="Google Shape;667;p10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0" name="Google Shape;670;p10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10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2" name="Google Shape;672;p10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3" name="Google Shape;673;p10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10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5" name="Google Shape;675;p10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p10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0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0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0" name="Google Shape;680;p10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1" name="Google Shape;681;p10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4" name="Google Shape;684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5" name="Google Shape;685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6" name="Google Shape;686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7" name="Google Shape;687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9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70.xml"/><Relationship Id="rId24" Type="http://schemas.openxmlformats.org/officeDocument/2006/relationships/slideLayout" Target="../slideLayouts/slideLayout173.xml"/><Relationship Id="rId23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83" name="Google Shape;383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2" name="Google Shape;562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63" name="Google Shape;563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8" name="Google Shape;708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09" name="Google Shape;709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57" name="Google Shape;857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8" name="Google Shape;858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59" name="Google Shape;859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14" name="Google Shape;1014;p1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5" name="Google Shape;1015;p1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16" name="Google Shape;1016;p1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5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9.jpg"/><Relationship Id="rId5" Type="http://schemas.openxmlformats.org/officeDocument/2006/relationships/image" Target="../media/image1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9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jpg"/><Relationship Id="rId4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73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p182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Developing Your Mental and Emotional Health For Online Success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5" name="Google Shape;1175;p18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6" name="Google Shape;1176;p18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7" name="Google Shape;1177;p182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178" name="Google Shape;1178;p18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9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320" name="Google Shape;1320;p191"/>
          <p:cNvSpPr txBox="1"/>
          <p:nvPr>
            <p:ph idx="2" type="body"/>
          </p:nvPr>
        </p:nvSpPr>
        <p:spPr>
          <a:xfrm>
            <a:off x="2058975" y="3625778"/>
            <a:ext cx="5709600" cy="95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Leverage personal achievements to boost self-esteem and maintain a positive outlook on your online endeavors.</a:t>
            </a:r>
            <a:endParaRPr/>
          </a:p>
        </p:txBody>
      </p:sp>
      <p:sp>
        <p:nvSpPr>
          <p:cNvPr descr="2" id="1321" name="Google Shape;1321;p191"/>
          <p:cNvSpPr txBox="1"/>
          <p:nvPr>
            <p:ph idx="1" type="body"/>
          </p:nvPr>
        </p:nvSpPr>
        <p:spPr>
          <a:xfrm>
            <a:off x="2058975" y="2444433"/>
            <a:ext cx="5709600" cy="95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Focus on strengths to build confidence, optimism, and self-efficacy in pursuing online success.</a:t>
            </a:r>
            <a:endParaRPr/>
          </a:p>
        </p:txBody>
      </p:sp>
      <p:sp>
        <p:nvSpPr>
          <p:cNvPr descr="1" id="1322" name="Google Shape;1322;p191"/>
          <p:cNvSpPr txBox="1"/>
          <p:nvPr>
            <p:ph idx="3" type="body"/>
          </p:nvPr>
        </p:nvSpPr>
        <p:spPr>
          <a:xfrm>
            <a:off x="2058975" y="1263100"/>
            <a:ext cx="5709600" cy="95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rPr lang="en-GB"/>
              <a:t>Cultivate an attitude of gratitude by acknowledging and appreciating daily blessings and accomplishments.</a:t>
            </a:r>
            <a:endParaRPr sz="1400"/>
          </a:p>
        </p:txBody>
      </p:sp>
      <p:sp>
        <p:nvSpPr>
          <p:cNvPr id="1323" name="Google Shape;1323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Practicing Gratitude and Positivity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24" name="Google Shape;1324;p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738" y="1534352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325" name="Google Shape;1325;p191"/>
          <p:cNvSpPr/>
          <p:nvPr/>
        </p:nvSpPr>
        <p:spPr>
          <a:xfrm>
            <a:off x="1596775" y="1669575"/>
            <a:ext cx="141000" cy="141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26" name="Google Shape;1326;p1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8738" y="2648077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7" name="Google Shape;1327;p1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8738" y="389704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328" name="Google Shape;1328;p191"/>
          <p:cNvSpPr/>
          <p:nvPr/>
        </p:nvSpPr>
        <p:spPr>
          <a:xfrm>
            <a:off x="1596775" y="2783300"/>
            <a:ext cx="141000" cy="141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29" name="Google Shape;1329;p191"/>
          <p:cNvSpPr/>
          <p:nvPr/>
        </p:nvSpPr>
        <p:spPr>
          <a:xfrm>
            <a:off x="1596775" y="4032263"/>
            <a:ext cx="141000" cy="141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0" name="Google Shape;1330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1" name="Google Shape;1331;p19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2" name="Google Shape;1332;p191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333" name="Google Shape;1333;p19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7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338" name="Google Shape;1338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Taking Breaks and Disconnecting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39" name="Google Shape;1339;p192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Schedule periods without technology to promote relaxation and reduce mental fatigue. Disconnecting helps in resetting and maintaining mental well-being.</a:t>
            </a:r>
            <a:endParaRPr sz="1100"/>
          </a:p>
        </p:txBody>
      </p:sp>
      <p:sp>
        <p:nvSpPr>
          <p:cNvPr descr="header_0" id="1340" name="Google Shape;1340;p192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Tech-Free Periods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41" name="Google Shape;1341;p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1342" name="Google Shape;1342;p192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1343" name="Google Shape;1343;p192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1344" name="Google Shape;1344;p192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Allocate time for restorative downtime to support cognitive function, mood regulation, and overall well-being. Quality rest is essential for mental and emotional health.</a:t>
            </a:r>
            <a:endParaRPr sz="1100"/>
          </a:p>
        </p:txBody>
      </p:sp>
      <p:sp>
        <p:nvSpPr>
          <p:cNvPr descr="header_1" id="1345" name="Google Shape;1345;p192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Prioritizing Rest and Sleep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346" name="Google Shape;1346;p192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disconnect from digital devices to recharge and rejuvenate. Promote mindfulness and mental clarity by taking tech-free breaks.</a:t>
            </a:r>
            <a:endParaRPr sz="1100"/>
          </a:p>
        </p:txBody>
      </p:sp>
      <p:sp>
        <p:nvSpPr>
          <p:cNvPr descr="header_2" id="1347" name="Google Shape;1347;p192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Digital Detox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48" name="Google Shape;1348;p19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9" name="Google Shape;1349;p19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0" name="Google Shape;1350;p192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351" name="Google Shape;1351;p19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5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356" name="Google Shape;1356;p193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Celebrate progress and achievements along the journey.</a:t>
            </a:r>
            <a:endParaRPr/>
          </a:p>
        </p:txBody>
      </p:sp>
      <p:sp>
        <p:nvSpPr>
          <p:cNvPr descr="2" id="1357" name="Google Shape;1357;p193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Engage in self-care practices to maintain well-being and resilience.</a:t>
            </a:r>
            <a:endParaRPr/>
          </a:p>
        </p:txBody>
      </p:sp>
      <p:sp>
        <p:nvSpPr>
          <p:cNvPr descr="1" id="1358" name="Google Shape;1358;p193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Prioritize mental and emotional health for sustained online success.</a:t>
            </a:r>
            <a:endParaRPr sz="1400"/>
          </a:p>
        </p:txBody>
      </p:sp>
      <p:sp>
        <p:nvSpPr>
          <p:cNvPr id="1359" name="Google Shape;1359;p1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Conclusion: Prioritizing Mental Health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360" name="Google Shape;1360;p193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61" name="Google Shape;1361;p193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62" name="Google Shape;1362;p193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63" name="Google Shape;1363;p193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64" name="Google Shape;1364;p19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5" name="Google Shape;1365;p19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6" name="Google Shape;1366;p193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367" name="Google Shape;1367;p19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2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p183"/>
          <p:cNvSpPr/>
          <p:nvPr/>
        </p:nvSpPr>
        <p:spPr>
          <a:xfrm>
            <a:off x="0" y="-5700"/>
            <a:ext cx="320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title" id="1184" name="Google Shape;1184;p183"/>
          <p:cNvSpPr txBox="1"/>
          <p:nvPr>
            <p:ph type="title"/>
          </p:nvPr>
        </p:nvSpPr>
        <p:spPr>
          <a:xfrm>
            <a:off x="3659150" y="446700"/>
            <a:ext cx="50343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00">
                <a:latin typeface="Inter"/>
                <a:ea typeface="Inter"/>
                <a:cs typeface="Inter"/>
                <a:sym typeface="Inter"/>
              </a:rPr>
              <a:t>Tips for Enhancing Mental and Emotional Well-Being</a:t>
            </a:r>
            <a:endParaRPr sz="20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85" name="Google Shape;1185;p183"/>
          <p:cNvSpPr txBox="1"/>
          <p:nvPr>
            <p:ph idx="4294967295" type="body"/>
          </p:nvPr>
        </p:nvSpPr>
        <p:spPr>
          <a:xfrm>
            <a:off x="3659150" y="1638350"/>
            <a:ext cx="50343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Practicing Self-Awareness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Setting Healthy Boundaries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Building Resilience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Cultivating Positive Relationships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Managing Stress and Anxiety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186" name="Google Shape;1186;p183"/>
          <p:cNvSpPr txBox="1"/>
          <p:nvPr>
            <p:ph idx="1" type="subTitle"/>
          </p:nvPr>
        </p:nvSpPr>
        <p:spPr>
          <a:xfrm>
            <a:off x="3659150" y="1091275"/>
            <a:ext cx="50343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Practices for Well-Being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87" name="Google Shape;1187;p183"/>
          <p:cNvPicPr preferRelativeResize="0"/>
          <p:nvPr/>
        </p:nvPicPr>
        <p:blipFill rotWithShape="1">
          <a:blip r:embed="rId3">
            <a:alphaModFix/>
          </a:blip>
          <a:srcRect b="10000" l="0" r="0" t="10000"/>
          <a:stretch/>
        </p:blipFill>
        <p:spPr>
          <a:xfrm>
            <a:off x="230400" y="1200150"/>
            <a:ext cx="2743200" cy="2743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88" name="Google Shape;1188;p18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18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183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191" name="Google Shape;1191;p18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5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96" name="Google Shape;1196;p18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Developing resilience helps individuals manage stress effectively and maintain a positive mindset when facing challenges online.</a:t>
            </a:r>
            <a:endParaRPr/>
          </a:p>
        </p:txBody>
      </p:sp>
      <p:sp>
        <p:nvSpPr>
          <p:cNvPr descr="2" id="1197" name="Google Shape;1197;p18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Self-awareness plays a key role in understanding emotions and personal reflections, enhancing resilience in the online environment.</a:t>
            </a:r>
            <a:endParaRPr/>
          </a:p>
        </p:txBody>
      </p:sp>
      <p:sp>
        <p:nvSpPr>
          <p:cNvPr descr="1" id="1198" name="Google Shape;1198;p18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Mental and emotional health are crucial for online success, influencing how individuals cope with stress and setbacks.</a:t>
            </a:r>
            <a:endParaRPr sz="1400"/>
          </a:p>
        </p:txBody>
      </p:sp>
      <p:sp>
        <p:nvSpPr>
          <p:cNvPr id="1199" name="Google Shape;1199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Mental and Emotional Health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0" name="Google Shape;1200;p18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1" name="Google Shape;1201;p18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2" name="Google Shape;1202;p18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3" name="Google Shape;1203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4" name="Google Shape;1204;p18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5" name="Google Shape;1205;p184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206" name="Google Shape;1206;p18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8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Practicing Self-Awareness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2" name="Google Shape;1212;p1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Understanding emotions and reactions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Reflecting on personal experiences</a:t>
            </a:r>
            <a:endParaRPr sz="1100"/>
          </a:p>
        </p:txBody>
      </p:sp>
      <p:sp>
        <p:nvSpPr>
          <p:cNvPr id="1213" name="Google Shape;1213;p1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Engage in mindfulness practices like meditation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Utilize journaling for self-reflection</a:t>
            </a:r>
            <a:endParaRPr sz="1100"/>
          </a:p>
        </p:txBody>
      </p:sp>
      <p:sp>
        <p:nvSpPr>
          <p:cNvPr id="1214" name="Google Shape;1214;p1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Benefits of Self-Awareness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15" name="Google Shape;1215;p1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Practices for Enhancing Self-Awareness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16" name="Google Shape;1216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7" name="Google Shape;1217;p18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8" name="Google Shape;1218;p185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219" name="Google Shape;1219;p18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3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186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25" name="Google Shape;1225;p186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226" name="Google Shape;1226;p186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227" name="Google Shape;1227;p186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300">
                <a:latin typeface="Inter"/>
                <a:ea typeface="Inter"/>
                <a:cs typeface="Inter"/>
                <a:sym typeface="Inter"/>
              </a:rPr>
              <a:t>Setting Healthy Boundaries</a:t>
            </a:r>
            <a:endParaRPr sz="23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28" name="Google Shape;1228;p186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Assertively communicate your limits and priorities by saying no to excessive commitments or requests that drain your time and energy.</a:t>
            </a:r>
            <a:endParaRPr sz="1100"/>
          </a:p>
        </p:txBody>
      </p:sp>
      <p:sp>
        <p:nvSpPr>
          <p:cNvPr descr="detail_1" id="1229" name="Google Shape;1229;p186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Allocate time for activities that promote self-care and well-being, such as exercise, hobbies, and relaxation techniques.</a:t>
            </a:r>
            <a:endParaRPr sz="1100"/>
          </a:p>
        </p:txBody>
      </p:sp>
      <p:sp>
        <p:nvSpPr>
          <p:cNvPr descr="header_0" id="1230" name="Google Shape;1230;p186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Learning to Say No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231" name="Google Shape;1231;p186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Prioritizing Self-Care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32" name="Google Shape;1232;p186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233" name="Google Shape;1233;p186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1234" name="Google Shape;1234;p186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235" name="Google Shape;1235;p186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Set clear boundaries between work and personal life to prevent burnout and maintain overall well-being. Schedule regular breaks and prioritize self-care activities.</a:t>
            </a:r>
            <a:endParaRPr sz="1100"/>
          </a:p>
        </p:txBody>
      </p:sp>
      <p:sp>
        <p:nvSpPr>
          <p:cNvPr descr="header_2" id="1236" name="Google Shape;1236;p186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Maintaining Work-Life Balance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37" name="Google Shape;1237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8" name="Google Shape;1238;p18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9" name="Google Shape;1239;p186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240" name="Google Shape;1240;p18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44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4" id="1245" name="Google Shape;1245;p187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Build resilience by learning how to manage stress and combat negative self-talk to stay strong.</a:t>
            </a:r>
            <a:endParaRPr/>
          </a:p>
        </p:txBody>
      </p:sp>
      <p:sp>
        <p:nvSpPr>
          <p:cNvPr descr="2" id="1246" name="Google Shape;1246;p187"/>
          <p:cNvSpPr txBox="1"/>
          <p:nvPr>
            <p:ph idx="5" type="body"/>
          </p:nvPr>
        </p:nvSpPr>
        <p:spPr>
          <a:xfrm>
            <a:off x="2571073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relaxation techniques to alleviate tension and promote relaxation.</a:t>
            </a:r>
            <a:endParaRPr/>
          </a:p>
        </p:txBody>
      </p:sp>
      <p:sp>
        <p:nvSpPr>
          <p:cNvPr descr="3" id="1247" name="Google Shape;1247;p187"/>
          <p:cNvSpPr txBox="1"/>
          <p:nvPr>
            <p:ph idx="6" type="body"/>
          </p:nvPr>
        </p:nvSpPr>
        <p:spPr>
          <a:xfrm>
            <a:off x="4652996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Challenge negative self-talk and cognitive distortions by reframing unhelpful thoughts with more balanced and constructive perspectives.</a:t>
            </a:r>
            <a:endParaRPr/>
          </a:p>
        </p:txBody>
      </p:sp>
      <p:sp>
        <p:nvSpPr>
          <p:cNvPr id="1248" name="Google Shape;1248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Building Resilience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249" name="Google Shape;1249;p187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and develop healthy coping mechanisms to manage stress and adversity effectively.</a:t>
            </a:r>
            <a:endParaRPr/>
          </a:p>
        </p:txBody>
      </p:sp>
      <p:sp>
        <p:nvSpPr>
          <p:cNvPr id="1250" name="Google Shape;1250;p187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1251" name="Google Shape;1251;p187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1252" name="Google Shape;1252;p187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1253" name="Google Shape;1253;p187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4</a:t>
            </a:r>
            <a:endParaRPr/>
          </a:p>
        </p:txBody>
      </p:sp>
      <p:sp>
        <p:nvSpPr>
          <p:cNvPr id="1254" name="Google Shape;1254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5" name="Google Shape;1255;p18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6" name="Google Shape;1256;p187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257" name="Google Shape;1257;p18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6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p188"/>
          <p:cNvSpPr/>
          <p:nvPr/>
        </p:nvSpPr>
        <p:spPr>
          <a:xfrm>
            <a:off x="457351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63" name="Google Shape;1263;p188"/>
          <p:cNvSpPr/>
          <p:nvPr/>
        </p:nvSpPr>
        <p:spPr>
          <a:xfrm>
            <a:off x="3258724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264" name="Google Shape;1264;p188"/>
          <p:cNvSpPr/>
          <p:nvPr/>
        </p:nvSpPr>
        <p:spPr>
          <a:xfrm>
            <a:off x="6060096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265" name="Google Shape;1265;p188"/>
          <p:cNvSpPr txBox="1"/>
          <p:nvPr>
            <p:ph idx="6" type="subTitle"/>
          </p:nvPr>
        </p:nvSpPr>
        <p:spPr>
          <a:xfrm>
            <a:off x="6060130" y="1813377"/>
            <a:ext cx="26268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Being Part of the Community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1" id="1266" name="Google Shape;1266;p188"/>
          <p:cNvSpPr txBox="1"/>
          <p:nvPr>
            <p:ph idx="1" type="body"/>
          </p:nvPr>
        </p:nvSpPr>
        <p:spPr>
          <a:xfrm>
            <a:off x="457200" y="2407456"/>
            <a:ext cx="2626800" cy="21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Build strong relationships with peers, mentors, and colleagues for encouragement and emotional support. Foster a sense of community and belonging within online networks.</a:t>
            </a:r>
            <a:endParaRPr sz="1200"/>
          </a:p>
        </p:txBody>
      </p:sp>
      <p:sp>
        <p:nvSpPr>
          <p:cNvPr descr="1" id="1267" name="Google Shape;1267;p188"/>
          <p:cNvSpPr txBox="1"/>
          <p:nvPr>
            <p:ph idx="4" type="subTitle"/>
          </p:nvPr>
        </p:nvSpPr>
        <p:spPr>
          <a:xfrm>
            <a:off x="457234" y="1813377"/>
            <a:ext cx="26268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Nurture Supportive Connections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268" name="Google Shape;1268;p188"/>
          <p:cNvSpPr txBox="1"/>
          <p:nvPr>
            <p:ph idx="5" type="subTitle"/>
          </p:nvPr>
        </p:nvSpPr>
        <p:spPr>
          <a:xfrm>
            <a:off x="3258682" y="1813377"/>
            <a:ext cx="26268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Communicate Effectively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69" name="Google Shape;1269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Cultivating Positive Relationships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2" id="1270" name="Google Shape;1270;p188"/>
          <p:cNvSpPr txBox="1"/>
          <p:nvPr>
            <p:ph idx="2" type="body"/>
          </p:nvPr>
        </p:nvSpPr>
        <p:spPr>
          <a:xfrm>
            <a:off x="3258723" y="2407375"/>
            <a:ext cx="26268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active listening, empathy, and assertive communication to navigate conflicts, resolve misunderstandings, and maintain healthy relationships.</a:t>
            </a:r>
            <a:endParaRPr/>
          </a:p>
        </p:txBody>
      </p:sp>
      <p:sp>
        <p:nvSpPr>
          <p:cNvPr descr="3" id="1271" name="Google Shape;1271;p188"/>
          <p:cNvSpPr txBox="1"/>
          <p:nvPr>
            <p:ph idx="3" type="body"/>
          </p:nvPr>
        </p:nvSpPr>
        <p:spPr>
          <a:xfrm>
            <a:off x="6060096" y="2407456"/>
            <a:ext cx="26268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Engage by adding valuable input, not just taking. Communicate clearly and effectively to strengthen connections and contribute positively to the community.</a:t>
            </a:r>
            <a:endParaRPr/>
          </a:p>
        </p:txBody>
      </p:sp>
      <p:pic>
        <p:nvPicPr>
          <p:cNvPr id="1272" name="Google Shape;1272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213" y="14417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3" name="Google Shape;1273;p1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07292" y="14417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4" name="Google Shape;1274;p1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7371" y="144176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5" name="Google Shape;1275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6" name="Google Shape;1276;p18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7" name="Google Shape;1277;p188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278" name="Google Shape;1278;p18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2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283" name="Google Shape;1283;p189"/>
          <p:cNvSpPr txBox="1"/>
          <p:nvPr>
            <p:ph type="title"/>
          </p:nvPr>
        </p:nvSpPr>
        <p:spPr>
          <a:xfrm>
            <a:off x="457200" y="450600"/>
            <a:ext cx="41148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100">
                <a:latin typeface="Inter"/>
                <a:ea typeface="Inter"/>
                <a:cs typeface="Inter"/>
                <a:sym typeface="Inter"/>
              </a:rPr>
              <a:t>Managing Stress and Anxiety</a:t>
            </a:r>
            <a:endParaRPr sz="2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84" name="Google Shape;1284;p189"/>
          <p:cNvSpPr txBox="1"/>
          <p:nvPr>
            <p:ph idx="1" type="body"/>
          </p:nvPr>
        </p:nvSpPr>
        <p:spPr>
          <a:xfrm>
            <a:off x="457250" y="1972100"/>
            <a:ext cx="41148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Learn and apply stress-reducing techniques like deep breathing, progressive muscle relaxation, and visualization exercises. Practice these techniques to alleviate tension and promote relaxation.</a:t>
            </a:r>
            <a:endParaRPr sz="1100"/>
          </a:p>
        </p:txBody>
      </p:sp>
      <p:sp>
        <p:nvSpPr>
          <p:cNvPr descr="detail_1" id="1285" name="Google Shape;1285;p189"/>
          <p:cNvSpPr txBox="1"/>
          <p:nvPr>
            <p:ph idx="2" type="body"/>
          </p:nvPr>
        </p:nvSpPr>
        <p:spPr>
          <a:xfrm>
            <a:off x="457250" y="3441825"/>
            <a:ext cx="41148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If stress or anxiety becomes overwhelming, consider seeking support from a mental health professional. Professional guidance, therapy, or medication may be necessary to manage severe stress and anxiety.</a:t>
            </a:r>
            <a:endParaRPr sz="1100"/>
          </a:p>
        </p:txBody>
      </p:sp>
      <p:sp>
        <p:nvSpPr>
          <p:cNvPr descr="header_0" id="1286" name="Google Shape;1286;p189"/>
          <p:cNvSpPr txBox="1"/>
          <p:nvPr>
            <p:ph idx="3" type="subTitle"/>
          </p:nvPr>
        </p:nvSpPr>
        <p:spPr>
          <a:xfrm>
            <a:off x="457250" y="1559225"/>
            <a:ext cx="41148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Stress-Reducing Techniques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287" name="Google Shape;1287;p189"/>
          <p:cNvSpPr txBox="1"/>
          <p:nvPr>
            <p:ph idx="4" type="subTitle"/>
          </p:nvPr>
        </p:nvSpPr>
        <p:spPr>
          <a:xfrm>
            <a:off x="457250" y="3028950"/>
            <a:ext cx="41148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Seeking Professional Help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88" name="Google Shape;1288;p189"/>
          <p:cNvPicPr preferRelativeResize="0"/>
          <p:nvPr/>
        </p:nvPicPr>
        <p:blipFill rotWithShape="1">
          <a:blip r:embed="rId3">
            <a:alphaModFix/>
          </a:blip>
          <a:srcRect b="26559" l="0" r="0" t="26564"/>
          <a:stretch/>
        </p:blipFill>
        <p:spPr>
          <a:xfrm>
            <a:off x="4793425" y="0"/>
            <a:ext cx="4350574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89" name="Google Shape;1289;p189"/>
          <p:cNvPicPr preferRelativeResize="0"/>
          <p:nvPr/>
        </p:nvPicPr>
        <p:blipFill rotWithShape="1">
          <a:blip r:embed="rId4">
            <a:alphaModFix/>
          </a:blip>
          <a:srcRect b="26559" l="0" r="0" t="26564"/>
          <a:stretch/>
        </p:blipFill>
        <p:spPr>
          <a:xfrm>
            <a:off x="4793425" y="2571750"/>
            <a:ext cx="4350574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290" name="Google Shape;1290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1" name="Google Shape;1291;p18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2" name="Google Shape;1292;p189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293" name="Google Shape;1293;p18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7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Embracing Flexibility and Adaptability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299" name="Google Shape;1299;p190"/>
          <p:cNvSpPr txBox="1"/>
          <p:nvPr>
            <p:ph idx="1" type="body"/>
          </p:nvPr>
        </p:nvSpPr>
        <p:spPr>
          <a:xfrm>
            <a:off x="2749850" y="1315000"/>
            <a:ext cx="5023800" cy="79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Remaining flexible and receptive to new circumstances and opportunities in the online environment.</a:t>
            </a:r>
            <a:endParaRPr/>
          </a:p>
        </p:txBody>
      </p:sp>
      <p:sp>
        <p:nvSpPr>
          <p:cNvPr descr="2" id="1300" name="Google Shape;1300;p190"/>
          <p:cNvSpPr txBox="1"/>
          <p:nvPr>
            <p:ph idx="2" type="body"/>
          </p:nvPr>
        </p:nvSpPr>
        <p:spPr>
          <a:xfrm>
            <a:off x="2749850" y="2171242"/>
            <a:ext cx="5023800" cy="79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Developing the ability to bounce back from setbacks by honing problem-solving skills and adapting to challenges.</a:t>
            </a:r>
            <a:endParaRPr/>
          </a:p>
        </p:txBody>
      </p:sp>
      <p:sp>
        <p:nvSpPr>
          <p:cNvPr descr="1" id="1301" name="Google Shape;1301;p190"/>
          <p:cNvSpPr txBox="1"/>
          <p:nvPr>
            <p:ph idx="3" type="subTitle"/>
          </p:nvPr>
        </p:nvSpPr>
        <p:spPr>
          <a:xfrm>
            <a:off x="457200" y="1315080"/>
            <a:ext cx="1828800" cy="791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Staying Open to Change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302" name="Google Shape;1302;p190"/>
          <p:cNvSpPr txBox="1"/>
          <p:nvPr>
            <p:ph idx="4" type="subTitle"/>
          </p:nvPr>
        </p:nvSpPr>
        <p:spPr>
          <a:xfrm>
            <a:off x="457200" y="2171278"/>
            <a:ext cx="1828800" cy="791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Cultivating Resilience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303" name="Google Shape;1303;p190"/>
          <p:cNvSpPr txBox="1"/>
          <p:nvPr>
            <p:ph idx="5" type="subTitle"/>
          </p:nvPr>
        </p:nvSpPr>
        <p:spPr>
          <a:xfrm>
            <a:off x="457200" y="3027479"/>
            <a:ext cx="1828800" cy="791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Embracing Challenges for Growth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304" name="Google Shape;1304;p190"/>
          <p:cNvSpPr txBox="1"/>
          <p:nvPr>
            <p:ph idx="6" type="body"/>
          </p:nvPr>
        </p:nvSpPr>
        <p:spPr>
          <a:xfrm>
            <a:off x="2749850" y="3027476"/>
            <a:ext cx="5023800" cy="79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Viewing obstacles as chances to learn, evolve, and enhance personal and professional development.</a:t>
            </a:r>
            <a:endParaRPr/>
          </a:p>
        </p:txBody>
      </p:sp>
      <p:sp>
        <p:nvSpPr>
          <p:cNvPr descr="4" id="1305" name="Google Shape;1305;p190"/>
          <p:cNvSpPr txBox="1"/>
          <p:nvPr>
            <p:ph idx="7" type="subTitle"/>
          </p:nvPr>
        </p:nvSpPr>
        <p:spPr>
          <a:xfrm>
            <a:off x="457200" y="3881463"/>
            <a:ext cx="1828800" cy="7956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Proactive Problem-Solving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306" name="Google Shape;1306;p190"/>
          <p:cNvSpPr txBox="1"/>
          <p:nvPr>
            <p:ph idx="8" type="body"/>
          </p:nvPr>
        </p:nvSpPr>
        <p:spPr>
          <a:xfrm>
            <a:off x="2749850" y="3881463"/>
            <a:ext cx="5023800" cy="795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Taking an active approach to address obstacles and setbacks, fostering adaptability and growth mindset.</a:t>
            </a:r>
            <a:endParaRPr/>
          </a:p>
        </p:txBody>
      </p:sp>
      <p:cxnSp>
        <p:nvCxnSpPr>
          <p:cNvPr id="1307" name="Google Shape;1307;p190"/>
          <p:cNvCxnSpPr/>
          <p:nvPr/>
        </p:nvCxnSpPr>
        <p:spPr>
          <a:xfrm>
            <a:off x="457208" y="1282475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08" name="Google Shape;1308;p190"/>
          <p:cNvCxnSpPr/>
          <p:nvPr/>
        </p:nvCxnSpPr>
        <p:spPr>
          <a:xfrm>
            <a:off x="457208" y="2138700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09" name="Google Shape;1309;p190"/>
          <p:cNvCxnSpPr/>
          <p:nvPr/>
        </p:nvCxnSpPr>
        <p:spPr>
          <a:xfrm>
            <a:off x="457208" y="2994925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10" name="Google Shape;1310;p190"/>
          <p:cNvCxnSpPr/>
          <p:nvPr/>
        </p:nvCxnSpPr>
        <p:spPr>
          <a:xfrm>
            <a:off x="457208" y="3851150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11" name="Google Shape;1311;p190"/>
          <p:cNvCxnSpPr/>
          <p:nvPr/>
        </p:nvCxnSpPr>
        <p:spPr>
          <a:xfrm>
            <a:off x="457208" y="4707375"/>
            <a:ext cx="7772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12" name="Google Shape;1312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3" name="Google Shape;1313;p19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4" name="Google Shape;1314;p190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Mental And Emotional Health</a:t>
            </a:r>
            <a:endParaRPr b="1" sz="1600"/>
          </a:p>
        </p:txBody>
      </p:sp>
      <p:sp>
        <p:nvSpPr>
          <p:cNvPr id="1315" name="Google Shape;1315;p19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