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5" r:id="rId5"/>
    <p:sldMasterId id="2147483776" r:id="rId6"/>
    <p:sldMasterId id="2147483777" r:id="rId7"/>
    <p:sldMasterId id="2147483778" r:id="rId8"/>
    <p:sldMasterId id="2147483779" r:id="rId9"/>
    <p:sldMasterId id="2147483780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FFB2D43-3FC6-4E2A-977F-7496310FCA5F}">
  <a:tblStyle styleId="{6FFB2D43-3FC6-4E2A-977F-7496310FCA5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6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SLIDES_API145844648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SLIDES_API145844648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SLIDES_API85698975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SLIDES_API85698975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SLIDES_API1458446485_16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SLIDES_API1458446485_1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SLIDES_API12766917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SLIDES_API12766917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SLIDES_API8257533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SLIDES_API8257533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SLIDES_API1458446485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0" name="Google Shape;870;SLIDES_API1458446485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SLIDES_API1458446485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SLIDES_API1458446485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SLIDES_API120763812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1" name="Google Shape;901;SLIDES_API120763812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SLIDES_API1458446485_8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" name="Google Shape;919;SLIDES_API1458446485_8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SLIDES_API1458446485_9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7" name="Google Shape;937;SLIDES_API1458446485_9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SLIDES_API1458446485_1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SLIDES_API1458446485_1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SLIDES_API1458446485_13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SLIDES_API1458446485_1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8" name="Google Shape;668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1" name="Google Shape;671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4" name="Google Shape;674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80" name="Google Shape;680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1" name="Google Shape;681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3" name="Google Shape;693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0" name="Google Shape;720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2" name="Google Shape;722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3" name="Google Shape;723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9" name="Google Shape;729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4" name="Google Shape;734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7" name="Google Shape;737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8" name="Google Shape;738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9" name="Google Shape;739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0" name="Google Shape;740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9" name="Google Shape;759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1" name="Google Shape;761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2" name="Google Shape;762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6" name="Google Shape;766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7" name="Google Shape;767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8" name="Google Shape;768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9" name="Google Shape;779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3" name="Google Shape;793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3" name="Google Shape;803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7" name="Google Shape;807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0" name="Google Shape;810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5" name="Google Shape;825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7" name="Google Shape;827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8" name="Google Shape;828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37" name="Google Shape;837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8" name="Google Shape;838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2" name="Google Shape;842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4" name="Google Shape;274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5" name="Google Shape;275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7" name="Google Shape;307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8" name="Google Shape;308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9" name="Google Shape;339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9" name="Google Shape;419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4" name="Google Shape;42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7" name="Google Shape;427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8" name="Google Shape;428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9" name="Google Shape;42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0" name="Google Shape;430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2" name="Google Shape;442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9" name="Google Shape;449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0" name="Google Shape;450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1" name="Google Shape;45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2" name="Google Shape;452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3" name="Google Shape;453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0" name="Google Shape;460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3" name="Google Shape;463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7" name="Google Shape;467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8" name="Google Shape;468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9" name="Google Shape;469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0" name="Google Shape;480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0" name="Google Shape;490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1" name="Google Shape;491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4" name="Google Shape;494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8" name="Google Shape;508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1" name="Google Shape;511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2" name="Google Shape;522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9" name="Google Shape;529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5" name="Google Shape;545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8" name="Google Shape;558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3" name="Google Shape;563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5" name="Google Shape;565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6" name="Google Shape;566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72" name="Google Shape;572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7" name="Google Shape;577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0" name="Google Shape;580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1" name="Google Shape;581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2" name="Google Shape;582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3" name="Google Shape;583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8" name="Google Shape;598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2" name="Google Shape;602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3" name="Google Shape;603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9" name="Google Shape;609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0" name="Google Shape;610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1" name="Google Shape;611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5" name="Google Shape;615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2" name="Google Shape;622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36" name="Google Shape;636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0" name="Google Shape;650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3" name="Google Shape;653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31" name="Google Shape;531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3" name="Google Shape;533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8" name="Google Shape;688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0" name="Google Shape;690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14.jpg"/><Relationship Id="rId5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4.jpg"/><Relationship Id="rId5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34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Decluttering Your Digital Photos and Memories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9" name="Google Shape;849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13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p13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852" name="Google Shape;852;p13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43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86" name="Google Shape;986;p143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87" name="Google Shape;987;p143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88" name="Google Shape;988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Backing Up Important Photos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89" name="Google Shape;989;p143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 up automated backup systems to ensure regular and consistent backing up of important photos.</a:t>
            </a:r>
            <a:endParaRPr sz="1100"/>
          </a:p>
        </p:txBody>
      </p:sp>
      <p:sp>
        <p:nvSpPr>
          <p:cNvPr descr="header_0" id="990" name="Google Shape;990;p143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Automated Backup Systems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991" name="Google Shape;991;p143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cloud storage services for secure and accessible remote backup solutions.</a:t>
            </a:r>
            <a:endParaRPr sz="1100"/>
          </a:p>
        </p:txBody>
      </p:sp>
      <p:sp>
        <p:nvSpPr>
          <p:cNvPr descr="header_1" id="992" name="Google Shape;992;p143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Cloud Storage Services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93" name="Google Shape;993;p143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external drives for physical backup to safeguard against digital data loss.</a:t>
            </a:r>
            <a:endParaRPr sz="1100"/>
          </a:p>
        </p:txBody>
      </p:sp>
      <p:sp>
        <p:nvSpPr>
          <p:cNvPr descr="header_2" id="994" name="Google Shape;994;p143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External Drives for Physical Backup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95" name="Google Shape;995;p143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96" name="Google Shape;996;p143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997" name="Google Shape;997;p143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998" name="Google Shape;998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4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4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1001" name="Google Shape;1001;p14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44"/>
          <p:cNvSpPr/>
          <p:nvPr/>
        </p:nvSpPr>
        <p:spPr>
          <a:xfrm>
            <a:off x="903133" y="12486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7" name="Google Shape;100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Developing a Maintenance Routine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08" name="Google Shape;1008;p144"/>
          <p:cNvSpPr txBox="1"/>
          <p:nvPr>
            <p:ph idx="1" type="body"/>
          </p:nvPr>
        </p:nvSpPr>
        <p:spPr>
          <a:xfrm>
            <a:off x="3358550" y="1177225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Schedule weekly or monthly reminders to dedicate time to organizing and decluttering digital photos.</a:t>
            </a:r>
            <a:endParaRPr/>
          </a:p>
        </p:txBody>
      </p:sp>
      <p:sp>
        <p:nvSpPr>
          <p:cNvPr descr="2" id="1009" name="Google Shape;1009;p144"/>
          <p:cNvSpPr txBox="1"/>
          <p:nvPr>
            <p:ph idx="2" type="body"/>
          </p:nvPr>
        </p:nvSpPr>
        <p:spPr>
          <a:xfrm>
            <a:off x="3358599" y="2081090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Monitor storage space regularly to ensure efficient usage and identify areas for optimization.</a:t>
            </a:r>
            <a:endParaRPr/>
          </a:p>
        </p:txBody>
      </p:sp>
      <p:sp>
        <p:nvSpPr>
          <p:cNvPr descr="1" id="1010" name="Google Shape;1010;p144"/>
          <p:cNvSpPr txBox="1"/>
          <p:nvPr>
            <p:ph idx="3" type="subTitle"/>
          </p:nvPr>
        </p:nvSpPr>
        <p:spPr>
          <a:xfrm>
            <a:off x="1745825" y="1177300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 Reminders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011" name="Google Shape;1011;p144"/>
          <p:cNvSpPr txBox="1"/>
          <p:nvPr>
            <p:ph idx="4" type="subTitle"/>
          </p:nvPr>
        </p:nvSpPr>
        <p:spPr>
          <a:xfrm>
            <a:off x="1745880" y="208112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Evaluate Storage Usage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012" name="Google Shape;1012;p144"/>
          <p:cNvSpPr txBox="1"/>
          <p:nvPr>
            <p:ph idx="5" type="subTitle"/>
          </p:nvPr>
        </p:nvSpPr>
        <p:spPr>
          <a:xfrm>
            <a:off x="1745825" y="298490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Update Metadata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013" name="Google Shape;1013;p144"/>
          <p:cNvSpPr txBox="1"/>
          <p:nvPr>
            <p:ph idx="6" type="body"/>
          </p:nvPr>
        </p:nvSpPr>
        <p:spPr>
          <a:xfrm>
            <a:off x="3358550" y="2984903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update photo metadata for easy search and retrieval, ensuring accurate categorization.</a:t>
            </a:r>
            <a:endParaRPr/>
          </a:p>
        </p:txBody>
      </p:sp>
      <p:sp>
        <p:nvSpPr>
          <p:cNvPr descr="4" id="1014" name="Google Shape;1014;p144"/>
          <p:cNvSpPr txBox="1"/>
          <p:nvPr>
            <p:ph idx="7" type="subTitle"/>
          </p:nvPr>
        </p:nvSpPr>
        <p:spPr>
          <a:xfrm>
            <a:off x="1745880" y="3892825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Backup Procedures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015" name="Google Shape;1015;p144"/>
          <p:cNvSpPr txBox="1"/>
          <p:nvPr>
            <p:ph idx="8" type="body"/>
          </p:nvPr>
        </p:nvSpPr>
        <p:spPr>
          <a:xfrm>
            <a:off x="3358599" y="3892828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backup procedures on a regular basis to safeguard against data loss and ensure photo preservation.</a:t>
            </a:r>
            <a:endParaRPr/>
          </a:p>
        </p:txBody>
      </p:sp>
      <p:pic>
        <p:nvPicPr>
          <p:cNvPr id="1016" name="Google Shape;1016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0465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17" name="Google Shape;1017;p144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018" name="Google Shape;1018;p144"/>
          <p:cNvCxnSpPr/>
          <p:nvPr/>
        </p:nvCxnSpPr>
        <p:spPr>
          <a:xfrm>
            <a:off x="531525" y="24611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19" name="Google Shape;1019;p144"/>
          <p:cNvCxnSpPr/>
          <p:nvPr/>
        </p:nvCxnSpPr>
        <p:spPr>
          <a:xfrm>
            <a:off x="531525" y="33667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20" name="Google Shape;1020;p144"/>
          <p:cNvCxnSpPr/>
          <p:nvPr/>
        </p:nvCxnSpPr>
        <p:spPr>
          <a:xfrm>
            <a:off x="531525" y="15555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21" name="Google Shape;1021;p144"/>
          <p:cNvCxnSpPr/>
          <p:nvPr/>
        </p:nvCxnSpPr>
        <p:spPr>
          <a:xfrm>
            <a:off x="531525" y="42723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022" name="Google Shape;1022;p144"/>
          <p:cNvSpPr/>
          <p:nvPr/>
        </p:nvSpPr>
        <p:spPr>
          <a:xfrm>
            <a:off x="903146" y="21542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023" name="Google Shape;1023;p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3102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024" name="Google Shape;1024;p144"/>
          <p:cNvSpPr/>
          <p:nvPr/>
        </p:nvSpPr>
        <p:spPr>
          <a:xfrm>
            <a:off x="903133" y="30598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025" name="Google Shape;1025;p1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21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Google Shape;1026;p144"/>
          <p:cNvSpPr/>
          <p:nvPr/>
        </p:nvSpPr>
        <p:spPr>
          <a:xfrm>
            <a:off x="903146" y="39653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027" name="Google Shape;1027;p1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9159" y="412135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4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4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4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1031" name="Google Shape;1031;p14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36" name="Google Shape;1036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Enjoying and Sharing Memories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37" name="Google Shape;1037;p145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Preserve special moments and stories in curated albums</a:t>
            </a:r>
            <a:endParaRPr sz="1100"/>
          </a:p>
        </p:txBody>
      </p:sp>
      <p:sp>
        <p:nvSpPr>
          <p:cNvPr descr="header_0" id="1038" name="Google Shape;1038;p145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Create Curated Albums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39" name="Google Shape;1039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040" name="Google Shape;1040;p145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041" name="Google Shape;1041;p145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042" name="Google Shape;1042;p145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Encourage nostalgia and bonding through shared experiences</a:t>
            </a:r>
            <a:endParaRPr sz="1100"/>
          </a:p>
        </p:txBody>
      </p:sp>
      <p:sp>
        <p:nvSpPr>
          <p:cNvPr descr="header_1" id="1043" name="Google Shape;1043;p145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Foster Emotional Bonds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44" name="Google Shape;1044;p145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Promote the celebration and sharing of memories</a:t>
            </a:r>
            <a:endParaRPr sz="1100"/>
          </a:p>
        </p:txBody>
      </p:sp>
      <p:sp>
        <p:nvSpPr>
          <p:cNvPr descr="header_2" id="1045" name="Google Shape;1045;p145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Celebrate Memories with Loved Ones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46" name="Google Shape;1046;p14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14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14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1049" name="Google Shape;1049;p14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35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58" name="Google Shape;858;p135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100">
                <a:latin typeface="Inter"/>
                <a:ea typeface="Inter"/>
                <a:cs typeface="Inter"/>
                <a:sym typeface="Inter"/>
              </a:rPr>
              <a:t>Decluttering Digital Memories Process</a:t>
            </a:r>
            <a:endParaRPr sz="2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9" name="Google Shape;859;p135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Assessing Your Digital Library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Taking Inventory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Developing a Decluttering Plan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Organizing and Categorizing Photos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Reviewing and Selecting Photos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60" name="Google Shape;860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Steps in Decluttering Digital Memories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61" name="Google Shape;861;p135"/>
          <p:cNvPicPr preferRelativeResize="0"/>
          <p:nvPr/>
        </p:nvPicPr>
        <p:blipFill rotWithShape="1">
          <a:blip r:embed="rId3">
            <a:alphaModFix/>
          </a:blip>
          <a:srcRect b="0" l="12225" r="1221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2" name="Google Shape;862;p135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3" name="Google Shape;863;p135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4" name="Google Shape;864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p13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13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867" name="Google Shape;867;p13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72" name="Google Shape;872;p136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Cherish and relive meaningful moments captured in your digital photos.</a:t>
            </a:r>
            <a:endParaRPr/>
          </a:p>
        </p:txBody>
      </p:sp>
      <p:sp>
        <p:nvSpPr>
          <p:cNvPr descr="2" id="873" name="Google Shape;873;p136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Free up storage space by removing redundant and unwanted photos.</a:t>
            </a:r>
            <a:endParaRPr/>
          </a:p>
        </p:txBody>
      </p:sp>
      <p:sp>
        <p:nvSpPr>
          <p:cNvPr descr="1" id="874" name="Google Shape;874;p136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Organize your digital library efficiently for easy access.</a:t>
            </a:r>
            <a:endParaRPr sz="1400"/>
          </a:p>
        </p:txBody>
      </p:sp>
      <p:sp>
        <p:nvSpPr>
          <p:cNvPr id="875" name="Google Shape;875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Decluttering Digital Memories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876" name="Google Shape;876;p136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136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8" name="Google Shape;878;p136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9" name="Google Shape;879;p136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0" name="Google Shape;880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13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13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883" name="Google Shape;883;p13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Assessing Your Digital Library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9" name="Google Shape;889;p13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Reviewing the content of digital libraries to assess the quantity and quality of photos, videos, and documents.</a:t>
            </a:r>
            <a:endParaRPr/>
          </a:p>
        </p:txBody>
      </p:sp>
      <p:sp>
        <p:nvSpPr>
          <p:cNvPr id="890" name="Google Shape;890;p13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Locating and removing duplicate files or similar content to reduce clutter and improve organization.</a:t>
            </a:r>
            <a:endParaRPr/>
          </a:p>
        </p:txBody>
      </p:sp>
      <p:sp>
        <p:nvSpPr>
          <p:cNvPr id="891" name="Google Shape;891;p13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Evaluate Digital Assets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92" name="Google Shape;892;p13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Identify Redundant Items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93" name="Google Shape;893;p13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Optimize File Structures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94" name="Google Shape;894;p13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Creating a logical folder hierarchy, renaming files for clarity, and arranging items chronologically or thematically.</a:t>
            </a:r>
            <a:endParaRPr/>
          </a:p>
        </p:txBody>
      </p:sp>
      <p:sp>
        <p:nvSpPr>
          <p:cNvPr id="895" name="Google Shape;895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13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p13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898" name="Google Shape;898;p13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03" name="Google Shape;903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Digital Photo Libraries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04" name="Google Shape;904;p138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duplicates and low-quality images to reduce clutter.</a:t>
            </a:r>
            <a:endParaRPr sz="1100"/>
          </a:p>
        </p:txBody>
      </p:sp>
      <p:sp>
        <p:nvSpPr>
          <p:cNvPr descr="header_0" id="905" name="Google Shape;905;p138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Assessing Image Quality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06" name="Google Shape;906;p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907" name="Google Shape;907;p138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908" name="Google Shape;908;p138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909" name="Google Shape;909;p138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Locate disorganized sections in the photo library for optimization.</a:t>
            </a:r>
            <a:endParaRPr sz="1100"/>
          </a:p>
        </p:txBody>
      </p:sp>
      <p:sp>
        <p:nvSpPr>
          <p:cNvPr descr="header_1" id="910" name="Google Shape;910;p138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Identifying Cluttered Areas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11" name="Google Shape;911;p138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Scan and analyze digital photo collections across devices for a comprehensive inventory.</a:t>
            </a:r>
            <a:endParaRPr sz="1100"/>
          </a:p>
        </p:txBody>
      </p:sp>
      <p:sp>
        <p:nvSpPr>
          <p:cNvPr descr="header_2" id="912" name="Google Shape;912;p138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Taking Inventory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13" name="Google Shape;913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p13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13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916" name="Google Shape;916;p13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Developing a Decluttering Plan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2" name="Google Shape;922;p139"/>
          <p:cNvSpPr txBox="1"/>
          <p:nvPr>
            <p:ph idx="1" type="body"/>
          </p:nvPr>
        </p:nvSpPr>
        <p:spPr>
          <a:xfrm>
            <a:off x="2959275" y="1140000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Define the purpose of decluttering, such as creating a more organized photo library or focusing on preserving meaningful memories.</a:t>
            </a:r>
            <a:endParaRPr/>
          </a:p>
        </p:txBody>
      </p:sp>
      <p:sp>
        <p:nvSpPr>
          <p:cNvPr id="923" name="Google Shape;923;p139"/>
          <p:cNvSpPr txBox="1"/>
          <p:nvPr>
            <p:ph idx="2" type="body"/>
          </p:nvPr>
        </p:nvSpPr>
        <p:spPr>
          <a:xfrm>
            <a:off x="2959275" y="2361293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Decide on factors like image quality, relevance, and sentimental value to determine which photos to keep.</a:t>
            </a:r>
            <a:endParaRPr/>
          </a:p>
        </p:txBody>
      </p:sp>
      <p:sp>
        <p:nvSpPr>
          <p:cNvPr id="924" name="Google Shape;924;p139"/>
          <p:cNvSpPr txBox="1"/>
          <p:nvPr>
            <p:ph idx="3" type="subTitle"/>
          </p:nvPr>
        </p:nvSpPr>
        <p:spPr>
          <a:xfrm>
            <a:off x="1252600" y="11400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Set Clear Goals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25" name="Google Shape;925;p139"/>
          <p:cNvSpPr txBox="1"/>
          <p:nvPr>
            <p:ph idx="4" type="subTitle"/>
          </p:nvPr>
        </p:nvSpPr>
        <p:spPr>
          <a:xfrm>
            <a:off x="1252600" y="2361287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Establish Criteria for Retention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26" name="Google Shape;926;p139"/>
          <p:cNvSpPr txBox="1"/>
          <p:nvPr>
            <p:ph idx="5" type="subTitle"/>
          </p:nvPr>
        </p:nvSpPr>
        <p:spPr>
          <a:xfrm>
            <a:off x="1252600" y="35825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Prioritize Tasks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27" name="Google Shape;927;p139"/>
          <p:cNvSpPr txBox="1"/>
          <p:nvPr>
            <p:ph idx="6" type="body"/>
          </p:nvPr>
        </p:nvSpPr>
        <p:spPr>
          <a:xfrm>
            <a:off x="2959275" y="3582599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step-by-step plan by prioritizing tasks based on urgency, importance, or the impact on decluttering progress.</a:t>
            </a:r>
            <a:endParaRPr/>
          </a:p>
        </p:txBody>
      </p:sp>
      <p:pic>
        <p:nvPicPr>
          <p:cNvPr id="928" name="Google Shape;928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513" y="142736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9" name="Google Shape;929;p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513" y="264861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1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513" y="3869865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13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13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934" name="Google Shape;934;p13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9" name="Google Shape;939;p140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{6FFB2D43-3FC6-4E2A-977F-7496310FCA5F}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40" name="Google Shape;940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and Categorizing Photos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1" name="Google Shape;941;p140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photos into separate folders based on events, dates, or themes to facilitate easy access and navigation.</a:t>
            </a:r>
            <a:endParaRPr/>
          </a:p>
        </p:txBody>
      </p:sp>
      <p:sp>
        <p:nvSpPr>
          <p:cNvPr id="942" name="Google Shape;942;p140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Group photos into specific categories such as family, travel, or special occasions to streamline browsing and retrieval.</a:t>
            </a:r>
            <a:endParaRPr/>
          </a:p>
        </p:txBody>
      </p:sp>
      <p:sp>
        <p:nvSpPr>
          <p:cNvPr id="943" name="Google Shape;943;p140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Create Folders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44" name="Google Shape;944;p140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Organize by Categories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45" name="Google Shape;945;p140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Add Tags and Metadata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46" name="Google Shape;946;p140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 searchability by adding descriptive tags and metadata to photos, including location, date, and people featured in the images.</a:t>
            </a:r>
            <a:endParaRPr/>
          </a:p>
        </p:txBody>
      </p:sp>
      <p:sp>
        <p:nvSpPr>
          <p:cNvPr id="947" name="Google Shape;947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4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p14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950" name="Google Shape;950;p14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55" name="Google Shape;955;p141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Selectively choose images that hold sentimental or visual value for preservation.</a:t>
            </a:r>
            <a:endParaRPr/>
          </a:p>
        </p:txBody>
      </p:sp>
      <p:sp>
        <p:nvSpPr>
          <p:cNvPr descr="2" id="956" name="Google Shape;956;p141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remove duplicate photos to avoid clutter and confusion.</a:t>
            </a:r>
            <a:endParaRPr/>
          </a:p>
        </p:txBody>
      </p:sp>
      <p:sp>
        <p:nvSpPr>
          <p:cNvPr id="957" name="Google Shape;957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Reviewing and Selecting Photos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958" name="Google Shape;958;p141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Evaluate photos based on quality and relevance to determine which ones to keep.</a:t>
            </a:r>
            <a:endParaRPr/>
          </a:p>
        </p:txBody>
      </p:sp>
      <p:cxnSp>
        <p:nvCxnSpPr>
          <p:cNvPr id="959" name="Google Shape;959;p14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0" name="Google Shape;960;p141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1" name="Google Shape;961;p141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62" name="Google Shape;962;p141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tools or software to assist in the reviewing process for efficiency.</a:t>
            </a:r>
            <a:endParaRPr/>
          </a:p>
        </p:txBody>
      </p:sp>
      <p:cxnSp>
        <p:nvCxnSpPr>
          <p:cNvPr id="963" name="Google Shape;963;p141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4" name="Google Shape;964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14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14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967" name="Google Shape;967;p14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4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and Deleting Unwanted Photos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973" name="Google Shape;973;p14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Delete irrelevant photos that no longer hold sentimental or practical value.</a:t>
            </a:r>
            <a:endParaRPr/>
          </a:p>
        </p:txBody>
      </p:sp>
      <p:sp>
        <p:nvSpPr>
          <p:cNvPr descr="2" id="974" name="Google Shape;974;p14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Remove low-quality images that are blurry, overexposed, or of poor resolution.</a:t>
            </a:r>
            <a:endParaRPr/>
          </a:p>
        </p:txBody>
      </p:sp>
      <p:sp>
        <p:nvSpPr>
          <p:cNvPr descr="1" id="975" name="Google Shape;975;p14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Identify duplicate photos to eliminate redundancy in the digital photo collection.</a:t>
            </a:r>
            <a:endParaRPr sz="1400"/>
          </a:p>
        </p:txBody>
      </p:sp>
      <p:sp>
        <p:nvSpPr>
          <p:cNvPr descr="4" id="976" name="Google Shape;976;p14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Streamline storage space by decluttering and removing unnecessary photos.</a:t>
            </a:r>
            <a:endParaRPr/>
          </a:p>
        </p:txBody>
      </p:sp>
      <p:sp>
        <p:nvSpPr>
          <p:cNvPr id="977" name="Google Shape;977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8" name="Google Shape;978;p14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14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Photos &amp; Memories</a:t>
            </a:r>
            <a:endParaRPr b="1" sz="1600"/>
          </a:p>
        </p:txBody>
      </p:sp>
      <p:sp>
        <p:nvSpPr>
          <p:cNvPr id="980" name="Google Shape;980;p14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