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1" r:id="rId4"/>
    <p:sldMasterId id="2147483752" r:id="rId5"/>
    <p:sldMasterId id="2147483753" r:id="rId6"/>
    <p:sldMasterId id="2147483754" r:id="rId7"/>
    <p:sldMasterId id="2147483755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y="5143500" cx="9144000"/>
  <p:notesSz cx="6858000" cy="9144000"/>
  <p:embeddedFontLst>
    <p:embeddedFont>
      <p:font typeface="Hanken Grotesk"/>
      <p:regular r:id="rId22"/>
      <p:bold r:id="rId23"/>
      <p:italic r:id="rId24"/>
      <p:boldItalic r:id="rId25"/>
    </p:embeddedFont>
    <p:embeddedFont>
      <p:font typeface="Inter SemiBold"/>
      <p:regular r:id="rId26"/>
      <p:bold r:id="rId27"/>
    </p:embeddedFont>
    <p:embeddedFont>
      <p:font typeface="Hanken Grotesk SemiBold"/>
      <p:regular r:id="rId28"/>
      <p:bold r:id="rId29"/>
      <p:italic r:id="rId30"/>
      <p:boldItalic r:id="rId31"/>
    </p:embeddedFont>
    <p:embeddedFont>
      <p:font typeface="Inter"/>
      <p:regular r:id="rId32"/>
      <p:bold r:id="rId33"/>
    </p:embeddedFont>
    <p:embeddedFont>
      <p:font typeface="Helvetica Neue"/>
      <p:regular r:id="rId34"/>
      <p:bold r:id="rId35"/>
      <p:italic r:id="rId36"/>
      <p:boldItalic r:id="rId37"/>
    </p:embeddedFont>
    <p:embeddedFont>
      <p:font typeface="Helvetica Neue Light"/>
      <p:regular r:id="rId38"/>
      <p:bold r:id="rId39"/>
      <p:italic r:id="rId40"/>
      <p:boldItalic r:id="rId41"/>
    </p:embeddedFont>
    <p:embeddedFont>
      <p:font typeface="Inter Black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italic.fntdata"/><Relationship Id="rId20" Type="http://schemas.openxmlformats.org/officeDocument/2006/relationships/slide" Target="slides/slide11.xml"/><Relationship Id="rId42" Type="http://schemas.openxmlformats.org/officeDocument/2006/relationships/font" Target="fonts/InterBlack-bold.fntdata"/><Relationship Id="rId41" Type="http://schemas.openxmlformats.org/officeDocument/2006/relationships/font" Target="fonts/HelveticaNeueLight-boldItalic.fntdata"/><Relationship Id="rId22" Type="http://schemas.openxmlformats.org/officeDocument/2006/relationships/font" Target="fonts/HankenGrotesk-regular.fntdata"/><Relationship Id="rId21" Type="http://schemas.openxmlformats.org/officeDocument/2006/relationships/slide" Target="slides/slide12.xml"/><Relationship Id="rId24" Type="http://schemas.openxmlformats.org/officeDocument/2006/relationships/font" Target="fonts/HankenGrotesk-italic.fntdata"/><Relationship Id="rId23" Type="http://schemas.openxmlformats.org/officeDocument/2006/relationships/font" Target="fonts/HankenGrotesk-bold.fntdata"/><Relationship Id="rId1" Type="http://schemas.openxmlformats.org/officeDocument/2006/relationships/theme" Target="theme/theme6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font" Target="fonts/InterSemiBold-regular.fntdata"/><Relationship Id="rId25" Type="http://schemas.openxmlformats.org/officeDocument/2006/relationships/font" Target="fonts/HankenGrotesk-boldItalic.fntdata"/><Relationship Id="rId28" Type="http://schemas.openxmlformats.org/officeDocument/2006/relationships/font" Target="fonts/HankenGroteskSemiBold-regular.fntdata"/><Relationship Id="rId27" Type="http://schemas.openxmlformats.org/officeDocument/2006/relationships/font" Target="fonts/InterSemiBold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Italic.fntdata"/><Relationship Id="rId30" Type="http://schemas.openxmlformats.org/officeDocument/2006/relationships/font" Target="fonts/HankenGroteskSemiBold-italic.fntdata"/><Relationship Id="rId11" Type="http://schemas.openxmlformats.org/officeDocument/2006/relationships/slide" Target="slides/slide2.xml"/><Relationship Id="rId33" Type="http://schemas.openxmlformats.org/officeDocument/2006/relationships/font" Target="fonts/Inter-bold.fntdata"/><Relationship Id="rId10" Type="http://schemas.openxmlformats.org/officeDocument/2006/relationships/slide" Target="slides/slide1.xml"/><Relationship Id="rId32" Type="http://schemas.openxmlformats.org/officeDocument/2006/relationships/font" Target="fonts/Inter-regular.fntdata"/><Relationship Id="rId13" Type="http://schemas.openxmlformats.org/officeDocument/2006/relationships/slide" Target="slides/slide4.xml"/><Relationship Id="rId35" Type="http://schemas.openxmlformats.org/officeDocument/2006/relationships/font" Target="fonts/HelveticaNeue-bold.fntdata"/><Relationship Id="rId12" Type="http://schemas.openxmlformats.org/officeDocument/2006/relationships/slide" Target="slides/slide3.xml"/><Relationship Id="rId34" Type="http://schemas.openxmlformats.org/officeDocument/2006/relationships/font" Target="fonts/HelveticaNeue-regular.fntdata"/><Relationship Id="rId15" Type="http://schemas.openxmlformats.org/officeDocument/2006/relationships/slide" Target="slides/slide6.xml"/><Relationship Id="rId37" Type="http://schemas.openxmlformats.org/officeDocument/2006/relationships/font" Target="fonts/HelveticaNeue-boldItalic.fntdata"/><Relationship Id="rId14" Type="http://schemas.openxmlformats.org/officeDocument/2006/relationships/slide" Target="slides/slide5.xml"/><Relationship Id="rId36" Type="http://schemas.openxmlformats.org/officeDocument/2006/relationships/font" Target="fonts/HelveticaNeue-italic.fntdata"/><Relationship Id="rId17" Type="http://schemas.openxmlformats.org/officeDocument/2006/relationships/slide" Target="slides/slide8.xml"/><Relationship Id="rId39" Type="http://schemas.openxmlformats.org/officeDocument/2006/relationships/font" Target="fonts/HelveticaNeueLight-bold.fntdata"/><Relationship Id="rId16" Type="http://schemas.openxmlformats.org/officeDocument/2006/relationships/slide" Target="slides/slide7.xml"/><Relationship Id="rId38" Type="http://schemas.openxmlformats.org/officeDocument/2006/relationships/font" Target="fonts/HelveticaNeueLight-regular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SLIDES_API54784787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SLIDES_API54784787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SLIDES_API94971111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SLIDES_API94971111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SLIDES_API547847876_16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SLIDES_API547847876_16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SLIDES_API547847876_17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SLIDES_API547847876_17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SLIDES_API174472234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SLIDES_API174472234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SLIDES_API547847876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SLIDES_API547847876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SLIDES_API547847876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SLIDES_API547847876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SLIDES_API547847876_6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SLIDES_API547847876_6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SLIDES_API18349403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SLIDES_API18349403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SLIDES_API547847876_9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Google Shape;755;SLIDES_API547847876_9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SLIDES_API547847876_1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SLIDES_API547847876_1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SLIDES_API547847876_13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SLIDES_API547847876_1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1" name="Google Shape;641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4" name="Google Shape;644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7" name="Google Shape;647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0" name="Google Shape;650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53" name="Google Shape;653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4" name="Google Shape;654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8" name="Google Shape;658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5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" name="Google Shape;119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0" name="Google Shape;120;p25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" name="Google Shape;124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" name="Google Shape;125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7" name="Google Shape;127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" name="Google Shape;133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4" name="Google Shape;134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6" name="Google Shape;146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7" name="Google Shape;157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0" name="Google Shape;160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" name="Google Shape;162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4" name="Google Shape;174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77" name="Google Shape;177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2" name="Google Shape;192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5" name="Google Shape;195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2" name="Google Shape;202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5" name="Google Shape;205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8" name="Google Shape;208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1" name="Google Shape;211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4" name="Google Shape;214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0" name="Google Shape;22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1" name="Google Shape;221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28" name="Google Shape;228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29" name="Google Shape;229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4" name="Google Shape;234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35" name="Google Shape;235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6" name="Google Shape;236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7" name="Google Shape;237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0" name="Google Shape;240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3" name="Google Shape;243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6" name="Google Shape;246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3" name="Google Shape;253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" name="Google Shape;258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4" name="Google Shape;264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5" name="Google Shape;265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6" name="Google Shape;266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7" name="Google Shape;267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8" name="Google Shape;268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9" name="Google Shape;269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Google Shape;271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6" name="Google Shape;276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7" name="Google Shape;277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8" name="Google Shape;278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9" name="Google Shape;279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3" name="Google Shape;283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84" name="Google Shape;284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5" name="Google Shape;285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7" name="Google Shape;307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0" name="Google Shape;310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27" name="Google Shape;327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0" name="Google Shape;330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4" name="Google Shape;334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2" name="Google Shape;342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5" name="Google Shape;345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2" name="Google Shape;352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5" name="Google Shape;355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8" name="Google Shape;358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1" name="Google Shape;361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4" name="Google Shape;364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7" name="Google Shape;367;p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1" name="Google Shape;381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2" name="Google Shape;382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88" name="Google Shape;388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89" name="Google Shape;389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0" name="Google Shape;390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3" name="Google Shape;393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6" name="Google Shape;396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9" name="Google Shape;399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2" name="Google Shape;412;p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3" name="Google Shape;413;p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4" name="Google Shape;414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8" name="Google Shape;418;p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9" name="Google Shape;419;p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0" name="Google Shape;420;p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1" name="Google Shape;421;p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5" name="Google Shape;425;p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26" name="Google Shape;426;p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7" name="Google Shape;427;p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1" name="Google Shape;431;p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8" name="Google Shape;438;p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6" name="Google Shape;446;p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" name="Google Shape;447;p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9" name="Google Shape;449;p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52" name="Google Shape;452;p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2" name="Google Shape;462;p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6" name="Google Shape;466;p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69" name="Google Shape;469;p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2" name="Google Shape;472;p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6" name="Google Shape;476;p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0" name="Google Shape;480;p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4" name="Google Shape;484;p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87" name="Google Shape;487;p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0" name="Google Shape;490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3" name="Google Shape;493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96" name="Google Shape;496;p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7" name="Google Shape;497;p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1" name="Google Shape;501;p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9" name="Google Shape;509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2" name="Google Shape;512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5" name="Google Shape;515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4" name="Google Shape;534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6" name="Google Shape;536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8" name="Google Shape;538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9" name="Google Shape;539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2" name="Google Shape;542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45" name="Google Shape;545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6" name="Google Shape;546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7" name="Google Shape;547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0" name="Google Shape;550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3" name="Google Shape;553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4" name="Google Shape;554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6" name="Google Shape;556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9" name="Google Shape;569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1" name="Google Shape;571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5" name="Google Shape;575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6" name="Google Shape;576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2" name="Google Shape;582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83" name="Google Shape;583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4" name="Google Shape;584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8" name="Google Shape;588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9" name="Google Shape;589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4" name="Google Shape;594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5" name="Google Shape;595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3" name="Google Shape;603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4" name="Google Shape;604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6" name="Google Shape;606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09" name="Google Shape;609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4" name="Google Shape;614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3" name="Google Shape;623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26" name="Google Shape;626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9" name="Google Shape;629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3" name="Google Shape;633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7" name="Google Shape;637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6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8" name="Google Shape;198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9" name="Google Shape;199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47" name="Google Shape;347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8" name="Google Shape;348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9" name="Google Shape;349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04" name="Google Shape;504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5" name="Google Shape;505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6" name="Google Shape;506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Label Your Digital Documents So They Are Easy to Find 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5" name="Google Shape;665;p1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10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7" name="Google Shape;667;p10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668" name="Google Shape;668;p10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18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0" name="Google Shape;810;p118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1" name="Google Shape;811;p118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12" name="Google Shape;812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File Naming Best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13" name="Google Shape;813;p118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underscores, hyphens, or spaces for improved readability.</a:t>
            </a:r>
            <a:endParaRPr sz="1100"/>
          </a:p>
        </p:txBody>
      </p:sp>
      <p:sp>
        <p:nvSpPr>
          <p:cNvPr descr="header_0" id="814" name="Google Shape;814;p118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Separate Words in File Names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15" name="Google Shape;815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816" name="Google Shape;816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817" name="Google Shape;817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818" name="Google Shape;818;p118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Prevent file handling issues by not using special characters or symbols in file names.</a:t>
            </a:r>
            <a:endParaRPr sz="1100"/>
          </a:p>
        </p:txBody>
      </p:sp>
      <p:sp>
        <p:nvSpPr>
          <p:cNvPr descr="header_1" id="819" name="Google Shape;819;p118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Avoid Special Characters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20" name="Google Shape;820;p118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Ensure compatibility with different systems by using alphanumeric characters in file names.</a:t>
            </a:r>
            <a:endParaRPr sz="1100"/>
          </a:p>
        </p:txBody>
      </p:sp>
      <p:sp>
        <p:nvSpPr>
          <p:cNvPr descr="header_2" id="821" name="Google Shape;821;p118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Use Alphanumeric Characters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22" name="Google Shape;822;p1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p11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1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825" name="Google Shape;825;p11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0" name="Google Shape;830;p119"/>
          <p:cNvCxnSpPr/>
          <p:nvPr/>
        </p:nvCxnSpPr>
        <p:spPr>
          <a:xfrm>
            <a:off x="-11700" y="1863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31" name="Google Shape;831;p119"/>
          <p:cNvSpPr/>
          <p:nvPr/>
        </p:nvSpPr>
        <p:spPr>
          <a:xfrm>
            <a:off x="4336500" y="1631426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2" name="Google Shape;832;p119"/>
          <p:cNvSpPr/>
          <p:nvPr/>
        </p:nvSpPr>
        <p:spPr>
          <a:xfrm>
            <a:off x="7143450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3" name="Google Shape;833;p119"/>
          <p:cNvSpPr/>
          <p:nvPr/>
        </p:nvSpPr>
        <p:spPr>
          <a:xfrm>
            <a:off x="1610075" y="162960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3" id="834" name="Google Shape;834;p119"/>
          <p:cNvSpPr txBox="1"/>
          <p:nvPr>
            <p:ph idx="3" type="body"/>
          </p:nvPr>
        </p:nvSpPr>
        <p:spPr>
          <a:xfrm>
            <a:off x="6070949" y="2207700"/>
            <a:ext cx="2616000" cy="1902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seamless access to the most recent document version for all users.</a:t>
            </a:r>
            <a:endParaRPr/>
          </a:p>
        </p:txBody>
      </p:sp>
      <p:sp>
        <p:nvSpPr>
          <p:cNvPr descr="2" id="835" name="Google Shape;835;p119"/>
          <p:cNvSpPr txBox="1"/>
          <p:nvPr>
            <p:ph idx="2" type="body"/>
          </p:nvPr>
        </p:nvSpPr>
        <p:spPr>
          <a:xfrm>
            <a:off x="3318245" y="2207700"/>
            <a:ext cx="2597100" cy="1902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Include version numbers in file names for easy identification.</a:t>
            </a:r>
            <a:endParaRPr/>
          </a:p>
        </p:txBody>
      </p:sp>
      <p:sp>
        <p:nvSpPr>
          <p:cNvPr id="836" name="Google Shape;836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Considering Version Control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837" name="Google Shape;837;p119"/>
          <p:cNvSpPr txBox="1"/>
          <p:nvPr>
            <p:ph idx="1" type="body"/>
          </p:nvPr>
        </p:nvSpPr>
        <p:spPr>
          <a:xfrm>
            <a:off x="547025" y="2207700"/>
            <a:ext cx="2597100" cy="19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Track and manage various iterations of documents efficiently.</a:t>
            </a:r>
            <a:endParaRPr/>
          </a:p>
        </p:txBody>
      </p:sp>
      <p:pic>
        <p:nvPicPr>
          <p:cNvPr id="838" name="Google Shape;838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975" y="171835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3400" y="171834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1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0350" y="171466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1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11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11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844" name="Google Shape;844;p11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2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00">
                <a:latin typeface="Inter"/>
                <a:ea typeface="Inter"/>
                <a:cs typeface="Inter"/>
                <a:sym typeface="Inter"/>
              </a:rPr>
              <a:t>Conclusion: Creating an Organized Digital Workspace</a:t>
            </a:r>
            <a:endParaRPr sz="2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850" name="Google Shape;850;p12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Adopting best practices ensures a streamlined and structured digital workspace.</a:t>
            </a:r>
            <a:endParaRPr/>
          </a:p>
        </p:txBody>
      </p:sp>
      <p:sp>
        <p:nvSpPr>
          <p:cNvPr descr="2" id="851" name="Google Shape;851;p12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Efficiency is enhanced through quick retrieval of specific documents.</a:t>
            </a:r>
            <a:endParaRPr/>
          </a:p>
        </p:txBody>
      </p:sp>
      <p:sp>
        <p:nvSpPr>
          <p:cNvPr descr="1" id="852" name="Google Shape;852;p12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Effective document labelling improves organization and accessibility of digital files.</a:t>
            </a:r>
            <a:endParaRPr sz="1400"/>
          </a:p>
        </p:txBody>
      </p:sp>
      <p:cxnSp>
        <p:nvCxnSpPr>
          <p:cNvPr id="853" name="Google Shape;853;p12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4" name="Google Shape;854;p12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5" name="Google Shape;855;p12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56" name="Google Shape;856;p1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12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8" name="Google Shape;858;p12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859" name="Google Shape;859;p12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10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674" name="Google Shape;674;p110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00">
                <a:latin typeface="Inter"/>
                <a:ea typeface="Inter"/>
                <a:cs typeface="Inter"/>
                <a:sym typeface="Inter"/>
              </a:rPr>
              <a:t>Tips for Organizing Digital Files</a:t>
            </a:r>
            <a:endParaRPr sz="2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675" name="Google Shape;675;p110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Establish a consistent naming convention to enhance searchability and clarity.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Incorporate dates into file names for easy tracking and sorting.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Utilize folders and subfolders to categorize and organize files effectively.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Leverage tags and metadata to add detailed information and improve retrieval.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Keep file names simple and descriptive to quickly identify content.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676" name="Google Shape;676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Tips for Efficient File Organization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677" name="Google Shape;677;p110"/>
          <p:cNvPicPr preferRelativeResize="0"/>
          <p:nvPr/>
        </p:nvPicPr>
        <p:blipFill rotWithShape="1">
          <a:blip r:embed="rId3">
            <a:alphaModFix/>
          </a:blip>
          <a:srcRect b="0" l="13625" r="13625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Google Shape;678;p110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110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1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1" name="Google Shape;681;p11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p11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683" name="Google Shape;683;p11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688" name="Google Shape;688;p11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Document labelling streamlines search processes and improves information retrieval.</a:t>
            </a:r>
            <a:endParaRPr/>
          </a:p>
        </p:txBody>
      </p:sp>
      <p:sp>
        <p:nvSpPr>
          <p:cNvPr descr="3" id="689" name="Google Shape;689;p11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Various strategies such as consistent naming conventions and metadata usage optimize document management.</a:t>
            </a:r>
            <a:endParaRPr/>
          </a:p>
        </p:txBody>
      </p:sp>
      <p:sp>
        <p:nvSpPr>
          <p:cNvPr id="690" name="Google Shape;690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Document Labelling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691" name="Google Shape;691;p11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Organized digital documents enhance productivity and accessibility.</a:t>
            </a:r>
            <a:endParaRPr/>
          </a:p>
        </p:txBody>
      </p:sp>
      <p:sp>
        <p:nvSpPr>
          <p:cNvPr id="692" name="Google Shape;692;p11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693" name="Google Shape;693;p11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694" name="Google Shape;694;p11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695" name="Google Shape;695;p1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11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11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698" name="Google Shape;698;p11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12"/>
          <p:cNvSpPr/>
          <p:nvPr/>
        </p:nvSpPr>
        <p:spPr>
          <a:xfrm>
            <a:off x="6830819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4" name="Google Shape;704;p112"/>
          <p:cNvSpPr/>
          <p:nvPr/>
        </p:nvSpPr>
        <p:spPr>
          <a:xfrm>
            <a:off x="4076382" y="1578288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5" name="Google Shape;705;p112"/>
          <p:cNvSpPr/>
          <p:nvPr/>
        </p:nvSpPr>
        <p:spPr>
          <a:xfrm>
            <a:off x="13219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2" id="706" name="Google Shape;706;p112"/>
          <p:cNvSpPr txBox="1"/>
          <p:nvPr>
            <p:ph idx="2" type="body"/>
          </p:nvPr>
        </p:nvSpPr>
        <p:spPr>
          <a:xfrm>
            <a:off x="3243583" y="2727525"/>
            <a:ext cx="25824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Keywords enhance search results and categorization.</a:t>
            </a:r>
            <a:endParaRPr/>
          </a:p>
        </p:txBody>
      </p:sp>
      <p:sp>
        <p:nvSpPr>
          <p:cNvPr descr="3" id="707" name="Google Shape;707;p112"/>
          <p:cNvSpPr txBox="1"/>
          <p:nvPr>
            <p:ph idx="3" type="body"/>
          </p:nvPr>
        </p:nvSpPr>
        <p:spPr>
          <a:xfrm>
            <a:off x="5998017" y="2727525"/>
            <a:ext cx="25824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Illustrative example: 'Document1.docx' vs. 'Marketing_Plan_2023_Final.docx'.</a:t>
            </a:r>
            <a:endParaRPr/>
          </a:p>
        </p:txBody>
      </p:sp>
      <p:sp>
        <p:nvSpPr>
          <p:cNvPr id="708" name="Google Shape;70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Descriptive File Names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09" name="Google Shape;709;p112"/>
          <p:cNvSpPr txBox="1"/>
          <p:nvPr>
            <p:ph idx="1" type="body"/>
          </p:nvPr>
        </p:nvSpPr>
        <p:spPr>
          <a:xfrm>
            <a:off x="489150" y="2727525"/>
            <a:ext cx="25824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Accurate file names aid in content identification and retrieval.</a:t>
            </a:r>
            <a:endParaRPr/>
          </a:p>
        </p:txBody>
      </p:sp>
      <p:pic>
        <p:nvPicPr>
          <p:cNvPr id="710" name="Google Shape;710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0500" y="1846888"/>
            <a:ext cx="379600" cy="3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2763" y="1844663"/>
            <a:ext cx="384048" cy="384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1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97200" y="1844650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1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p11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11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716" name="Google Shape;716;p11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721" name="Google Shape;721;p11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Include relevant details such as project name, date, and version number in file names.</a:t>
            </a:r>
            <a:endParaRPr/>
          </a:p>
        </p:txBody>
      </p:sp>
      <p:sp>
        <p:nvSpPr>
          <p:cNvPr descr="3" id="722" name="Google Shape;722;p11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consistent naming convention simplifies searching, sorting, and understanding document content.</a:t>
            </a:r>
            <a:endParaRPr/>
          </a:p>
        </p:txBody>
      </p:sp>
      <p:sp>
        <p:nvSpPr>
          <p:cNvPr descr="1" id="723" name="Google Shape;723;p11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Ensure all file names follow a similar structure for easy identification.</a:t>
            </a:r>
            <a:endParaRPr sz="1400"/>
          </a:p>
        </p:txBody>
      </p:sp>
      <p:sp>
        <p:nvSpPr>
          <p:cNvPr id="724" name="Google Shape;724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Establishing a Consistent Naming Convention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5" name="Google Shape;725;p11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6" name="Google Shape;726;p11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7" name="Google Shape;727;p11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8" name="Google Shape;728;p1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11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p11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731" name="Google Shape;731;p11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4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7" name="Google Shape;737;p114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8" name="Google Shape;738;p114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39" name="Google Shape;739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Standardized Date Formats for Document Clarity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40" name="Google Shape;740;p114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Adopting standardized date formats improves clarity and organization.</a:t>
            </a:r>
            <a:endParaRPr sz="1100"/>
          </a:p>
        </p:txBody>
      </p:sp>
      <p:sp>
        <p:nvSpPr>
          <p:cNvPr descr="header_0" id="741" name="Google Shape;741;p114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Enhanced Document Clarity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742" name="Google Shape;742;p114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Illustrative example: Implementing 'YYYY-MM-DD' or 'DD-MM-YYYY' for clear and understandable dates.</a:t>
            </a:r>
            <a:endParaRPr sz="1100"/>
          </a:p>
        </p:txBody>
      </p:sp>
      <p:sp>
        <p:nvSpPr>
          <p:cNvPr descr="header_1" id="743" name="Google Shape;743;p114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Consistent Date Representation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44" name="Google Shape;744;p114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Tracking document versions and revisions for monitoring changes over time.</a:t>
            </a:r>
            <a:endParaRPr sz="1100"/>
          </a:p>
        </p:txBody>
      </p:sp>
      <p:sp>
        <p:nvSpPr>
          <p:cNvPr descr="header_2" id="745" name="Google Shape;745;p114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Incorporating Dates into File Names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46" name="Google Shape;746;p114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747" name="Google Shape;747;p114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748" name="Google Shape;748;p114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9" name="Google Shape;749;p1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11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11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752" name="Google Shape;752;p11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1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8" name="Google Shape;758;p11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Meaningful Folder Names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759" name="Google Shape;759;p11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0" name="Google Shape;760;p11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1" name="Google Shape;761;p11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Create a structured system to categorize files. Arrange folders in a logical order for efficient retrieval of documents.</a:t>
            </a:r>
            <a:endParaRPr sz="1200"/>
          </a:p>
        </p:txBody>
      </p:sp>
      <p:sp>
        <p:nvSpPr>
          <p:cNvPr id="762" name="Google Shape;762;p11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Hierarchical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763" name="Google Shape;763;p11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Related Document Grouping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764" name="Google Shape;764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Utilizing Folders and Subfolders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5" name="Google Shape;765;p11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Cluster similar documents together in subfolders. Improve workflow by having related files in close proximity for easy access.</a:t>
            </a:r>
            <a:endParaRPr/>
          </a:p>
        </p:txBody>
      </p:sp>
      <p:sp>
        <p:nvSpPr>
          <p:cNvPr id="766" name="Google Shape;766;p11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Assign descriptive names to folders. Use clear and concise titles that reflect the contents stored within each folder.</a:t>
            </a:r>
            <a:endParaRPr/>
          </a:p>
        </p:txBody>
      </p:sp>
      <p:sp>
        <p:nvSpPr>
          <p:cNvPr id="767" name="Google Shape;767;p1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11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11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770" name="Google Shape;770;p11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75" name="Google Shape;775;p116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leveraging tags and metadata, documents become more searchable, allowing for quick access and better categorization.</a:t>
            </a:r>
            <a:endParaRPr/>
          </a:p>
        </p:txBody>
      </p:sp>
      <p:sp>
        <p:nvSpPr>
          <p:cNvPr descr="2" id="776" name="Google Shape;776;p116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Operating systems and document management systems play a key role in managing and utilizing tags and metadata effectively.</a:t>
            </a:r>
            <a:endParaRPr/>
          </a:p>
        </p:txBody>
      </p:sp>
      <p:sp>
        <p:nvSpPr>
          <p:cNvPr descr="1" id="777" name="Google Shape;777;p116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Tags and metadata help classify documents, making them easier to find and organize.</a:t>
            </a:r>
            <a:endParaRPr sz="1400"/>
          </a:p>
        </p:txBody>
      </p:sp>
      <p:sp>
        <p:nvSpPr>
          <p:cNvPr id="778" name="Google Shape;778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Leveraging Tags and Metadata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779" name="Google Shape;779;p116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0" name="Google Shape;780;p116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1" name="Google Shape;781;p116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2" name="Google Shape;782;p116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3" name="Google Shape;783;p1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p11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5" name="Google Shape;785;p11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786" name="Google Shape;786;p11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91" name="Google Shape;791;p117"/>
          <p:cNvSpPr txBox="1"/>
          <p:nvPr>
            <p:ph idx="2" type="body"/>
          </p:nvPr>
        </p:nvSpPr>
        <p:spPr>
          <a:xfrm>
            <a:off x="2058975" y="3625778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file names are easily understandable by all users. Prioritize clarity over creativity.</a:t>
            </a:r>
            <a:endParaRPr/>
          </a:p>
        </p:txBody>
      </p:sp>
      <p:sp>
        <p:nvSpPr>
          <p:cNvPr descr="2" id="792" name="Google Shape;792;p117"/>
          <p:cNvSpPr txBox="1"/>
          <p:nvPr>
            <p:ph idx="1" type="body"/>
          </p:nvPr>
        </p:nvSpPr>
        <p:spPr>
          <a:xfrm>
            <a:off x="2058975" y="2444433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Eliminate unnecessary words or characters to streamline file names.</a:t>
            </a:r>
            <a:endParaRPr/>
          </a:p>
        </p:txBody>
      </p:sp>
      <p:sp>
        <p:nvSpPr>
          <p:cNvPr descr="1" id="793" name="Google Shape;793;p117"/>
          <p:cNvSpPr txBox="1"/>
          <p:nvPr>
            <p:ph idx="3" type="body"/>
          </p:nvPr>
        </p:nvSpPr>
        <p:spPr>
          <a:xfrm>
            <a:off x="2058975" y="1263100"/>
            <a:ext cx="5709600" cy="95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Use descriptive keywords for easy identification. Keep names concise and relevant to content.</a:t>
            </a:r>
            <a:endParaRPr sz="1400"/>
          </a:p>
        </p:txBody>
      </p:sp>
      <p:sp>
        <p:nvSpPr>
          <p:cNvPr id="794" name="Google Shape;794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Keeping File Names Simple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95" name="Google Shape;795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738" y="1534352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117"/>
          <p:cNvSpPr/>
          <p:nvPr/>
        </p:nvSpPr>
        <p:spPr>
          <a:xfrm>
            <a:off x="1596775" y="1669575"/>
            <a:ext cx="141000" cy="141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97" name="Google Shape;797;p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8738" y="264807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1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8738" y="389704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799" name="Google Shape;799;p117"/>
          <p:cNvSpPr/>
          <p:nvPr/>
        </p:nvSpPr>
        <p:spPr>
          <a:xfrm>
            <a:off x="1596775" y="2783300"/>
            <a:ext cx="141000" cy="141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00" name="Google Shape;800;p117"/>
          <p:cNvSpPr/>
          <p:nvPr/>
        </p:nvSpPr>
        <p:spPr>
          <a:xfrm>
            <a:off x="1596775" y="4032263"/>
            <a:ext cx="141000" cy="141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01" name="Google Shape;801;p1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11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1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Document Labelling</a:t>
            </a:r>
            <a:endParaRPr b="1" sz="1600"/>
          </a:p>
        </p:txBody>
      </p:sp>
      <p:sp>
        <p:nvSpPr>
          <p:cNvPr id="804" name="Google Shape;804;p11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