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9" r:id="rId4"/>
    <p:sldMasterId id="2147483800" r:id="rId5"/>
    <p:sldMasterId id="2147483801" r:id="rId6"/>
    <p:sldMasterId id="2147483802" r:id="rId7"/>
    <p:sldMasterId id="2147483803" r:id="rId8"/>
    <p:sldMasterId id="2147483804" r:id="rId9"/>
    <p:sldMasterId id="2147483805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7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SLIDES_API84384825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5" name="Google Shape;995;SLIDES_API84384825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SLIDES_API843848257_15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5" name="Google Shape;1165;SLIDES_API843848257_15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SLIDES_API843848257_17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SLIDES_API843848257_17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SLIDES_API843848257_18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6" name="Google Shape;1206;SLIDES_API843848257_18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SLIDES_API183809128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SLIDES_API183809128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SLIDES_API843848257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SLIDES_API843848257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SLIDES_API843848257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SLIDES_API843848257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SLIDES_API55633203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9" name="Google Shape;1059;SLIDES_API55633203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SLIDES_API843848257_8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0" name="Google Shape;1080;SLIDES_API843848257_8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3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SLIDES_API843848257_9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5" name="Google Shape;1095;SLIDES_API843848257_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SLIDES_API843848257_1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0" name="Google Shape;1120;SLIDES_API843848257_1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SLIDES_API206873455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SLIDES_API206873455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3" name="Google Shape;663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7" name="Google Shape;667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5" name="Google Shape;675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8" name="Google Shape;678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4" name="Google Shape;714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1" name="Google Shape;721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2" name="Google Shape;722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6" name="Google Shape;726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9" name="Google Shape;729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2" name="Google Shape;732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2" name="Google Shape;752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9" name="Google Shape;759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4" name="Google Shape;764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5" name="Google Shape;785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9" name="Google Shape;799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5" name="Google Shape;805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9" name="Google Shape;809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0" name="Google Shape;820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3" name="Google Shape;823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6" name="Google Shape;826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9" name="Google Shape;829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0" name="Google Shape;830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4" name="Google Shape;834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1" name="Google Shape;851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8" name="Google Shape;858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9" name="Google Shape;869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1" name="Google Shape;871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2" name="Google Shape;872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8" name="Google Shape;878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9" name="Google Shape;879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3" name="Google Shape;883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6" name="Google Shape;886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9" name="Google Shape;889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8" name="Google Shape;908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9" name="Google Shape;909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5" name="Google Shape;915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6" name="Google Shape;916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7" name="Google Shape;917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1" name="Google Shape;921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6" name="Google Shape;936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7" name="Google Shape;937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9" name="Google Shape;939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42" name="Google Shape;942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2" name="Google Shape;952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6" name="Google Shape;956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9" name="Google Shape;959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2" name="Google Shape;962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6" name="Google Shape;966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0" name="Google Shape;970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4" name="Google Shape;974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7" name="Google Shape;977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0" name="Google Shape;980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3" name="Google Shape;983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6" name="Google Shape;986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7" name="Google Shape;987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0" name="Google Shape;990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1" name="Google Shape;991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2" name="Google Shape;992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4" name="Google Shape;154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0" name="Google Shape;190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7" name="Google Shape;207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6" name="Google Shape;266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1" name="Google Shape;271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2" name="Google Shape;272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5" name="Google Shape;275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0" name="Google Shape;300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1" name="Google Shape;301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2" name="Google Shape;302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3" name="Google Shape;303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0" name="Google Shape;310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36" name="Google Shape;336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0" name="Google Shape;350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6" name="Google Shape;356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1" name="Google Shape;371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6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6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7" name="Google Shape;407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8" name="Google Shape;408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4" name="Google Shape;414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5" name="Google Shape;415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9" name="Google Shape;419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2" name="Google Shape;422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3" name="Google Shape;423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5" name="Google Shape;425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8" name="Google Shape;438;p7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9" name="Google Shape;439;p7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0" name="Google Shape;440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4" name="Google Shape;444;p7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7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1" name="Google Shape;451;p7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52" name="Google Shape;452;p7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3" name="Google Shape;453;p7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7" name="Google Shape;457;p7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8" name="Google Shape;458;p7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9" name="Google Shape;45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3" name="Google Shape;463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4" name="Google Shape;464;p7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78" name="Google Shape;478;p7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7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7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7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7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7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2" name="Google Shape;492;p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5" name="Google Shape;495;p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8" name="Google Shape;498;p7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2" name="Google Shape;502;p8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8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8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8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0" name="Google Shape;510;p8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8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3" name="Google Shape;513;p8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6" name="Google Shape;516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9" name="Google Shape;519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22" name="Google Shape;522;p8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3" name="Google Shape;523;p8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8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7" name="Google Shape;527;p8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7" name="Google Shape;547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4" name="Google Shape;554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9" name="Google Shape;559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1" name="Google Shape;561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2" name="Google Shape;562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8" name="Google Shape;568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9" name="Google Shape;569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3" name="Google Shape;573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6" name="Google Shape;576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7" name="Google Shape;577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9" name="Google Shape;579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8" name="Google Shape;598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9" name="Google Shape;599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0" name="Google Shape;600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1" name="Google Shape;601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2" name="Google Shape;602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9" name="Google Shape;609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0" name="Google Shape;610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1" name="Google Shape;611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2" name="Google Shape;612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6" name="Google Shape;616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7" name="Google Shape;617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8" name="Google Shape;618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9" name="Google Shape;629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0" name="Google Shape;640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43" name="Google Shape;643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9" name="Google Shape;649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7" name="Google Shape;657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0" name="Google Shape;660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7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5" name="Google Shape;375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2" name="Google Shape;532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0" name="Google Shape;680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2" name="Google Shape;682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7" name="Google Shape;837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9" name="Google Shape;839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Relationship Id="rId7" Type="http://schemas.openxmlformats.org/officeDocument/2006/relationships/image" Target="../media/image17.png"/><Relationship Id="rId8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4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jpg"/><Relationship Id="rId4" Type="http://schemas.openxmlformats.org/officeDocument/2006/relationships/image" Target="../media/image20.jpg"/><Relationship Id="rId5" Type="http://schemas.openxmlformats.org/officeDocument/2006/relationships/image" Target="../media/image2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image" Target="../media/image4.png"/><Relationship Id="rId6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g"/><Relationship Id="rId4" Type="http://schemas.openxmlformats.org/officeDocument/2006/relationships/image" Target="../media/image22.jpg"/><Relationship Id="rId5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 Your Digital Space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8" name="Google Shape;998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5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59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01" name="Google Shape;1001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7" name="Google Shape;1167;p168"/>
          <p:cNvCxnSpPr/>
          <p:nvPr/>
        </p:nvCxnSpPr>
        <p:spPr>
          <a:xfrm>
            <a:off x="-11700" y="1534425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68" name="Google Shape;1168;p168"/>
          <p:cNvSpPr/>
          <p:nvPr/>
        </p:nvSpPr>
        <p:spPr>
          <a:xfrm>
            <a:off x="4336500" y="130260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9" name="Google Shape;1169;p168"/>
          <p:cNvSpPr/>
          <p:nvPr/>
        </p:nvSpPr>
        <p:spPr>
          <a:xfrm>
            <a:off x="7143450" y="129892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0" name="Google Shape;1170;p168"/>
          <p:cNvSpPr/>
          <p:nvPr/>
        </p:nvSpPr>
        <p:spPr>
          <a:xfrm>
            <a:off x="1610075" y="130077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3" id="1171" name="Google Shape;1171;p168"/>
          <p:cNvSpPr txBox="1"/>
          <p:nvPr>
            <p:ph idx="3" type="body"/>
          </p:nvPr>
        </p:nvSpPr>
        <p:spPr>
          <a:xfrm>
            <a:off x="6070950" y="1878875"/>
            <a:ext cx="2616000" cy="970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Encrypt sensitive documents and communications to prevent unauthorized access.</a:t>
            </a:r>
            <a:endParaRPr sz="1200"/>
          </a:p>
        </p:txBody>
      </p:sp>
      <p:sp>
        <p:nvSpPr>
          <p:cNvPr descr="2" id="1172" name="Google Shape;1172;p168"/>
          <p:cNvSpPr txBox="1"/>
          <p:nvPr>
            <p:ph idx="2" type="body"/>
          </p:nvPr>
        </p:nvSpPr>
        <p:spPr>
          <a:xfrm>
            <a:off x="3318245" y="1878875"/>
            <a:ext cx="2597100" cy="970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Use strong passwords and enable two-factor authentication for enhanced security measures.</a:t>
            </a:r>
            <a:endParaRPr sz="1200"/>
          </a:p>
        </p:txBody>
      </p:sp>
      <p:sp>
        <p:nvSpPr>
          <p:cNvPr id="1173" name="Google Shape;1173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Securing Your Digital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74" name="Google Shape;1174;p168"/>
          <p:cNvSpPr txBox="1"/>
          <p:nvPr>
            <p:ph idx="1" type="body"/>
          </p:nvPr>
        </p:nvSpPr>
        <p:spPr>
          <a:xfrm>
            <a:off x="547025" y="1878875"/>
            <a:ext cx="2597100" cy="9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Update security software regularly to protect against malware, viruses, and security threats.</a:t>
            </a:r>
            <a:endParaRPr sz="1200"/>
          </a:p>
        </p:txBody>
      </p:sp>
      <p:pic>
        <p:nvPicPr>
          <p:cNvPr id="1175" name="Google Shape;1175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975" y="138952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6" name="Google Shape;1176;p1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3400" y="13895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" name="Google Shape;1177;p1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0350" y="1385840"/>
            <a:ext cx="297175" cy="297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78" name="Google Shape;1178;p168"/>
          <p:cNvCxnSpPr/>
          <p:nvPr/>
        </p:nvCxnSpPr>
        <p:spPr>
          <a:xfrm>
            <a:off x="-11700" y="3366375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9" name="Google Shape;1179;p168"/>
          <p:cNvSpPr/>
          <p:nvPr/>
        </p:nvSpPr>
        <p:spPr>
          <a:xfrm>
            <a:off x="4336500" y="31345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0" name="Google Shape;1180;p168"/>
          <p:cNvSpPr/>
          <p:nvPr/>
        </p:nvSpPr>
        <p:spPr>
          <a:xfrm>
            <a:off x="7143450" y="313087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1" name="Google Shape;1181;p168"/>
          <p:cNvSpPr/>
          <p:nvPr/>
        </p:nvSpPr>
        <p:spPr>
          <a:xfrm>
            <a:off x="1610075" y="313272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6" id="1182" name="Google Shape;1182;p168"/>
          <p:cNvSpPr txBox="1"/>
          <p:nvPr>
            <p:ph idx="3" type="body"/>
          </p:nvPr>
        </p:nvSpPr>
        <p:spPr>
          <a:xfrm>
            <a:off x="6070950" y="3710825"/>
            <a:ext cx="2616000" cy="970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clear cache, cookies, and temporary files to improve device performance and security.</a:t>
            </a:r>
            <a:endParaRPr sz="1200"/>
          </a:p>
        </p:txBody>
      </p:sp>
      <p:sp>
        <p:nvSpPr>
          <p:cNvPr descr="5" id="1183" name="Google Shape;1183;p168"/>
          <p:cNvSpPr txBox="1"/>
          <p:nvPr>
            <p:ph idx="2" type="body"/>
          </p:nvPr>
        </p:nvSpPr>
        <p:spPr>
          <a:xfrm>
            <a:off x="3318245" y="3710825"/>
            <a:ext cx="2597100" cy="970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Update operating systems to mitigate vulnerabilities and ensure a safe online experience.</a:t>
            </a:r>
            <a:endParaRPr sz="1200"/>
          </a:p>
        </p:txBody>
      </p:sp>
      <p:sp>
        <p:nvSpPr>
          <p:cNvPr descr="4" id="1184" name="Google Shape;1184;p168"/>
          <p:cNvSpPr txBox="1"/>
          <p:nvPr>
            <p:ph idx="1" type="body"/>
          </p:nvPr>
        </p:nvSpPr>
        <p:spPr>
          <a:xfrm>
            <a:off x="547025" y="3710825"/>
            <a:ext cx="2597100" cy="9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Employ firewalls, antivirus software, and encryption protocols for enhanced digital security.</a:t>
            </a:r>
            <a:endParaRPr sz="1200"/>
          </a:p>
        </p:txBody>
      </p:sp>
      <p:pic>
        <p:nvPicPr>
          <p:cNvPr id="1185" name="Google Shape;1185;p1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96975" y="322147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6" name="Google Shape;1186;p1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23400" y="32214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7" name="Google Shape;1187;p1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30350" y="32177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8" name="Google Shape;1188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6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68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191" name="Google Shape;1191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169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Regular Backups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7" name="Google Shape;1197;p169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98" name="Google Shape;1198;p16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541" l="0" r="0" t="26541"/>
          <a:stretch/>
        </p:blipFill>
        <p:spPr>
          <a:xfrm>
            <a:off x="457200" y="2175175"/>
            <a:ext cx="8229600" cy="2574100"/>
          </a:xfrm>
          <a:prstGeom prst="rect">
            <a:avLst/>
          </a:prstGeom>
        </p:spPr>
      </p:pic>
      <p:sp>
        <p:nvSpPr>
          <p:cNvPr id="1199" name="Google Shape;1199;p169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Ensure that important digital files, documents, and photos are backed up regularly to prevent data loss.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Use cloud storage services, external hard drives, or backup software for secure backups.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Utilize synchronization tools or cloud storage platforms to keep digital files accessible across multiple devices.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200" name="Google Shape;1200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p16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169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203" name="Google Shape;1203;p16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208" name="Google Shape;1208;p17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efficient file organization, email management, and device cleanup routines.</a:t>
            </a:r>
            <a:endParaRPr/>
          </a:p>
        </p:txBody>
      </p:sp>
      <p:sp>
        <p:nvSpPr>
          <p:cNvPr descr="3" id="1209" name="Google Shape;1209;p17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 digital security by updating software, using strong passwords, and encrypting sensitive data.</a:t>
            </a:r>
            <a:endParaRPr/>
          </a:p>
        </p:txBody>
      </p:sp>
      <p:sp>
        <p:nvSpPr>
          <p:cNvPr descr="1" id="1210" name="Google Shape;1210;p17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declutter your digital space to optimize organization and productivity.</a:t>
            </a:r>
            <a:endParaRPr sz="1400"/>
          </a:p>
        </p:txBody>
      </p:sp>
      <p:sp>
        <p:nvSpPr>
          <p:cNvPr id="1211" name="Google Shape;1211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>
                <a:latin typeface="Inter"/>
                <a:ea typeface="Inter"/>
                <a:cs typeface="Inter"/>
                <a:sym typeface="Inter"/>
              </a:rPr>
              <a:t>Conclusion: Maintaining a Decluttered Digital Space</a:t>
            </a:r>
            <a:endParaRPr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2" name="Google Shape;1212;p17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3" name="Google Shape;1213;p17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4" name="Google Shape;1214;p17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5" name="Google Shape;1215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17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170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218" name="Google Shape;1218;p17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60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07" name="Google Shape;1007;p160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Organizing Files and Folders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08" name="Google Shape;1008;p160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Review, categorize, and delete files to declutter your digital space.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Establish a structured file naming system for easy organization and retrieval.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Manage email inboxes by archiving, deleting, and organizing emails effectively.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09" name="Google Shape;1009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for Digital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10" name="Google Shape;1010;p160"/>
          <p:cNvPicPr preferRelativeResize="0"/>
          <p:nvPr/>
        </p:nvPicPr>
        <p:blipFill rotWithShape="1">
          <a:blip r:embed="rId3">
            <a:alphaModFix/>
          </a:blip>
          <a:srcRect b="0" l="12225" r="1221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160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2" name="Google Shape;1012;p160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3" name="Google Shape;1013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16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60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16" name="Google Shape;1016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21" name="Google Shape;1021;p16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Improving productivity by decluttering digital spaces.</a:t>
            </a:r>
            <a:endParaRPr/>
          </a:p>
        </p:txBody>
      </p:sp>
      <p:sp>
        <p:nvSpPr>
          <p:cNvPr descr="3" id="1022" name="Google Shape;1022;p16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Reducing stress through digital decluttering.</a:t>
            </a:r>
            <a:endParaRPr/>
          </a:p>
        </p:txBody>
      </p:sp>
      <p:sp>
        <p:nvSpPr>
          <p:cNvPr descr="1" id="1023" name="Google Shape;1023;p16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digital space is essential for organization and productivity.</a:t>
            </a:r>
            <a:endParaRPr/>
          </a:p>
        </p:txBody>
      </p:sp>
      <p:sp>
        <p:nvSpPr>
          <p:cNvPr id="1024" name="Google Shape;1024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5" name="Google Shape;1025;p16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6" name="Google Shape;1026;p16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7" name="Google Shape;1027;p16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8" name="Google Shape;1028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6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61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31" name="Google Shape;1031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2"/>
          <p:cNvSpPr/>
          <p:nvPr/>
        </p:nvSpPr>
        <p:spPr>
          <a:xfrm>
            <a:off x="51545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7" name="Google Shape;1037;p162"/>
          <p:cNvSpPr/>
          <p:nvPr/>
        </p:nvSpPr>
        <p:spPr>
          <a:xfrm>
            <a:off x="30726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8" name="Google Shape;1038;p162"/>
          <p:cNvSpPr/>
          <p:nvPr/>
        </p:nvSpPr>
        <p:spPr>
          <a:xfrm>
            <a:off x="9907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9" name="Google Shape;1039;p162"/>
          <p:cNvSpPr/>
          <p:nvPr/>
        </p:nvSpPr>
        <p:spPr>
          <a:xfrm>
            <a:off x="72364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040" name="Google Shape;1040;p162"/>
          <p:cNvSpPr txBox="1"/>
          <p:nvPr>
            <p:ph idx="4" type="body"/>
          </p:nvPr>
        </p:nvSpPr>
        <p:spPr>
          <a:xfrm>
            <a:off x="6734874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Improve productivity by making it easier to locate and manage files across different platforms and devices.</a:t>
            </a:r>
            <a:endParaRPr/>
          </a:p>
        </p:txBody>
      </p:sp>
      <p:sp>
        <p:nvSpPr>
          <p:cNvPr descr="2" id="1041" name="Google Shape;1041;p162"/>
          <p:cNvSpPr txBox="1"/>
          <p:nvPr>
            <p:ph idx="2" type="body"/>
          </p:nvPr>
        </p:nvSpPr>
        <p:spPr>
          <a:xfrm>
            <a:off x="2571076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a structured system of folders and subfolders for easy navigation and retrieval of files.</a:t>
            </a:r>
            <a:endParaRPr/>
          </a:p>
        </p:txBody>
      </p:sp>
      <p:sp>
        <p:nvSpPr>
          <p:cNvPr descr="3" id="1042" name="Google Shape;1042;p162"/>
          <p:cNvSpPr txBox="1"/>
          <p:nvPr>
            <p:ph idx="3" type="body"/>
          </p:nvPr>
        </p:nvSpPr>
        <p:spPr>
          <a:xfrm>
            <a:off x="4653003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clear and consistent file naming practices with relevant keywords for quick identification.</a:t>
            </a:r>
            <a:endParaRPr/>
          </a:p>
        </p:txBody>
      </p:sp>
      <p:sp>
        <p:nvSpPr>
          <p:cNvPr id="1043" name="Google Shape;1043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Files and Folders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44" name="Google Shape;1044;p162"/>
          <p:cNvSpPr txBox="1"/>
          <p:nvPr>
            <p:ph idx="1" type="body"/>
          </p:nvPr>
        </p:nvSpPr>
        <p:spPr>
          <a:xfrm>
            <a:off x="489150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files into categories based on topics or projects to enhance accessibility and organization.</a:t>
            </a:r>
            <a:endParaRPr/>
          </a:p>
        </p:txBody>
      </p:sp>
      <p:pic>
        <p:nvPicPr>
          <p:cNvPr id="1045" name="Google Shape;1045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300" y="1846888"/>
            <a:ext cx="379600" cy="3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6" name="Google Shape;1046;p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90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7" name="Google Shape;1047;p1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09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8" name="Google Shape;1048;p1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28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descr="3" id="1049" name="Google Shape;1049;p162"/>
          <p:cNvSpPr txBox="1"/>
          <p:nvPr/>
        </p:nvSpPr>
        <p:spPr>
          <a:xfrm>
            <a:off x="4647175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Descriptive Naming Conventions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050" name="Google Shape;1050;p162"/>
          <p:cNvSpPr txBox="1"/>
          <p:nvPr/>
        </p:nvSpPr>
        <p:spPr>
          <a:xfrm>
            <a:off x="485238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Categorizing Documents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051" name="Google Shape;1051;p162"/>
          <p:cNvSpPr txBox="1"/>
          <p:nvPr/>
        </p:nvSpPr>
        <p:spPr>
          <a:xfrm>
            <a:off x="2567163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Creating Logical Hierarchies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052" name="Google Shape;1052;p162"/>
          <p:cNvSpPr txBox="1"/>
          <p:nvPr/>
        </p:nvSpPr>
        <p:spPr>
          <a:xfrm>
            <a:off x="6727188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Enhancing Accessibility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53" name="Google Shape;1053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16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p162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56" name="Google Shape;1056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63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2" name="Google Shape;1062;p163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3" name="Google Shape;1063;p163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064" name="Google Shape;1064;p16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065" name="Google Shape;1065;p163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Digital File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66" name="Google Shape;1066;p163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Remove duplicates, outdated documents, and files no longer needed to free up space and improve digital organization.</a:t>
            </a:r>
            <a:endParaRPr sz="1100"/>
          </a:p>
        </p:txBody>
      </p:sp>
      <p:sp>
        <p:nvSpPr>
          <p:cNvPr descr="detail_1" id="1067" name="Google Shape;1067;p163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Take stock of all digital files including documents, photos, videos, and downloads to assess the content.</a:t>
            </a:r>
            <a:endParaRPr sz="1100"/>
          </a:p>
        </p:txBody>
      </p:sp>
      <p:sp>
        <p:nvSpPr>
          <p:cNvPr descr="header_0" id="1068" name="Google Shape;1068;p163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Deleting Unnecessary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69" name="Google Shape;1069;p163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Inventorying Digital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70" name="Google Shape;1070;p16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071" name="Google Shape;1071;p16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072" name="Google Shape;1072;p163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files into logical folders based on topics, projects, or content types for easier access and management.</a:t>
            </a:r>
            <a:endParaRPr sz="1100"/>
          </a:p>
        </p:txBody>
      </p:sp>
      <p:sp>
        <p:nvSpPr>
          <p:cNvPr descr="header_2" id="1073" name="Google Shape;1073;p163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Categorizing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74" name="Google Shape;1074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16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63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77" name="Google Shape;1077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82" name="Google Shape;1082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Include dates in file names for chronological organization.</a:t>
            </a:r>
            <a:endParaRPr/>
          </a:p>
        </p:txBody>
      </p:sp>
      <p:sp>
        <p:nvSpPr>
          <p:cNvPr descr="3" id="1083" name="Google Shape;1083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Add version numbers to track revisions and updates.</a:t>
            </a:r>
            <a:endParaRPr/>
          </a:p>
        </p:txBody>
      </p:sp>
      <p:sp>
        <p:nvSpPr>
          <p:cNvPr descr="1" id="1084" name="Google Shape;1084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Use descriptive keywords in file names to indicate content.</a:t>
            </a:r>
            <a:endParaRPr/>
          </a:p>
        </p:txBody>
      </p:sp>
      <p:sp>
        <p:nvSpPr>
          <p:cNvPr id="1085" name="Google Shape;1085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File Naming System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6" name="Google Shape;1086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7" name="Google Shape;1087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8" name="Google Shape;1088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9" name="Google Shape;1089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p16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1" name="Google Shape;1091;p164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092" name="Google Shape;1092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65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8" name="Google Shape;1098;p165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99" name="Google Shape;1099;p165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0" name="Google Shape;1100;p165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101" name="Google Shape;1101;p165"/>
          <p:cNvSpPr txBox="1"/>
          <p:nvPr>
            <p:ph idx="6" type="subTitle"/>
          </p:nvPr>
        </p:nvSpPr>
        <p:spPr>
          <a:xfrm>
            <a:off x="4637207" y="1813375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Regularly Archive or Delete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102" name="Google Shape;1102;p165"/>
          <p:cNvSpPr txBox="1"/>
          <p:nvPr>
            <p:ph idx="1" type="body"/>
          </p:nvPr>
        </p:nvSpPr>
        <p:spPr>
          <a:xfrm>
            <a:off x="457200" y="2407456"/>
            <a:ext cx="19596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Categorize emails into folders based on topics or priority levels for efficient management and quick access.</a:t>
            </a:r>
            <a:endParaRPr sz="1200"/>
          </a:p>
        </p:txBody>
      </p:sp>
      <p:sp>
        <p:nvSpPr>
          <p:cNvPr descr="1" id="1103" name="Google Shape;1103;p165"/>
          <p:cNvSpPr txBox="1"/>
          <p:nvPr>
            <p:ph idx="4" type="subTitle"/>
          </p:nvPr>
        </p:nvSpPr>
        <p:spPr>
          <a:xfrm>
            <a:off x="457225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Organize Emails into Folders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104" name="Google Shape;1104;p165"/>
          <p:cNvSpPr txBox="1"/>
          <p:nvPr>
            <p:ph idx="5" type="subTitle"/>
          </p:nvPr>
        </p:nvSpPr>
        <p:spPr>
          <a:xfrm>
            <a:off x="2547216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Utilize Filters and Rules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05" name="Google Shape;1105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Email Inboxes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2" id="1106" name="Google Shape;1106;p165"/>
          <p:cNvSpPr txBox="1"/>
          <p:nvPr>
            <p:ph idx="2" type="body"/>
          </p:nvPr>
        </p:nvSpPr>
        <p:spPr>
          <a:xfrm>
            <a:off x="2547247" y="2407375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Automate email sorting by setting up filters and rules to categorize incoming messages and reduce manual effort in managing emails.</a:t>
            </a:r>
            <a:endParaRPr/>
          </a:p>
        </p:txBody>
      </p:sp>
      <p:sp>
        <p:nvSpPr>
          <p:cNvPr descr="3" id="1107" name="Google Shape;1107;p165"/>
          <p:cNvSpPr txBox="1"/>
          <p:nvPr>
            <p:ph idx="3" type="body"/>
          </p:nvPr>
        </p:nvSpPr>
        <p:spPr>
          <a:xfrm>
            <a:off x="4637182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 a clean inbox by archiving important emails and deleting unnecessary ones to reduce clutter and improve productivity.</a:t>
            </a:r>
            <a:endParaRPr/>
          </a:p>
        </p:txBody>
      </p:sp>
      <p:sp>
        <p:nvSpPr>
          <p:cNvPr descr="4" id="1108" name="Google Shape;1108;p165"/>
          <p:cNvSpPr txBox="1"/>
          <p:nvPr>
            <p:ph idx="7" type="body"/>
          </p:nvPr>
        </p:nvSpPr>
        <p:spPr>
          <a:xfrm>
            <a:off x="6727125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Allocate time each week to declutter your inbox, delete unnecessary emails, and organize important messages for better email management.</a:t>
            </a:r>
            <a:endParaRPr/>
          </a:p>
        </p:txBody>
      </p:sp>
      <p:sp>
        <p:nvSpPr>
          <p:cNvPr descr="4" id="1109" name="Google Shape;1109;p165"/>
          <p:cNvSpPr txBox="1"/>
          <p:nvPr>
            <p:ph idx="8" type="subTitle"/>
          </p:nvPr>
        </p:nvSpPr>
        <p:spPr>
          <a:xfrm>
            <a:off x="6727151" y="1813375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Dedicate Weekly Inbox Cleanup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10" name="Google Shape;1110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1" name="Google Shape;1111;p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4879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2" name="Google Shape;1112;p1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0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3" name="Google Shape;1113;p1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2546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4" name="Google Shape;1114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16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16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117" name="Google Shape;1117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2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122" name="Google Shape;1122;p166"/>
          <p:cNvSpPr txBox="1"/>
          <p:nvPr>
            <p:ph idx="1" type="body"/>
          </p:nvPr>
        </p:nvSpPr>
        <p:spPr>
          <a:xfrm>
            <a:off x="10334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Review the installed apps and uninstall those not in use to free up storage space and declutter the home screen.</a:t>
            </a:r>
            <a:endParaRPr sz="1200"/>
          </a:p>
        </p:txBody>
      </p:sp>
      <p:sp>
        <p:nvSpPr>
          <p:cNvPr descr="1" id="1123" name="Google Shape;1123;p166"/>
          <p:cNvSpPr txBox="1"/>
          <p:nvPr>
            <p:ph idx="3" type="subTitle"/>
          </p:nvPr>
        </p:nvSpPr>
        <p:spPr>
          <a:xfrm>
            <a:off x="10334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Delete Unused Apps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24" name="Google Shape;1124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Cleaning Up Digital Devices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25" name="Google Shape;1125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2" id="1126" name="Google Shape;1126;p166"/>
          <p:cNvSpPr txBox="1"/>
          <p:nvPr>
            <p:ph idx="1" type="body"/>
          </p:nvPr>
        </p:nvSpPr>
        <p:spPr>
          <a:xfrm>
            <a:off x="52809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Arrange icons and widgets for easy access to frequently used apps and group similar apps in folders for a tidy digital space.</a:t>
            </a:r>
            <a:endParaRPr sz="1200"/>
          </a:p>
        </p:txBody>
      </p:sp>
      <p:sp>
        <p:nvSpPr>
          <p:cNvPr descr="2" id="1127" name="Google Shape;1127;p166"/>
          <p:cNvSpPr txBox="1"/>
          <p:nvPr>
            <p:ph idx="3" type="subTitle"/>
          </p:nvPr>
        </p:nvSpPr>
        <p:spPr>
          <a:xfrm>
            <a:off x="52809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Organize Home Screen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28" name="Google Shape;1128;p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4" id="1129" name="Google Shape;1129;p166"/>
          <p:cNvSpPr txBox="1"/>
          <p:nvPr>
            <p:ph idx="1" type="body"/>
          </p:nvPr>
        </p:nvSpPr>
        <p:spPr>
          <a:xfrm>
            <a:off x="52809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Delete unnecessary files, clear caches, and organize folders to maintain a clutter-free digital environment and enhance device performance.</a:t>
            </a:r>
            <a:endParaRPr sz="1200"/>
          </a:p>
        </p:txBody>
      </p:sp>
      <p:sp>
        <p:nvSpPr>
          <p:cNvPr descr="4" id="1130" name="Google Shape;1130;p166"/>
          <p:cNvSpPr txBox="1"/>
          <p:nvPr>
            <p:ph idx="3" type="subTitle"/>
          </p:nvPr>
        </p:nvSpPr>
        <p:spPr>
          <a:xfrm>
            <a:off x="52809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Optimize Storage 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31" name="Google Shape;1131;p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3" id="1132" name="Google Shape;1132;p166"/>
          <p:cNvSpPr txBox="1"/>
          <p:nvPr>
            <p:ph idx="1" type="body"/>
          </p:nvPr>
        </p:nvSpPr>
        <p:spPr>
          <a:xfrm>
            <a:off x="10334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clear cache, cookies, and temporary files to enhance device speed and free up storage space for improved performance.</a:t>
            </a:r>
            <a:endParaRPr sz="1200"/>
          </a:p>
        </p:txBody>
      </p:sp>
      <p:sp>
        <p:nvSpPr>
          <p:cNvPr descr="3" id="1133" name="Google Shape;1133;p166"/>
          <p:cNvSpPr txBox="1"/>
          <p:nvPr>
            <p:ph idx="3" type="subTitle"/>
          </p:nvPr>
        </p:nvSpPr>
        <p:spPr>
          <a:xfrm>
            <a:off x="10334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Clear Cache and Temporary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34" name="Google Shape;1134;p1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5" name="Google Shape;1135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p16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16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138" name="Google Shape;1138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67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4" name="Google Shape;1144;p167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5" name="Google Shape;1145;p167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46" name="Google Shape;1146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Backing Up and Syncing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47" name="Google Shape;1147;p167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synchronization tools or cloud storage platforms to access files across devices.</a:t>
            </a:r>
            <a:endParaRPr sz="1100"/>
          </a:p>
        </p:txBody>
      </p:sp>
      <p:sp>
        <p:nvSpPr>
          <p:cNvPr descr="header_0" id="1148" name="Google Shape;1148;p167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Implement Tools for Syncing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49" name="Google Shape;1149;p167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150" name="Google Shape;1150;p167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151" name="Google Shape;1151;p167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152" name="Google Shape;1152;p167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Employ cloud storage services, external drives, or backup software for secure data backups.</a:t>
            </a:r>
            <a:endParaRPr sz="1100"/>
          </a:p>
        </p:txBody>
      </p:sp>
      <p:sp>
        <p:nvSpPr>
          <p:cNvPr descr="header_1" id="1153" name="Google Shape;1153;p167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Utilize Backup Solutions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54" name="Google Shape;1154;p167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Ensure important files, documents, and photos are backed up frequently to prevent data loss.</a:t>
            </a:r>
            <a:endParaRPr sz="1100"/>
          </a:p>
        </p:txBody>
      </p:sp>
      <p:sp>
        <p:nvSpPr>
          <p:cNvPr descr="header_2" id="1155" name="Google Shape;1155;p167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Regularly Back Up Data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6" name="Google Shape;1156;p167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7" name="Google Shape;1157;p167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8" name="Google Shape;1158;p167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9" name="Google Shape;1159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6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67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 Digital Space</a:t>
            </a:r>
            <a:endParaRPr b="1" sz="1600"/>
          </a:p>
        </p:txBody>
      </p:sp>
      <p:sp>
        <p:nvSpPr>
          <p:cNvPr id="1162" name="Google Shape;1162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