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120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110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119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122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04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117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116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0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123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114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25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112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10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111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99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05.xml"/>
  <Override ContentType="application/vnd.openxmlformats-officedocument.presentationml.slideLayout+xml" PartName="/ppt/slideLayouts/slideLayout118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12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107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124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109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115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113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27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7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773" r:id="rId4"/>
    <p:sldMasterId id="2147483774" r:id="rId5"/>
    <p:sldMasterId id="2147483775" r:id="rId6"/>
    <p:sldMasterId id="2147483776" r:id="rId7"/>
    <p:sldMasterId id="2147483777" r:id="rId8"/>
    <p:sldMasterId id="2147483778" r:id="rId9"/>
  </p:sldMasterIdLst>
  <p:notesMasterIdLst>
    <p:notesMasterId r:id="rId10"/>
  </p:notesMasterIdLst>
  <p:sldIdLst>
    <p:sldId id="256" r:id="rId11"/>
    <p:sldId id="257" r:id="rId12"/>
    <p:sldId id="258" r:id="rId13"/>
    <p:sldId id="259" r:id="rId14"/>
    <p:sldId id="260" r:id="rId15"/>
    <p:sldId id="261" r:id="rId16"/>
    <p:sldId id="262" r:id="rId17"/>
    <p:sldId id="263" r:id="rId18"/>
    <p:sldId id="264" r:id="rId19"/>
    <p:sldId id="265" r:id="rId20"/>
    <p:sldId id="266" r:id="rId21"/>
    <p:sldId id="267" r:id="rId22"/>
  </p:sldIdLst>
  <p:sldSz cy="5143500" cx="9144000"/>
  <p:notesSz cx="6858000" cy="9144000"/>
  <p:embeddedFontLst>
    <p:embeddedFont>
      <p:font typeface="Hanken Grotesk"/>
      <p:regular r:id="rId23"/>
      <p:bold r:id="rId24"/>
      <p:italic r:id="rId25"/>
      <p:boldItalic r:id="rId26"/>
    </p:embeddedFont>
    <p:embeddedFont>
      <p:font typeface="Inter SemiBold"/>
      <p:regular r:id="rId27"/>
      <p:bold r:id="rId28"/>
    </p:embeddedFont>
    <p:embeddedFont>
      <p:font typeface="Hanken Grotesk SemiBold"/>
      <p:regular r:id="rId29"/>
      <p:bold r:id="rId30"/>
      <p:italic r:id="rId31"/>
      <p:boldItalic r:id="rId32"/>
    </p:embeddedFont>
    <p:embeddedFont>
      <p:font typeface="Inter"/>
      <p:regular r:id="rId33"/>
      <p:bold r:id="rId34"/>
    </p:embeddedFont>
    <p:embeddedFont>
      <p:font typeface="Helvetica Neue"/>
      <p:regular r:id="rId35"/>
      <p:bold r:id="rId36"/>
      <p:italic r:id="rId37"/>
      <p:boldItalic r:id="rId38"/>
    </p:embeddedFont>
    <p:embeddedFont>
      <p:font typeface="Helvetica Neue Light"/>
      <p:regular r:id="rId39"/>
      <p:bold r:id="rId40"/>
      <p:italic r:id="rId41"/>
      <p:boldItalic r:id="rId42"/>
    </p:embeddedFont>
    <p:embeddedFont>
      <p:font typeface="Inter Black"/>
      <p:bold r:id="rId4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HelveticaNeueLight-bold.fntdata"/><Relationship Id="rId20" Type="http://schemas.openxmlformats.org/officeDocument/2006/relationships/slide" Target="slides/slide10.xml"/><Relationship Id="rId42" Type="http://schemas.openxmlformats.org/officeDocument/2006/relationships/font" Target="fonts/HelveticaNeueLight-boldItalic.fntdata"/><Relationship Id="rId41" Type="http://schemas.openxmlformats.org/officeDocument/2006/relationships/font" Target="fonts/HelveticaNeueLight-italic.fntdata"/><Relationship Id="rId22" Type="http://schemas.openxmlformats.org/officeDocument/2006/relationships/slide" Target="slides/slide12.xml"/><Relationship Id="rId21" Type="http://schemas.openxmlformats.org/officeDocument/2006/relationships/slide" Target="slides/slide11.xml"/><Relationship Id="rId43" Type="http://schemas.openxmlformats.org/officeDocument/2006/relationships/font" Target="fonts/InterBlack-bold.fntdata"/><Relationship Id="rId24" Type="http://schemas.openxmlformats.org/officeDocument/2006/relationships/font" Target="fonts/HankenGrotesk-bold.fntdata"/><Relationship Id="rId23" Type="http://schemas.openxmlformats.org/officeDocument/2006/relationships/font" Target="fonts/HankenGrotesk-regular.fntdata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26" Type="http://schemas.openxmlformats.org/officeDocument/2006/relationships/font" Target="fonts/HankenGrotesk-boldItalic.fntdata"/><Relationship Id="rId25" Type="http://schemas.openxmlformats.org/officeDocument/2006/relationships/font" Target="fonts/HankenGrotesk-italic.fntdata"/><Relationship Id="rId28" Type="http://schemas.openxmlformats.org/officeDocument/2006/relationships/font" Target="fonts/InterSemiBold-bold.fntdata"/><Relationship Id="rId27" Type="http://schemas.openxmlformats.org/officeDocument/2006/relationships/font" Target="fonts/InterSemiBold-regular.fntdata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29" Type="http://schemas.openxmlformats.org/officeDocument/2006/relationships/font" Target="fonts/HankenGroteskSemiBold-regular.fntdata"/><Relationship Id="rId7" Type="http://schemas.openxmlformats.org/officeDocument/2006/relationships/slideMaster" Target="slideMasters/slideMaster4.xml"/><Relationship Id="rId8" Type="http://schemas.openxmlformats.org/officeDocument/2006/relationships/slideMaster" Target="slideMasters/slideMaster5.xml"/><Relationship Id="rId31" Type="http://schemas.openxmlformats.org/officeDocument/2006/relationships/font" Target="fonts/HankenGroteskSemiBold-italic.fntdata"/><Relationship Id="rId30" Type="http://schemas.openxmlformats.org/officeDocument/2006/relationships/font" Target="fonts/HankenGroteskSemiBold-bold.fntdata"/><Relationship Id="rId11" Type="http://schemas.openxmlformats.org/officeDocument/2006/relationships/slide" Target="slides/slide1.xml"/><Relationship Id="rId33" Type="http://schemas.openxmlformats.org/officeDocument/2006/relationships/font" Target="fonts/Inter-regular.fntdata"/><Relationship Id="rId10" Type="http://schemas.openxmlformats.org/officeDocument/2006/relationships/notesMaster" Target="notesMasters/notesMaster1.xml"/><Relationship Id="rId32" Type="http://schemas.openxmlformats.org/officeDocument/2006/relationships/font" Target="fonts/HankenGroteskSemiBold-boldItalic.fntdata"/><Relationship Id="rId13" Type="http://schemas.openxmlformats.org/officeDocument/2006/relationships/slide" Target="slides/slide3.xml"/><Relationship Id="rId35" Type="http://schemas.openxmlformats.org/officeDocument/2006/relationships/font" Target="fonts/HelveticaNeue-regular.fntdata"/><Relationship Id="rId12" Type="http://schemas.openxmlformats.org/officeDocument/2006/relationships/slide" Target="slides/slide2.xml"/><Relationship Id="rId34" Type="http://schemas.openxmlformats.org/officeDocument/2006/relationships/font" Target="fonts/Inter-bold.fntdata"/><Relationship Id="rId15" Type="http://schemas.openxmlformats.org/officeDocument/2006/relationships/slide" Target="slides/slide5.xml"/><Relationship Id="rId37" Type="http://schemas.openxmlformats.org/officeDocument/2006/relationships/font" Target="fonts/HelveticaNeue-italic.fntdata"/><Relationship Id="rId14" Type="http://schemas.openxmlformats.org/officeDocument/2006/relationships/slide" Target="slides/slide4.xml"/><Relationship Id="rId36" Type="http://schemas.openxmlformats.org/officeDocument/2006/relationships/font" Target="fonts/HelveticaNeue-bold.fntdata"/><Relationship Id="rId17" Type="http://schemas.openxmlformats.org/officeDocument/2006/relationships/slide" Target="slides/slide7.xml"/><Relationship Id="rId39" Type="http://schemas.openxmlformats.org/officeDocument/2006/relationships/font" Target="fonts/HelveticaNeueLight-regular.fntdata"/><Relationship Id="rId16" Type="http://schemas.openxmlformats.org/officeDocument/2006/relationships/slide" Target="slides/slide6.xml"/><Relationship Id="rId38" Type="http://schemas.openxmlformats.org/officeDocument/2006/relationships/font" Target="fonts/HelveticaNeue-boldItalic.fntdata"/><Relationship Id="rId19" Type="http://schemas.openxmlformats.org/officeDocument/2006/relationships/slide" Target="slides/slide9.xml"/><Relationship Id="rId18" Type="http://schemas.openxmlformats.org/officeDocument/2006/relationships/slide" Target="slides/slide8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6" name="Shape 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7" name="Google Shape;837;SLIDES_API22159915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8" name="Google Shape;838;SLIDES_API22159915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5" name="Shape 9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6" name="Google Shape;986;SLIDES_API22159915_15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7" name="Google Shape;987;SLIDES_API22159915_15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3" name="Shape 10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" name="Google Shape;1004;SLIDES_API22159915_16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5" name="Google Shape;1005;SLIDES_API22159915_16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4" name="Shape 10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Google Shape;1025;SLIDES_API178942800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6" name="Google Shape;1026;SLIDES_API178942800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5" name="Shape 8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6" name="Google Shape;846;SLIDES_API73571313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7" name="Google Shape;847;SLIDES_API73571313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8" name="Shape 8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9" name="Google Shape;859;SLIDES_API22159915_3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0" name="Google Shape;860;SLIDES_API22159915_3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3" name="Shape 8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4" name="Google Shape;874;SLIDES_API22159915_4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5" name="Google Shape;875;SLIDES_API22159915_4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0" name="Shape 8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" name="Google Shape;891;SLIDES_API383456934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2" name="Google Shape;892;SLIDES_API383456934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1" name="Shape 9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2" name="Google Shape;912;SLIDES_API22159915_8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3" name="Google Shape;913;SLIDES_API22159915_8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9" name="Shape 9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0" name="Google Shape;930;SLIDES_API22159915_9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1" name="Google Shape;931;SLIDES_API22159915_9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6" name="Shape 9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7" name="Google Shape;947;SLIDES_API22159915_11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8" name="Google Shape;948;SLIDES_API22159915_11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4" name="Shape 9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5" name="Google Shape;965;SLIDES_API24955935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6" name="Google Shape;966;SLIDES_API24955935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670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Google Shape;671;p105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672" name="Google Shape;672;p105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73" name="Google Shape;673;p105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674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p106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6" name="Google Shape;676;p106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77" name="Google Shape;677;p106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8" name="Google Shape;678;p106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683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p108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85" name="Google Shape;685;p10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686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p10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88" name="Google Shape;688;p109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89" name="Shape 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" name="Google Shape;690;p11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1" name="Google Shape;691;p110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92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Google Shape;693;p11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4" name="Google Shape;694;p111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95" name="Shape 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Google Shape;696;p112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7" name="Google Shape;697;p112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8" name="Google Shape;698;p11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9" name="Google Shape;699;p112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0" name="Google Shape;700;p112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1" name="Google Shape;701;p112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2" name="Google Shape;702;p112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03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Google Shape;704;p113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5" name="Google Shape;705;p113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6" name="Google Shape;706;p11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7" name="Google Shape;707;p113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08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p11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0" name="Google Shape;710;p11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1" name="Google Shape;711;p11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12" name="Google Shape;712;p11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3" name="Google Shape;713;p114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14" name="Google Shape;714;p114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15" name="Google Shape;715;p114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716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p115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8" name="Google Shape;718;p115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9" name="Google Shape;719;p115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0" name="Google Shape;720;p1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721" name="Google Shape;721;p115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22" name="Google Shape;722;p115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23" name="Google Shape;723;p115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724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116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26" name="Google Shape;726;p116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7" name="Google Shape;727;p116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8" name="Google Shape;728;p116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29" name="Google Shape;729;p116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30" name="Google Shape;730;p116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31" name="Google Shape;731;p116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32" name="Google Shape;732;p116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3" name="Google Shape;733;p116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4" name="Google Shape;734;p116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735" name="Shape 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6" name="Google Shape;736;p11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7" name="Google Shape;737;p11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8" name="Google Shape;738;p11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9" name="Google Shape;739;p1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740" name="Shape 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" name="Google Shape;741;p118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2" name="Google Shape;742;p118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3" name="Google Shape;743;p118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4" name="Google Shape;744;p118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45" name="Google Shape;745;p118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46" name="Google Shape;746;p118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47" name="Google Shape;747;p1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748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p119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0" name="Google Shape;750;p1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1" name="Google Shape;751;p119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52" name="Google Shape;752;p119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53" name="Google Shape;753;p119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54" name="Google Shape;754;p119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5" name="Google Shape;755;p119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756" name="Shape 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" name="Google Shape;757;p120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58" name="Google Shape;758;p120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759" name="Google Shape;759;p120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60" name="Google Shape;760;p120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1" name="Google Shape;761;p120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2" name="Google Shape;762;p120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3" name="Google Shape;763;p120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4" name="Google Shape;764;p120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5" name="Google Shape;765;p120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6" name="Google Shape;766;p1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767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Google Shape;768;p121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9" name="Google Shape;769;p121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0" name="Google Shape;770;p1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71" name="Google Shape;771;p121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2" name="Google Shape;772;p121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3" name="Google Shape;773;p121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4" name="Google Shape;774;p121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775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Google Shape;776;p122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7" name="Google Shape;777;p122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8" name="Google Shape;778;p122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9" name="Google Shape;779;p122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0" name="Google Shape;780;p122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1" name="Google Shape;781;p12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82" name="Google Shape;782;p122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783" name="Shape 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" name="Google Shape;784;p123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785" name="Google Shape;785;p123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6" name="Google Shape;786;p123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7" name="Google Shape;787;p123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8" name="Google Shape;788;p123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9" name="Google Shape;789;p123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0" name="Google Shape;790;p123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1" name="Google Shape;791;p123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2" name="Google Shape;792;p123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3" name="Google Shape;793;p123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4" name="Google Shape;794;p123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5" name="Google Shape;795;p123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6" name="Google Shape;796;p123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797" name="Shape 7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" name="Google Shape;798;p124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99" name="Google Shape;799;p12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0" name="Google Shape;800;p12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1" name="Google Shape;801;p12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02" name="Google Shape;802;p12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803" name="Shape 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" name="Google Shape;804;p1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05" name="Google Shape;805;p12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6" name="Google Shape;806;p125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" name="Google Shape;56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807" name="Shape 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" name="Google Shape;808;p1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09" name="Google Shape;809;p126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0" name="Google Shape;810;p126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811" name="Shape 8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Google Shape;812;p1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13" name="Google Shape;813;p127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4" name="Google Shape;814;p127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815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Google Shape;816;p1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17" name="Google Shape;817;p128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8" name="Google Shape;818;p12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9" name="Google Shape;819;p128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20" name="Google Shape;820;p128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821" name="Shape 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" name="Google Shape;822;p1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23" name="Google Shape;823;p12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4" name="Google Shape;824;p12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5" name="Google Shape;825;p12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26" name="Google Shape;826;p12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827" name="Shape 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130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829" name="Google Shape;829;p130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30" name="Google Shape;830;p130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831" name="Shape 8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2" name="Google Shape;832;p131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3" name="Google Shape;833;p131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34" name="Google Shape;834;p131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5" name="Google Shape;835;p131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" name="Google Shape;59;p1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" name="Google Shape;62;p16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" name="Google Shape;65;p17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" name="Google Shape;68;p1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" name="Google Shape;69;p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" name="Google Shape;70;p1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9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" name="Google Shape;73;p19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" name="Google Shape;74;p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" name="Google Shape;75;p19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0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" name="Google Shape;78;p20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" name="Google Shape;79;p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0" name="Google Shape;80;p20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" name="Google Shape;83;p2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" name="Google Shape;84;p2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" name="Google Shape;85;p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2"/>
          <p:cNvSpPr/>
          <p:nvPr/>
        </p:nvSpPr>
        <p:spPr>
          <a:xfrm>
            <a:off x="6727365" y="144680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22"/>
          <p:cNvSpPr txBox="1"/>
          <p:nvPr>
            <p:ph idx="1" type="body"/>
          </p:nvPr>
        </p:nvSpPr>
        <p:spPr>
          <a:xfrm>
            <a:off x="6727365" y="145769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" name="Google Shape;89;p22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0" name="Google Shape;90;p22"/>
          <p:cNvSpPr/>
          <p:nvPr/>
        </p:nvSpPr>
        <p:spPr>
          <a:xfrm>
            <a:off x="457200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22"/>
          <p:cNvSpPr/>
          <p:nvPr/>
        </p:nvSpPr>
        <p:spPr>
          <a:xfrm>
            <a:off x="2547256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22"/>
          <p:cNvSpPr/>
          <p:nvPr/>
        </p:nvSpPr>
        <p:spPr>
          <a:xfrm>
            <a:off x="4637311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3" name="Google Shape;93;p22"/>
          <p:cNvCxnSpPr/>
          <p:nvPr/>
        </p:nvCxnSpPr>
        <p:spPr>
          <a:xfrm flipH="1" rot="10800000">
            <a:off x="457200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4" name="Google Shape;94;p22"/>
          <p:cNvCxnSpPr/>
          <p:nvPr/>
        </p:nvCxnSpPr>
        <p:spPr>
          <a:xfrm flipH="1" rot="10800000">
            <a:off x="2547256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5" name="Google Shape;95;p22"/>
          <p:cNvCxnSpPr/>
          <p:nvPr/>
        </p:nvCxnSpPr>
        <p:spPr>
          <a:xfrm flipH="1" rot="10800000">
            <a:off x="4637311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6" name="Google Shape;96;p22"/>
          <p:cNvSpPr txBox="1"/>
          <p:nvPr>
            <p:ph idx="2" type="body"/>
          </p:nvPr>
        </p:nvSpPr>
        <p:spPr>
          <a:xfrm>
            <a:off x="457200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" name="Google Shape;97;p22"/>
          <p:cNvSpPr txBox="1"/>
          <p:nvPr>
            <p:ph idx="3" type="body"/>
          </p:nvPr>
        </p:nvSpPr>
        <p:spPr>
          <a:xfrm>
            <a:off x="4637311" y="146624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" name="Google Shape;98;p22"/>
          <p:cNvSpPr txBox="1"/>
          <p:nvPr>
            <p:ph idx="4" type="body"/>
          </p:nvPr>
        </p:nvSpPr>
        <p:spPr>
          <a:xfrm>
            <a:off x="2547256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99" name="Google Shape;99;p22"/>
          <p:cNvCxnSpPr/>
          <p:nvPr/>
        </p:nvCxnSpPr>
        <p:spPr>
          <a:xfrm flipH="1" rot="10800000">
            <a:off x="6727365" y="431653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3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" name="Google Shape;102;p23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" name="Google Shape;103;p23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" name="Google Shape;104;p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4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7" name="Google Shape;107;p24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8" name="Google Shape;108;p24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9" name="Google Shape;109;p24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" name="Google Shape;110;p24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" name="Google Shape;111;p24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" name="Google Shape;112;p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3" name="Google Shape;113;p24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14" name="Google Shape;114;p24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5"/>
          <p:cNvSpPr/>
          <p:nvPr/>
        </p:nvSpPr>
        <p:spPr>
          <a:xfrm>
            <a:off x="51704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7" name="Google Shape;117;p25"/>
          <p:cNvSpPr txBox="1"/>
          <p:nvPr>
            <p:ph idx="1" type="body"/>
          </p:nvPr>
        </p:nvSpPr>
        <p:spPr>
          <a:xfrm>
            <a:off x="489150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" name="Google Shape;118;p25"/>
          <p:cNvSpPr/>
          <p:nvPr/>
        </p:nvSpPr>
        <p:spPr>
          <a:xfrm>
            <a:off x="30885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9" name="Google Shape;119;p25"/>
          <p:cNvSpPr/>
          <p:nvPr/>
        </p:nvSpPr>
        <p:spPr>
          <a:xfrm>
            <a:off x="10066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0" name="Google Shape;120;p25"/>
          <p:cNvSpPr txBox="1"/>
          <p:nvPr>
            <p:ph idx="2" type="subTitle"/>
          </p:nvPr>
        </p:nvSpPr>
        <p:spPr>
          <a:xfrm>
            <a:off x="30885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1" name="Google Shape;121;p25"/>
          <p:cNvSpPr txBox="1"/>
          <p:nvPr>
            <p:ph idx="3" type="subTitle"/>
          </p:nvPr>
        </p:nvSpPr>
        <p:spPr>
          <a:xfrm>
            <a:off x="51704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2" name="Google Shape;122;p25"/>
          <p:cNvSpPr txBox="1"/>
          <p:nvPr>
            <p:ph idx="4" type="subTitle"/>
          </p:nvPr>
        </p:nvSpPr>
        <p:spPr>
          <a:xfrm>
            <a:off x="10066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3" name="Google Shape;123;p25"/>
          <p:cNvSpPr txBox="1"/>
          <p:nvPr>
            <p:ph idx="5" type="body"/>
          </p:nvPr>
        </p:nvSpPr>
        <p:spPr>
          <a:xfrm>
            <a:off x="257105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4" name="Google Shape;124;p25"/>
          <p:cNvSpPr txBox="1"/>
          <p:nvPr>
            <p:ph idx="6" type="body"/>
          </p:nvPr>
        </p:nvSpPr>
        <p:spPr>
          <a:xfrm>
            <a:off x="4652957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5" name="Google Shape;125;p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6" name="Google Shape;126;p25"/>
          <p:cNvSpPr txBox="1"/>
          <p:nvPr>
            <p:ph idx="7" type="body"/>
          </p:nvPr>
        </p:nvSpPr>
        <p:spPr>
          <a:xfrm>
            <a:off x="673486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7" name="Google Shape;127;p25"/>
          <p:cNvSpPr/>
          <p:nvPr/>
        </p:nvSpPr>
        <p:spPr>
          <a:xfrm>
            <a:off x="72523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8" name="Google Shape;128;p25"/>
          <p:cNvSpPr txBox="1"/>
          <p:nvPr>
            <p:ph idx="8" type="subTitle"/>
          </p:nvPr>
        </p:nvSpPr>
        <p:spPr>
          <a:xfrm>
            <a:off x="72523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6"/>
          <p:cNvSpPr txBox="1"/>
          <p:nvPr>
            <p:ph idx="1" type="body"/>
          </p:nvPr>
        </p:nvSpPr>
        <p:spPr>
          <a:xfrm>
            <a:off x="457263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1" name="Google Shape;131;p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32" name="Google Shape;132;p26"/>
          <p:cNvSpPr/>
          <p:nvPr/>
        </p:nvSpPr>
        <p:spPr>
          <a:xfrm>
            <a:off x="45726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3" name="Google Shape;133;p26"/>
          <p:cNvSpPr/>
          <p:nvPr/>
        </p:nvSpPr>
        <p:spPr>
          <a:xfrm>
            <a:off x="254733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4" name="Google Shape;134;p26"/>
          <p:cNvSpPr/>
          <p:nvPr/>
        </p:nvSpPr>
        <p:spPr>
          <a:xfrm>
            <a:off x="4637396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5" name="Google Shape;135;p26"/>
          <p:cNvSpPr txBox="1"/>
          <p:nvPr>
            <p:ph idx="2" type="body"/>
          </p:nvPr>
        </p:nvSpPr>
        <p:spPr>
          <a:xfrm>
            <a:off x="2547326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6" name="Google Shape;136;p26"/>
          <p:cNvSpPr txBox="1"/>
          <p:nvPr>
            <p:ph idx="3" type="body"/>
          </p:nvPr>
        </p:nvSpPr>
        <p:spPr>
          <a:xfrm>
            <a:off x="4637390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7" name="Google Shape;137;p26"/>
          <p:cNvSpPr/>
          <p:nvPr/>
        </p:nvSpPr>
        <p:spPr>
          <a:xfrm>
            <a:off x="6727447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8" name="Google Shape;138;p26"/>
          <p:cNvSpPr txBox="1"/>
          <p:nvPr>
            <p:ph idx="4" type="body"/>
          </p:nvPr>
        </p:nvSpPr>
        <p:spPr>
          <a:xfrm>
            <a:off x="6727439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7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1" name="Google Shape;141;p27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42" name="Google Shape;142;p27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3" name="Google Shape;143;p27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4" name="Google Shape;144;p27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5" name="Google Shape;145;p27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6" name="Google Shape;146;p27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p27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8" name="Google Shape;148;p27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9" name="Google Shape;149;p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8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2" name="Google Shape;152;p28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3" name="Google Shape;153;p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54" name="Google Shape;154;p28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5" name="Google Shape;155;p28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6" name="Google Shape;156;p28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7" name="Google Shape;157;p28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9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0" name="Google Shape;160;p29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1" name="Google Shape;161;p29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2" name="Google Shape;162;p29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3" name="Google Shape;163;p29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4" name="Google Shape;164;p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65" name="Google Shape;165;p29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30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68" name="Google Shape;168;p30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30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0" name="Google Shape;170;p30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1" name="Google Shape;171;p30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30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3" name="Google Shape;173;p30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p30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5" name="Google Shape;175;p30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6" name="Google Shape;176;p30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7" name="Google Shape;177;p30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p30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30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1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2" name="Google Shape;182;p3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3" name="Google Shape;183;p3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4" name="Google Shape;184;p3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85" name="Google Shape;185;p3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8" name="Google Shape;188;p3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9" name="Google Shape;189;p32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2" name="Google Shape;192;p33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3" name="Google Shape;193;p33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6" name="Google Shape;196;p34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7" name="Google Shape;197;p34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0" name="Google Shape;200;p3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1" name="Google Shape;201;p3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2" name="Google Shape;202;p3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203" name="Google Shape;203;p3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7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0" name="Google Shape;210;p3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3" name="Google Shape;213;p3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6" name="Google Shape;216;p39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9" name="Google Shape;219;p40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4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2" name="Google Shape;222;p4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3" name="Google Shape;223;p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4" name="Google Shape;224;p4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42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7" name="Google Shape;227;p42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8" name="Google Shape;228;p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9" name="Google Shape;229;p42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4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2" name="Google Shape;232;p4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3" name="Google Shape;233;p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4" name="Google Shape;234;p4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4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7" name="Google Shape;237;p4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8" name="Google Shape;238;p4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9" name="Google Shape;239;p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45"/>
          <p:cNvSpPr/>
          <p:nvPr/>
        </p:nvSpPr>
        <p:spPr>
          <a:xfrm>
            <a:off x="3258712" y="3087514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" name="Google Shape;242;p45"/>
          <p:cNvSpPr/>
          <p:nvPr/>
        </p:nvSpPr>
        <p:spPr>
          <a:xfrm>
            <a:off x="6060337" y="3087514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" name="Google Shape;243;p45"/>
          <p:cNvSpPr/>
          <p:nvPr/>
        </p:nvSpPr>
        <p:spPr>
          <a:xfrm>
            <a:off x="457163" y="1263489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" name="Google Shape;244;p45"/>
          <p:cNvSpPr/>
          <p:nvPr/>
        </p:nvSpPr>
        <p:spPr>
          <a:xfrm>
            <a:off x="3258787" y="1263489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" name="Google Shape;245;p45"/>
          <p:cNvSpPr/>
          <p:nvPr/>
        </p:nvSpPr>
        <p:spPr>
          <a:xfrm>
            <a:off x="6060412" y="1263489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" name="Google Shape;246;p45"/>
          <p:cNvSpPr txBox="1"/>
          <p:nvPr>
            <p:ph idx="1" type="body"/>
          </p:nvPr>
        </p:nvSpPr>
        <p:spPr>
          <a:xfrm>
            <a:off x="3258712" y="3086725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7" name="Google Shape;247;p45"/>
          <p:cNvSpPr txBox="1"/>
          <p:nvPr>
            <p:ph idx="2" type="body"/>
          </p:nvPr>
        </p:nvSpPr>
        <p:spPr>
          <a:xfrm>
            <a:off x="6060337" y="3093278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8" name="Google Shape;248;p45"/>
          <p:cNvSpPr txBox="1"/>
          <p:nvPr>
            <p:ph idx="3" type="body"/>
          </p:nvPr>
        </p:nvSpPr>
        <p:spPr>
          <a:xfrm>
            <a:off x="457163" y="1262700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9" name="Google Shape;249;p45"/>
          <p:cNvSpPr txBox="1"/>
          <p:nvPr>
            <p:ph idx="4" type="body"/>
          </p:nvPr>
        </p:nvSpPr>
        <p:spPr>
          <a:xfrm>
            <a:off x="3258787" y="1262700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0" name="Google Shape;250;p45"/>
          <p:cNvSpPr txBox="1"/>
          <p:nvPr>
            <p:ph idx="5" type="body"/>
          </p:nvPr>
        </p:nvSpPr>
        <p:spPr>
          <a:xfrm>
            <a:off x="6060412" y="1269253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1" name="Google Shape;251;p45"/>
          <p:cNvSpPr/>
          <p:nvPr/>
        </p:nvSpPr>
        <p:spPr>
          <a:xfrm>
            <a:off x="457088" y="3087514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2" name="Google Shape;252;p45"/>
          <p:cNvSpPr txBox="1"/>
          <p:nvPr>
            <p:ph idx="6" type="body"/>
          </p:nvPr>
        </p:nvSpPr>
        <p:spPr>
          <a:xfrm>
            <a:off x="457088" y="3086725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253" name="Google Shape;253;p45"/>
          <p:cNvCxnSpPr/>
          <p:nvPr/>
        </p:nvCxnSpPr>
        <p:spPr>
          <a:xfrm flipH="1" rot="10800000">
            <a:off x="457088" y="4605225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4" name="Google Shape;254;p45"/>
          <p:cNvCxnSpPr/>
          <p:nvPr/>
        </p:nvCxnSpPr>
        <p:spPr>
          <a:xfrm flipH="1" rot="10800000">
            <a:off x="3258712" y="4605225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5" name="Google Shape;255;p45"/>
          <p:cNvCxnSpPr/>
          <p:nvPr/>
        </p:nvCxnSpPr>
        <p:spPr>
          <a:xfrm flipH="1" rot="10800000">
            <a:off x="6060337" y="4605225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56" name="Google Shape;256;p45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257" name="Google Shape;257;p45"/>
          <p:cNvCxnSpPr/>
          <p:nvPr/>
        </p:nvCxnSpPr>
        <p:spPr>
          <a:xfrm flipH="1" rot="10800000">
            <a:off x="457163" y="2781200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8" name="Google Shape;258;p45"/>
          <p:cNvCxnSpPr/>
          <p:nvPr/>
        </p:nvCxnSpPr>
        <p:spPr>
          <a:xfrm flipH="1" rot="10800000">
            <a:off x="3258787" y="2781200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9" name="Google Shape;259;p45"/>
          <p:cNvCxnSpPr/>
          <p:nvPr/>
        </p:nvCxnSpPr>
        <p:spPr>
          <a:xfrm flipH="1" rot="10800000">
            <a:off x="6060412" y="2781200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46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2" name="Google Shape;262;p46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3" name="Google Shape;263;p46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4" name="Google Shape;264;p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47"/>
          <p:cNvSpPr txBox="1"/>
          <p:nvPr>
            <p:ph idx="1" type="subTitle"/>
          </p:nvPr>
        </p:nvSpPr>
        <p:spPr>
          <a:xfrm>
            <a:off x="3258748" y="1259300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7" name="Google Shape;267;p47"/>
          <p:cNvSpPr txBox="1"/>
          <p:nvPr>
            <p:ph idx="2" type="subTitle"/>
          </p:nvPr>
        </p:nvSpPr>
        <p:spPr>
          <a:xfrm>
            <a:off x="6060222" y="1259300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8" name="Google Shape;268;p47"/>
          <p:cNvSpPr txBox="1"/>
          <p:nvPr>
            <p:ph idx="3" type="subTitle"/>
          </p:nvPr>
        </p:nvSpPr>
        <p:spPr>
          <a:xfrm>
            <a:off x="457263" y="1259300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9" name="Google Shape;269;p47"/>
          <p:cNvSpPr txBox="1"/>
          <p:nvPr>
            <p:ph idx="4" type="body"/>
          </p:nvPr>
        </p:nvSpPr>
        <p:spPr>
          <a:xfrm>
            <a:off x="457288" y="1733900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0" name="Google Shape;270;p47"/>
          <p:cNvSpPr txBox="1"/>
          <p:nvPr>
            <p:ph idx="5" type="body"/>
          </p:nvPr>
        </p:nvSpPr>
        <p:spPr>
          <a:xfrm>
            <a:off x="3258762" y="1733900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1" name="Google Shape;271;p47"/>
          <p:cNvSpPr txBox="1"/>
          <p:nvPr>
            <p:ph idx="6" type="body"/>
          </p:nvPr>
        </p:nvSpPr>
        <p:spPr>
          <a:xfrm>
            <a:off x="6060236" y="1733900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2" name="Google Shape;272;p4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73" name="Google Shape;273;p47"/>
          <p:cNvSpPr txBox="1"/>
          <p:nvPr>
            <p:ph idx="7" type="subTitle"/>
          </p:nvPr>
        </p:nvSpPr>
        <p:spPr>
          <a:xfrm>
            <a:off x="3258748" y="2909675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4" name="Google Shape;274;p47"/>
          <p:cNvSpPr txBox="1"/>
          <p:nvPr>
            <p:ph idx="8" type="subTitle"/>
          </p:nvPr>
        </p:nvSpPr>
        <p:spPr>
          <a:xfrm>
            <a:off x="6060222" y="2909675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5" name="Google Shape;275;p47"/>
          <p:cNvSpPr txBox="1"/>
          <p:nvPr>
            <p:ph idx="9" type="subTitle"/>
          </p:nvPr>
        </p:nvSpPr>
        <p:spPr>
          <a:xfrm>
            <a:off x="457263" y="2909675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6" name="Google Shape;276;p47"/>
          <p:cNvSpPr txBox="1"/>
          <p:nvPr>
            <p:ph idx="13" type="body"/>
          </p:nvPr>
        </p:nvSpPr>
        <p:spPr>
          <a:xfrm>
            <a:off x="457288" y="3384275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7" name="Google Shape;277;p47"/>
          <p:cNvSpPr txBox="1"/>
          <p:nvPr>
            <p:ph idx="14" type="body"/>
          </p:nvPr>
        </p:nvSpPr>
        <p:spPr>
          <a:xfrm>
            <a:off x="3258762" y="3384275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8" name="Google Shape;278;p47"/>
          <p:cNvSpPr txBox="1"/>
          <p:nvPr>
            <p:ph idx="15" type="body"/>
          </p:nvPr>
        </p:nvSpPr>
        <p:spPr>
          <a:xfrm>
            <a:off x="6060236" y="3384275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48"/>
          <p:cNvSpPr txBox="1"/>
          <p:nvPr>
            <p:ph idx="1" type="body"/>
          </p:nvPr>
        </p:nvSpPr>
        <p:spPr>
          <a:xfrm>
            <a:off x="457238" y="2270325"/>
            <a:ext cx="25551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1" name="Google Shape;281;p48"/>
          <p:cNvSpPr txBox="1"/>
          <p:nvPr>
            <p:ph idx="2" type="body"/>
          </p:nvPr>
        </p:nvSpPr>
        <p:spPr>
          <a:xfrm>
            <a:off x="3258938" y="2270325"/>
            <a:ext cx="26265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2" name="Google Shape;282;p48"/>
          <p:cNvSpPr txBox="1"/>
          <p:nvPr>
            <p:ph idx="3" type="body"/>
          </p:nvPr>
        </p:nvSpPr>
        <p:spPr>
          <a:xfrm>
            <a:off x="6011063" y="2270325"/>
            <a:ext cx="26757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3" name="Google Shape;283;p48"/>
          <p:cNvSpPr txBox="1"/>
          <p:nvPr>
            <p:ph idx="4" type="subTitle"/>
          </p:nvPr>
        </p:nvSpPr>
        <p:spPr>
          <a:xfrm>
            <a:off x="1299488" y="128557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84" name="Google Shape;284;p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85" name="Google Shape;285;p48"/>
          <p:cNvSpPr txBox="1"/>
          <p:nvPr>
            <p:ph idx="5" type="subTitle"/>
          </p:nvPr>
        </p:nvSpPr>
        <p:spPr>
          <a:xfrm>
            <a:off x="4136888" y="128557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86" name="Google Shape;286;p48"/>
          <p:cNvSpPr txBox="1"/>
          <p:nvPr>
            <p:ph idx="6" type="subTitle"/>
          </p:nvPr>
        </p:nvSpPr>
        <p:spPr>
          <a:xfrm>
            <a:off x="6913613" y="128557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87" name="Google Shape;287;p48"/>
          <p:cNvSpPr txBox="1"/>
          <p:nvPr>
            <p:ph idx="7" type="body"/>
          </p:nvPr>
        </p:nvSpPr>
        <p:spPr>
          <a:xfrm>
            <a:off x="457238" y="3663175"/>
            <a:ext cx="25551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8" name="Google Shape;288;p48"/>
          <p:cNvSpPr txBox="1"/>
          <p:nvPr>
            <p:ph idx="8" type="body"/>
          </p:nvPr>
        </p:nvSpPr>
        <p:spPr>
          <a:xfrm>
            <a:off x="3258938" y="3663175"/>
            <a:ext cx="26265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9" name="Google Shape;289;p48"/>
          <p:cNvSpPr txBox="1"/>
          <p:nvPr>
            <p:ph idx="9" type="body"/>
          </p:nvPr>
        </p:nvSpPr>
        <p:spPr>
          <a:xfrm>
            <a:off x="6011063" y="3663175"/>
            <a:ext cx="26757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0" name="Google Shape;290;p48"/>
          <p:cNvSpPr txBox="1"/>
          <p:nvPr>
            <p:ph idx="13" type="subTitle"/>
          </p:nvPr>
        </p:nvSpPr>
        <p:spPr>
          <a:xfrm>
            <a:off x="1299488" y="267842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91" name="Google Shape;291;p48"/>
          <p:cNvSpPr txBox="1"/>
          <p:nvPr>
            <p:ph idx="14" type="subTitle"/>
          </p:nvPr>
        </p:nvSpPr>
        <p:spPr>
          <a:xfrm>
            <a:off x="4136888" y="267842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92" name="Google Shape;292;p48"/>
          <p:cNvSpPr txBox="1"/>
          <p:nvPr>
            <p:ph idx="15" type="subTitle"/>
          </p:nvPr>
        </p:nvSpPr>
        <p:spPr>
          <a:xfrm>
            <a:off x="6913613" y="267842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49"/>
          <p:cNvSpPr txBox="1"/>
          <p:nvPr>
            <p:ph idx="1" type="body"/>
          </p:nvPr>
        </p:nvSpPr>
        <p:spPr>
          <a:xfrm>
            <a:off x="457275" y="1389250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5" name="Google Shape;295;p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96" name="Google Shape;296;p49"/>
          <p:cNvSpPr/>
          <p:nvPr/>
        </p:nvSpPr>
        <p:spPr>
          <a:xfrm>
            <a:off x="457275" y="1143850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97" name="Google Shape;297;p49"/>
          <p:cNvSpPr/>
          <p:nvPr/>
        </p:nvSpPr>
        <p:spPr>
          <a:xfrm>
            <a:off x="3258903" y="1143850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98" name="Google Shape;298;p49"/>
          <p:cNvSpPr/>
          <p:nvPr/>
        </p:nvSpPr>
        <p:spPr>
          <a:xfrm>
            <a:off x="6060526" y="1143850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99" name="Google Shape;299;p49"/>
          <p:cNvSpPr txBox="1"/>
          <p:nvPr>
            <p:ph idx="2" type="body"/>
          </p:nvPr>
        </p:nvSpPr>
        <p:spPr>
          <a:xfrm>
            <a:off x="3258900" y="1389250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0" name="Google Shape;300;p49"/>
          <p:cNvSpPr txBox="1"/>
          <p:nvPr>
            <p:ph idx="3" type="body"/>
          </p:nvPr>
        </p:nvSpPr>
        <p:spPr>
          <a:xfrm>
            <a:off x="6060525" y="1389250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1" name="Google Shape;301;p49"/>
          <p:cNvSpPr txBox="1"/>
          <p:nvPr>
            <p:ph idx="4" type="body"/>
          </p:nvPr>
        </p:nvSpPr>
        <p:spPr>
          <a:xfrm>
            <a:off x="457275" y="3249275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2" name="Google Shape;302;p49"/>
          <p:cNvSpPr/>
          <p:nvPr/>
        </p:nvSpPr>
        <p:spPr>
          <a:xfrm>
            <a:off x="457275" y="3003875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03" name="Google Shape;303;p49"/>
          <p:cNvSpPr/>
          <p:nvPr/>
        </p:nvSpPr>
        <p:spPr>
          <a:xfrm>
            <a:off x="3258903" y="3003875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5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04" name="Google Shape;304;p49"/>
          <p:cNvSpPr/>
          <p:nvPr/>
        </p:nvSpPr>
        <p:spPr>
          <a:xfrm>
            <a:off x="6060526" y="3003875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6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05" name="Google Shape;305;p49"/>
          <p:cNvSpPr txBox="1"/>
          <p:nvPr>
            <p:ph idx="5" type="body"/>
          </p:nvPr>
        </p:nvSpPr>
        <p:spPr>
          <a:xfrm>
            <a:off x="3258900" y="3249275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6" name="Google Shape;306;p49"/>
          <p:cNvSpPr txBox="1"/>
          <p:nvPr>
            <p:ph idx="6" type="body"/>
          </p:nvPr>
        </p:nvSpPr>
        <p:spPr>
          <a:xfrm>
            <a:off x="6060525" y="3249275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50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09" name="Google Shape;309;p50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310" name="Google Shape;310;p50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11" name="Google Shape;311;p50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2" name="Google Shape;312;p50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3" name="Google Shape;313;p50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4" name="Google Shape;314;p50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5" name="Google Shape;315;p50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6" name="Google Shape;316;p50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7" name="Google Shape;317;p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51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0" name="Google Shape;320;p51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1" name="Google Shape;321;p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22" name="Google Shape;322;p51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3" name="Google Shape;323;p51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4" name="Google Shape;324;p51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5" name="Google Shape;325;p51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52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8" name="Google Shape;328;p52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9" name="Google Shape;329;p52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0" name="Google Shape;330;p52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1" name="Google Shape;331;p52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2" name="Google Shape;332;p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33" name="Google Shape;333;p52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53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36" name="Google Shape;336;p53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7" name="Google Shape;337;p53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8" name="Google Shape;338;p53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9" name="Google Shape;339;p53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0" name="Google Shape;340;p53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1" name="Google Shape;341;p53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2" name="Google Shape;342;p53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3" name="Google Shape;343;p53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4" name="Google Shape;344;p53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5" name="Google Shape;345;p53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6" name="Google Shape;346;p53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7" name="Google Shape;347;p53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54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50" name="Google Shape;350;p5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1" name="Google Shape;351;p5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2" name="Google Shape;352;p5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53" name="Google Shape;353;p5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5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56" name="Google Shape;356;p5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7" name="Google Shape;357;p55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60" name="Google Shape;360;p56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1" name="Google Shape;361;p56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5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64" name="Google Shape;364;p57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5" name="Google Shape;365;p57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5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8" name="Google Shape;368;p58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9" name="Google Shape;369;p5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0" name="Google Shape;370;p58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71" name="Google Shape;371;p58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60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8" name="Google Shape;378;p6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6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1" name="Google Shape;381;p61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6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4" name="Google Shape;384;p62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7" name="Google Shape;387;p63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6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0" name="Google Shape;390;p6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1" name="Google Shape;391;p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92" name="Google Shape;392;p6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65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5" name="Google Shape;395;p65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6" name="Google Shape;396;p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97" name="Google Shape;397;p65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6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0" name="Google Shape;400;p6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1" name="Google Shape;401;p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02" name="Google Shape;402;p6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3" name="Google Shape;403;p66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04" name="Google Shape;404;p66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05" name="Google Shape;405;p66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6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8" name="Google Shape;408;p6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9" name="Google Shape;409;p6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0" name="Google Shape;410;p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411" name="Google Shape;411;p67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12" name="Google Shape;412;p67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13" name="Google Shape;413;p67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68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16" name="Google Shape;416;p68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7" name="Google Shape;417;p68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8" name="Google Shape;418;p68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19" name="Google Shape;419;p68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20" name="Google Shape;420;p68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21" name="Google Shape;421;p68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22" name="Google Shape;422;p68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3" name="Google Shape;423;p68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4" name="Google Shape;424;p68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425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6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7" name="Google Shape;427;p6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8" name="Google Shape;428;p6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9" name="Google Shape;429;p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70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2" name="Google Shape;432;p70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3" name="Google Shape;433;p70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4" name="Google Shape;434;p70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5" name="Google Shape;435;p70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6" name="Google Shape;436;p70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7" name="Google Shape;437;p7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438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71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0" name="Google Shape;440;p71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41" name="Google Shape;441;p71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2" name="Google Shape;442;p71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43" name="Google Shape;443;p71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4" name="Google Shape;444;p71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45" name="Google Shape;445;p71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6" name="Google Shape;446;p71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7" name="Google Shape;447;p71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8" name="Google Shape;448;p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72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1" name="Google Shape;451;p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52" name="Google Shape;452;p72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53" name="Google Shape;453;p72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54" name="Google Shape;454;p72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55" name="Google Shape;455;p72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6" name="Google Shape;456;p72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457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73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59" name="Google Shape;459;p73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460" name="Google Shape;460;p73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61" name="Google Shape;461;p73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2" name="Google Shape;462;p73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3" name="Google Shape;463;p73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4" name="Google Shape;464;p73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5" name="Google Shape;465;p73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6" name="Google Shape;466;p73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7" name="Google Shape;467;p7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468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p74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0" name="Google Shape;470;p74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1" name="Google Shape;471;p7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72" name="Google Shape;472;p74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3" name="Google Shape;473;p74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4" name="Google Shape;474;p74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5" name="Google Shape;475;p74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75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8" name="Google Shape;478;p75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9" name="Google Shape;479;p75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0" name="Google Shape;480;p75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1" name="Google Shape;481;p75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2" name="Google Shape;482;p7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83" name="Google Shape;483;p75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76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486" name="Google Shape;486;p76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7" name="Google Shape;487;p76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8" name="Google Shape;488;p76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9" name="Google Shape;489;p76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0" name="Google Shape;490;p76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1" name="Google Shape;491;p76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2" name="Google Shape;492;p76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3" name="Google Shape;493;p76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4" name="Google Shape;494;p76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5" name="Google Shape;495;p76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6" name="Google Shape;496;p76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7" name="Google Shape;497;p76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77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00" name="Google Shape;500;p77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1" name="Google Shape;501;p77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2" name="Google Shape;502;p77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03" name="Google Shape;503;p77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504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p7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06" name="Google Shape;506;p7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7" name="Google Shape;507;p78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508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7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10" name="Google Shape;510;p79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1" name="Google Shape;511;p79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8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14" name="Google Shape;514;p80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5" name="Google Shape;515;p80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8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18" name="Google Shape;518;p8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9" name="Google Shape;519;p8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0" name="Google Shape;520;p8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21" name="Google Shape;521;p8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26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83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8" name="Google Shape;528;p8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29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p8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1" name="Google Shape;531;p84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532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8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4" name="Google Shape;534;p85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535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8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7" name="Google Shape;537;p86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538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p87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0" name="Google Shape;540;p87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1" name="Google Shape;541;p8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42" name="Google Shape;542;p87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3" name="Google Shape;543;p87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4" name="Google Shape;544;p87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5" name="Google Shape;545;p87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546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88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8" name="Google Shape;548;p88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9" name="Google Shape;549;p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50" name="Google Shape;550;p88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55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p89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3" name="Google Shape;553;p89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4" name="Google Shape;554;p8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55" name="Google Shape;555;p89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6" name="Google Shape;556;p89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57" name="Google Shape;557;p89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58" name="Google Shape;558;p89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559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Google Shape;560;p90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1" name="Google Shape;561;p90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2" name="Google Shape;562;p90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3" name="Google Shape;563;p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564" name="Google Shape;564;p90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65" name="Google Shape;565;p90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66" name="Google Shape;566;p90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567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p91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69" name="Google Shape;569;p91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0" name="Google Shape;570;p91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1" name="Google Shape;571;p91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72" name="Google Shape;572;p91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73" name="Google Shape;573;p91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74" name="Google Shape;574;p91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75" name="Google Shape;575;p91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6" name="Google Shape;576;p91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7" name="Google Shape;577;p91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578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p92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0" name="Google Shape;580;p92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1" name="Google Shape;581;p92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2" name="Google Shape;582;p9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583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Google Shape;584;p93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5" name="Google Shape;585;p93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6" name="Google Shape;586;p93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7" name="Google Shape;587;p93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88" name="Google Shape;588;p93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89" name="Google Shape;589;p93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90" name="Google Shape;590;p9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59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p94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3" name="Google Shape;593;p9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4" name="Google Shape;594;p94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95" name="Google Shape;595;p94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96" name="Google Shape;596;p94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97" name="Google Shape;597;p94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8" name="Google Shape;598;p94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599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95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01" name="Google Shape;601;p95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602" name="Google Shape;602;p95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03" name="Google Shape;603;p95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4" name="Google Shape;604;p95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5" name="Google Shape;605;p95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6" name="Google Shape;606;p95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7" name="Google Shape;607;p95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8" name="Google Shape;608;p95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9" name="Google Shape;609;p9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610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p96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2" name="Google Shape;612;p96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3" name="Google Shape;613;p9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14" name="Google Shape;614;p96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5" name="Google Shape;615;p96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6" name="Google Shape;616;p96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7" name="Google Shape;617;p96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618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p97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0" name="Google Shape;620;p97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1" name="Google Shape;621;p97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2" name="Google Shape;622;p97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3" name="Google Shape;623;p97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4" name="Google Shape;624;p9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5" name="Google Shape;625;p97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626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p98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28" name="Google Shape;628;p98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9" name="Google Shape;629;p98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0" name="Google Shape;630;p98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1" name="Google Shape;631;p98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2" name="Google Shape;632;p98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3" name="Google Shape;633;p98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4" name="Google Shape;634;p98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5" name="Google Shape;635;p98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6" name="Google Shape;636;p98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7" name="Google Shape;637;p98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8" name="Google Shape;638;p98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9" name="Google Shape;639;p98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640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Google Shape;641;p99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42" name="Google Shape;642;p9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3" name="Google Shape;643;p9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4" name="Google Shape;644;p9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45" name="Google Shape;645;p9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646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" name="Google Shape;647;p10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48" name="Google Shape;648;p100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9" name="Google Shape;649;p100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650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Google Shape;651;p10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52" name="Google Shape;652;p101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3" name="Google Shape;653;p101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654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Google Shape;655;p10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56" name="Google Shape;656;p102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7" name="Google Shape;657;p102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658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p10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60" name="Google Shape;660;p10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1" name="Google Shape;661;p10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2" name="Google Shape;662;p10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63" name="Google Shape;663;p10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664" name="Shape 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Google Shape;665;p10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66" name="Google Shape;666;p10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7" name="Google Shape;667;p10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8" name="Google Shape;668;p10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69" name="Google Shape;669;p10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23" Type="http://schemas.openxmlformats.org/officeDocument/2006/relationships/theme" Target="../theme/theme6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30.xml"/><Relationship Id="rId6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44.xml"/><Relationship Id="rId22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43.xml"/><Relationship Id="rId21" Type="http://schemas.openxmlformats.org/officeDocument/2006/relationships/slideLayout" Target="../slideLayouts/slideLayout54.xml"/><Relationship Id="rId13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5.xml"/><Relationship Id="rId23" Type="http://schemas.openxmlformats.org/officeDocument/2006/relationships/theme" Target="../theme/theme7.xml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5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49.xml"/><Relationship Id="rId5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52.xml"/><Relationship Id="rId6" Type="http://schemas.openxmlformats.org/officeDocument/2006/relationships/slideLayout" Target="../slideLayouts/slideLayout39.xml"/><Relationship Id="rId18" Type="http://schemas.openxmlformats.org/officeDocument/2006/relationships/slideLayout" Target="../slideLayouts/slideLayout51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/Relationships>
</file>

<file path=ppt/slideMasters/_rels/slideMaster4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66.xml"/><Relationship Id="rId22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65.xml"/><Relationship Id="rId21" Type="http://schemas.openxmlformats.org/officeDocument/2006/relationships/slideLayout" Target="../slideLayouts/slideLayout76.xml"/><Relationship Id="rId13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67.xml"/><Relationship Id="rId23" Type="http://schemas.openxmlformats.org/officeDocument/2006/relationships/theme" Target="../theme/theme4.xml"/><Relationship Id="rId1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0.xml"/><Relationship Id="rId14" Type="http://schemas.openxmlformats.org/officeDocument/2006/relationships/slideLayout" Target="../slideLayouts/slideLayout69.xml"/><Relationship Id="rId17" Type="http://schemas.openxmlformats.org/officeDocument/2006/relationships/slideLayout" Target="../slideLayouts/slideLayout72.xml"/><Relationship Id="rId16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0.xml"/><Relationship Id="rId19" Type="http://schemas.openxmlformats.org/officeDocument/2006/relationships/slideLayout" Target="../slideLayouts/slideLayout74.xml"/><Relationship Id="rId6" Type="http://schemas.openxmlformats.org/officeDocument/2006/relationships/slideLayout" Target="../slideLayouts/slideLayout61.xml"/><Relationship Id="rId18" Type="http://schemas.openxmlformats.org/officeDocument/2006/relationships/slideLayout" Target="../slideLayouts/slideLayout73.xml"/><Relationship Id="rId7" Type="http://schemas.openxmlformats.org/officeDocument/2006/relationships/slideLayout" Target="../slideLayouts/slideLayout62.xml"/><Relationship Id="rId8" Type="http://schemas.openxmlformats.org/officeDocument/2006/relationships/slideLayout" Target="../slideLayouts/slideLayout63.xml"/></Relationships>
</file>

<file path=ppt/slideMasters/_rels/slideMaster5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97.xml"/><Relationship Id="rId22" Type="http://schemas.openxmlformats.org/officeDocument/2006/relationships/slideLayout" Target="../slideLayouts/slideLayout99.xml"/><Relationship Id="rId21" Type="http://schemas.openxmlformats.org/officeDocument/2006/relationships/slideLayout" Target="../slideLayouts/slideLayout98.xml"/><Relationship Id="rId24" Type="http://schemas.openxmlformats.org/officeDocument/2006/relationships/slideLayout" Target="../slideLayouts/slideLayout101.xml"/><Relationship Id="rId23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78.xml"/><Relationship Id="rId2" Type="http://schemas.openxmlformats.org/officeDocument/2006/relationships/slideLayout" Target="../slideLayouts/slideLayout79.xml"/><Relationship Id="rId3" Type="http://schemas.openxmlformats.org/officeDocument/2006/relationships/slideLayout" Target="../slideLayouts/slideLayout80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Relationship Id="rId25" Type="http://schemas.openxmlformats.org/officeDocument/2006/relationships/theme" Target="../theme/theme1.xml"/><Relationship Id="rId5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4.xml"/><Relationship Id="rId8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87.xml"/><Relationship Id="rId13" Type="http://schemas.openxmlformats.org/officeDocument/2006/relationships/slideLayout" Target="../slideLayouts/slideLayout90.xml"/><Relationship Id="rId12" Type="http://schemas.openxmlformats.org/officeDocument/2006/relationships/slideLayout" Target="../slideLayouts/slideLayout89.xml"/><Relationship Id="rId15" Type="http://schemas.openxmlformats.org/officeDocument/2006/relationships/slideLayout" Target="../slideLayouts/slideLayout92.xml"/><Relationship Id="rId14" Type="http://schemas.openxmlformats.org/officeDocument/2006/relationships/slideLayout" Target="../slideLayouts/slideLayout91.xml"/><Relationship Id="rId17" Type="http://schemas.openxmlformats.org/officeDocument/2006/relationships/slideLayout" Target="../slideLayouts/slideLayout94.xml"/><Relationship Id="rId16" Type="http://schemas.openxmlformats.org/officeDocument/2006/relationships/slideLayout" Target="../slideLayouts/slideLayout93.xml"/><Relationship Id="rId19" Type="http://schemas.openxmlformats.org/officeDocument/2006/relationships/slideLayout" Target="../slideLayouts/slideLayout96.xml"/><Relationship Id="rId18" Type="http://schemas.openxmlformats.org/officeDocument/2006/relationships/slideLayout" Target="../slideLayouts/slideLayout95.xml"/></Relationships>
</file>

<file path=ppt/slideMasters/_rels/slideMaster6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21.xml"/><Relationship Id="rId22" Type="http://schemas.openxmlformats.org/officeDocument/2006/relationships/slideLayout" Target="../slideLayouts/slideLayout123.xml"/><Relationship Id="rId21" Type="http://schemas.openxmlformats.org/officeDocument/2006/relationships/slideLayout" Target="../slideLayouts/slideLayout122.xml"/><Relationship Id="rId24" Type="http://schemas.openxmlformats.org/officeDocument/2006/relationships/slideLayout" Target="../slideLayouts/slideLayout125.xml"/><Relationship Id="rId23" Type="http://schemas.openxmlformats.org/officeDocument/2006/relationships/slideLayout" Target="../slideLayouts/slideLayout124.xml"/><Relationship Id="rId1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Relationship Id="rId25" Type="http://schemas.openxmlformats.org/officeDocument/2006/relationships/theme" Target="../theme/theme2.xml"/><Relationship Id="rId5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08.xml"/><Relationship Id="rId8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2.xml"/><Relationship Id="rId10" Type="http://schemas.openxmlformats.org/officeDocument/2006/relationships/slideLayout" Target="../slideLayouts/slideLayout111.xml"/><Relationship Id="rId13" Type="http://schemas.openxmlformats.org/officeDocument/2006/relationships/slideLayout" Target="../slideLayouts/slideLayout114.xml"/><Relationship Id="rId12" Type="http://schemas.openxmlformats.org/officeDocument/2006/relationships/slideLayout" Target="../slideLayouts/slideLayout113.xml"/><Relationship Id="rId15" Type="http://schemas.openxmlformats.org/officeDocument/2006/relationships/slideLayout" Target="../slideLayouts/slideLayout116.xml"/><Relationship Id="rId14" Type="http://schemas.openxmlformats.org/officeDocument/2006/relationships/slideLayout" Target="../slideLayouts/slideLayout115.xml"/><Relationship Id="rId17" Type="http://schemas.openxmlformats.org/officeDocument/2006/relationships/slideLayout" Target="../slideLayouts/slideLayout118.xml"/><Relationship Id="rId16" Type="http://schemas.openxmlformats.org/officeDocument/2006/relationships/slideLayout" Target="../slideLayouts/slideLayout117.xml"/><Relationship Id="rId19" Type="http://schemas.openxmlformats.org/officeDocument/2006/relationships/slideLayout" Target="../slideLayouts/slideLayout120.xml"/><Relationship Id="rId18" Type="http://schemas.openxmlformats.org/officeDocument/2006/relationships/slideLayout" Target="../slideLayouts/slideLayout1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6" name="Google Shape;206;p3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07" name="Google Shape;207;p3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5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4" name="Google Shape;374;p5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75" name="Google Shape;375;p5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  <p:sldLayoutId id="2147483720" r:id="rId18"/>
    <p:sldLayoutId id="2147483721" r:id="rId19"/>
    <p:sldLayoutId id="2147483722" r:id="rId20"/>
    <p:sldLayoutId id="2147483723" r:id="rId21"/>
    <p:sldLayoutId id="2147483724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22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523" name="Google Shape;523;p8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4" name="Google Shape;524;p8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25" name="Google Shape;525;p8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39" r:id="rId15"/>
    <p:sldLayoutId id="2147483740" r:id="rId16"/>
    <p:sldLayoutId id="2147483741" r:id="rId17"/>
    <p:sldLayoutId id="2147483742" r:id="rId18"/>
    <p:sldLayoutId id="2147483743" r:id="rId19"/>
    <p:sldLayoutId id="2147483744" r:id="rId20"/>
    <p:sldLayoutId id="2147483745" r:id="rId21"/>
    <p:sldLayoutId id="2147483746" r:id="rId22"/>
    <p:sldLayoutId id="2147483747" r:id="rId23"/>
    <p:sldLayoutId id="2147483748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679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680" name="Google Shape;680;p10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81" name="Google Shape;681;p10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82" name="Google Shape;682;p10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  <p:sldLayoutId id="2147483761" r:id="rId13"/>
    <p:sldLayoutId id="2147483762" r:id="rId14"/>
    <p:sldLayoutId id="2147483763" r:id="rId15"/>
    <p:sldLayoutId id="2147483764" r:id="rId16"/>
    <p:sldLayoutId id="2147483765" r:id="rId17"/>
    <p:sldLayoutId id="2147483766" r:id="rId18"/>
    <p:sldLayoutId id="2147483767" r:id="rId19"/>
    <p:sldLayoutId id="2147483768" r:id="rId20"/>
    <p:sldLayoutId id="2147483769" r:id="rId21"/>
    <p:sldLayoutId id="2147483770" r:id="rId22"/>
    <p:sldLayoutId id="2147483771" r:id="rId23"/>
    <p:sldLayoutId id="2147483772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6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4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.jpg"/><Relationship Id="rId4" Type="http://schemas.openxmlformats.org/officeDocument/2006/relationships/image" Target="../media/image7.jpg"/><Relationship Id="rId5" Type="http://schemas.openxmlformats.org/officeDocument/2006/relationships/image" Target="../media/image4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0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9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9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jpg"/><Relationship Id="rId4" Type="http://schemas.openxmlformats.org/officeDocument/2006/relationships/image" Target="../media/image7.jpg"/><Relationship Id="rId5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839" name="Shape 8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" name="Google Shape;840;p132"/>
          <p:cNvSpPr txBox="1"/>
          <p:nvPr>
            <p:ph type="ctrTitle"/>
          </p:nvPr>
        </p:nvSpPr>
        <p:spPr>
          <a:xfrm>
            <a:off x="11005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"/>
                <a:ea typeface="Inter"/>
                <a:cs typeface="Inter"/>
                <a:sym typeface="Inter"/>
              </a:rPr>
              <a:t>Digital Housekeeping: A Guide to Organizing Your Digital Life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41" name="Google Shape;841;p13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2" name="Google Shape;842;p132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3" name="Google Shape;843;p132"/>
          <p:cNvSpPr txBox="1"/>
          <p:nvPr/>
        </p:nvSpPr>
        <p:spPr>
          <a:xfrm>
            <a:off x="6360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Digital Housekeeping</a:t>
            </a:r>
            <a:endParaRPr b="1" sz="1600"/>
          </a:p>
        </p:txBody>
      </p:sp>
      <p:sp>
        <p:nvSpPr>
          <p:cNvPr id="844" name="Google Shape;844;p132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8" name="Shape 9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989" name="Google Shape;989;p141"/>
          <p:cNvSpPr txBox="1"/>
          <p:nvPr>
            <p:ph idx="2" type="body"/>
          </p:nvPr>
        </p:nvSpPr>
        <p:spPr>
          <a:xfrm>
            <a:off x="457200" y="3035644"/>
            <a:ext cx="6862500" cy="72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Being organized leads to increased productivity and efficiency in digital tasks.</a:t>
            </a:r>
            <a:endParaRPr/>
          </a:p>
        </p:txBody>
      </p:sp>
      <p:sp>
        <p:nvSpPr>
          <p:cNvPr descr="2" id="990" name="Google Shape;990;p141"/>
          <p:cNvSpPr txBox="1"/>
          <p:nvPr>
            <p:ph idx="1" type="body"/>
          </p:nvPr>
        </p:nvSpPr>
        <p:spPr>
          <a:xfrm>
            <a:off x="457200" y="2131983"/>
            <a:ext cx="6862500" cy="72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Develop consistent habits like organizing files immediately to prevent clutter buildup.</a:t>
            </a:r>
            <a:endParaRPr/>
          </a:p>
        </p:txBody>
      </p:sp>
      <p:sp>
        <p:nvSpPr>
          <p:cNvPr descr="1" id="991" name="Google Shape;991;p141"/>
          <p:cNvSpPr txBox="1"/>
          <p:nvPr>
            <p:ph idx="3" type="body"/>
          </p:nvPr>
        </p:nvSpPr>
        <p:spPr>
          <a:xfrm>
            <a:off x="457200" y="1228322"/>
            <a:ext cx="6862500" cy="72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Set aside dedicated time for regular digital cleanup to maintain organization.</a:t>
            </a:r>
            <a:endParaRPr sz="1400"/>
          </a:p>
        </p:txBody>
      </p:sp>
      <p:sp>
        <p:nvSpPr>
          <p:cNvPr id="992" name="Google Shape;992;p1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Staying Organized and Consistent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993" name="Google Shape;993;p141"/>
          <p:cNvCxnSpPr/>
          <p:nvPr/>
        </p:nvCxnSpPr>
        <p:spPr>
          <a:xfrm>
            <a:off x="457200" y="2044969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94" name="Google Shape;994;p141"/>
          <p:cNvCxnSpPr/>
          <p:nvPr/>
        </p:nvCxnSpPr>
        <p:spPr>
          <a:xfrm>
            <a:off x="457200" y="2948631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95" name="Google Shape;995;p141"/>
          <p:cNvCxnSpPr/>
          <p:nvPr/>
        </p:nvCxnSpPr>
        <p:spPr>
          <a:xfrm>
            <a:off x="457200" y="11496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96" name="Google Shape;996;p141"/>
          <p:cNvCxnSpPr/>
          <p:nvPr/>
        </p:nvCxnSpPr>
        <p:spPr>
          <a:xfrm>
            <a:off x="457200" y="38439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descr="4" id="997" name="Google Shape;997;p141"/>
          <p:cNvSpPr txBox="1"/>
          <p:nvPr>
            <p:ph idx="2" type="body"/>
          </p:nvPr>
        </p:nvSpPr>
        <p:spPr>
          <a:xfrm>
            <a:off x="457200" y="3922644"/>
            <a:ext cx="6862500" cy="72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Consistent digital housekeeping reduces stress and saves time searching for information.</a:t>
            </a:r>
            <a:endParaRPr/>
          </a:p>
        </p:txBody>
      </p:sp>
      <p:cxnSp>
        <p:nvCxnSpPr>
          <p:cNvPr id="998" name="Google Shape;998;p141"/>
          <p:cNvCxnSpPr/>
          <p:nvPr/>
        </p:nvCxnSpPr>
        <p:spPr>
          <a:xfrm>
            <a:off x="457200" y="47309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99" name="Google Shape;999;p14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0" name="Google Shape;1000;p141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1" name="Google Shape;1001;p141"/>
          <p:cNvSpPr txBox="1"/>
          <p:nvPr/>
        </p:nvSpPr>
        <p:spPr>
          <a:xfrm>
            <a:off x="6360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Digital Housekeeping</a:t>
            </a:r>
            <a:endParaRPr b="1" sz="1600"/>
          </a:p>
        </p:txBody>
      </p:sp>
      <p:sp>
        <p:nvSpPr>
          <p:cNvPr id="1002" name="Google Shape;1002;p141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6" name="Shape 10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1007" name="Google Shape;1007;p142"/>
          <p:cNvSpPr txBox="1"/>
          <p:nvPr>
            <p:ph idx="6" type="body"/>
          </p:nvPr>
        </p:nvSpPr>
        <p:spPr>
          <a:xfrm>
            <a:off x="6060232" y="1733900"/>
            <a:ext cx="2626500" cy="11757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Regularly review digital clutter to declutter and organize effectively.</a:t>
            </a:r>
            <a:endParaRPr sz="1200"/>
          </a:p>
        </p:txBody>
      </p:sp>
      <p:sp>
        <p:nvSpPr>
          <p:cNvPr descr="2" id="1008" name="Google Shape;1008;p142"/>
          <p:cNvSpPr txBox="1"/>
          <p:nvPr>
            <p:ph idx="5" type="body"/>
          </p:nvPr>
        </p:nvSpPr>
        <p:spPr>
          <a:xfrm>
            <a:off x="3258766" y="1733900"/>
            <a:ext cx="2626500" cy="11757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Use descriptive file names for quick identification.</a:t>
            </a:r>
            <a:endParaRPr sz="1200"/>
          </a:p>
        </p:txBody>
      </p:sp>
      <p:sp>
        <p:nvSpPr>
          <p:cNvPr descr="1" id="1009" name="Google Shape;1009;p142"/>
          <p:cNvSpPr txBox="1"/>
          <p:nvPr>
            <p:ph idx="4" type="body"/>
          </p:nvPr>
        </p:nvSpPr>
        <p:spPr>
          <a:xfrm>
            <a:off x="457300" y="1733900"/>
            <a:ext cx="2626500" cy="117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 sz="1200"/>
              <a:t>Develop clear folder hierarchies to easily locate files.</a:t>
            </a:r>
            <a:endParaRPr sz="1200"/>
          </a:p>
        </p:txBody>
      </p:sp>
      <p:sp>
        <p:nvSpPr>
          <p:cNvPr id="1010" name="Google Shape;1010;p1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Practical Tips for Digital Housekeeping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11" name="Google Shape;1011;p142"/>
          <p:cNvSpPr txBox="1"/>
          <p:nvPr>
            <p:ph idx="1" type="subTitle"/>
          </p:nvPr>
        </p:nvSpPr>
        <p:spPr>
          <a:xfrm>
            <a:off x="3258748" y="1259300"/>
            <a:ext cx="23781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02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1012" name="Google Shape;1012;p142"/>
          <p:cNvSpPr txBox="1"/>
          <p:nvPr>
            <p:ph idx="2" type="subTitle"/>
          </p:nvPr>
        </p:nvSpPr>
        <p:spPr>
          <a:xfrm>
            <a:off x="6060222" y="1259300"/>
            <a:ext cx="23781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03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1013" name="Google Shape;1013;p142"/>
          <p:cNvSpPr txBox="1"/>
          <p:nvPr>
            <p:ph idx="3" type="subTitle"/>
          </p:nvPr>
        </p:nvSpPr>
        <p:spPr>
          <a:xfrm>
            <a:off x="457263" y="1259300"/>
            <a:ext cx="23781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01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1014" name="Google Shape;1014;p142"/>
          <p:cNvSpPr txBox="1"/>
          <p:nvPr>
            <p:ph idx="7" type="subTitle"/>
          </p:nvPr>
        </p:nvSpPr>
        <p:spPr>
          <a:xfrm>
            <a:off x="3258748" y="2909675"/>
            <a:ext cx="23781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05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1015" name="Google Shape;1015;p142"/>
          <p:cNvSpPr txBox="1"/>
          <p:nvPr>
            <p:ph idx="8" type="subTitle"/>
          </p:nvPr>
        </p:nvSpPr>
        <p:spPr>
          <a:xfrm>
            <a:off x="6060222" y="2909675"/>
            <a:ext cx="23781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06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1016" name="Google Shape;1016;p142"/>
          <p:cNvSpPr txBox="1"/>
          <p:nvPr>
            <p:ph idx="9" type="subTitle"/>
          </p:nvPr>
        </p:nvSpPr>
        <p:spPr>
          <a:xfrm>
            <a:off x="457263" y="2909675"/>
            <a:ext cx="23781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04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descr="4" id="1017" name="Google Shape;1017;p142"/>
          <p:cNvSpPr txBox="1"/>
          <p:nvPr>
            <p:ph idx="13" type="body"/>
          </p:nvPr>
        </p:nvSpPr>
        <p:spPr>
          <a:xfrm>
            <a:off x="457288" y="3384275"/>
            <a:ext cx="2626500" cy="1239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Prioritize inbox management for efficient communication handling.</a:t>
            </a:r>
            <a:endParaRPr sz="1200"/>
          </a:p>
        </p:txBody>
      </p:sp>
      <p:sp>
        <p:nvSpPr>
          <p:cNvPr descr="5" id="1018" name="Google Shape;1018;p142"/>
          <p:cNvSpPr txBox="1"/>
          <p:nvPr>
            <p:ph idx="14" type="body"/>
          </p:nvPr>
        </p:nvSpPr>
        <p:spPr>
          <a:xfrm>
            <a:off x="3258762" y="3384275"/>
            <a:ext cx="2626500" cy="1239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Organize and backup media files to prevent loss and disorganization.</a:t>
            </a:r>
            <a:endParaRPr sz="1200"/>
          </a:p>
        </p:txBody>
      </p:sp>
      <p:sp>
        <p:nvSpPr>
          <p:cNvPr descr="6" id="1019" name="Google Shape;1019;p142"/>
          <p:cNvSpPr txBox="1"/>
          <p:nvPr>
            <p:ph idx="15" type="body"/>
          </p:nvPr>
        </p:nvSpPr>
        <p:spPr>
          <a:xfrm>
            <a:off x="6060236" y="3384275"/>
            <a:ext cx="2626500" cy="1239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Maintain device cleanliness and security to ensure optimal performance.</a:t>
            </a:r>
            <a:endParaRPr sz="1200"/>
          </a:p>
        </p:txBody>
      </p:sp>
      <p:sp>
        <p:nvSpPr>
          <p:cNvPr id="1020" name="Google Shape;1020;p14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1" name="Google Shape;1021;p142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2" name="Google Shape;1022;p142"/>
          <p:cNvSpPr txBox="1"/>
          <p:nvPr/>
        </p:nvSpPr>
        <p:spPr>
          <a:xfrm>
            <a:off x="6360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Digital Housekeeping</a:t>
            </a:r>
            <a:endParaRPr b="1" sz="1600"/>
          </a:p>
        </p:txBody>
      </p:sp>
      <p:sp>
        <p:nvSpPr>
          <p:cNvPr id="1023" name="Google Shape;1023;p142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7" name="Shape 10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Google Shape;1028;p143"/>
          <p:cNvSpPr/>
          <p:nvPr/>
        </p:nvSpPr>
        <p:spPr>
          <a:xfrm>
            <a:off x="231375" y="-140650"/>
            <a:ext cx="1701000" cy="1701000"/>
          </a:xfrm>
          <a:prstGeom prst="ellipse">
            <a:avLst/>
          </a:prstGeom>
          <a:solidFill>
            <a:srgbClr val="B5D6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29" name="Google Shape;1029;p143"/>
          <p:cNvSpPr/>
          <p:nvPr/>
        </p:nvSpPr>
        <p:spPr>
          <a:xfrm>
            <a:off x="231375" y="1721238"/>
            <a:ext cx="1701000" cy="17010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30" name="Google Shape;1030;p143"/>
          <p:cNvSpPr/>
          <p:nvPr/>
        </p:nvSpPr>
        <p:spPr>
          <a:xfrm>
            <a:off x="231375" y="3583138"/>
            <a:ext cx="1701000" cy="1701000"/>
          </a:xfrm>
          <a:prstGeom prst="ellipse">
            <a:avLst/>
          </a:prstGeom>
          <a:solidFill>
            <a:srgbClr val="A5465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2" id="1031" name="Google Shape;1031;p143"/>
          <p:cNvPicPr preferRelativeResize="0"/>
          <p:nvPr/>
        </p:nvPicPr>
        <p:blipFill rotWithShape="1">
          <a:blip r:embed="rId3">
            <a:alphaModFix/>
          </a:blip>
          <a:srcRect b="0" l="0" r="0" t="45340"/>
          <a:stretch/>
        </p:blipFill>
        <p:spPr>
          <a:xfrm>
            <a:off x="231375" y="3583132"/>
            <a:ext cx="1701000" cy="1701000"/>
          </a:xfrm>
          <a:prstGeom prst="ellipse">
            <a:avLst/>
          </a:prstGeom>
          <a:noFill/>
          <a:ln>
            <a:noFill/>
          </a:ln>
        </p:spPr>
      </p:pic>
      <p:sp>
        <p:nvSpPr>
          <p:cNvPr descr="title" id="1032" name="Google Shape;1032;p143"/>
          <p:cNvSpPr txBox="1"/>
          <p:nvPr>
            <p:ph type="title"/>
          </p:nvPr>
        </p:nvSpPr>
        <p:spPr>
          <a:xfrm>
            <a:off x="2519825" y="450600"/>
            <a:ext cx="6283200" cy="567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1800">
                <a:latin typeface="Inter"/>
                <a:ea typeface="Inter"/>
                <a:cs typeface="Inter"/>
                <a:sym typeface="Inter"/>
              </a:rPr>
              <a:t>Benefits of Maintaining a Clean Digital Environment</a:t>
            </a:r>
            <a:endParaRPr sz="1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033" name="Google Shape;1033;p143"/>
          <p:cNvSpPr txBox="1"/>
          <p:nvPr>
            <p:ph idx="1" type="body"/>
          </p:nvPr>
        </p:nvSpPr>
        <p:spPr>
          <a:xfrm>
            <a:off x="2519900" y="1574608"/>
            <a:ext cx="5704200" cy="8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A clean digital environment promotes focus, reduces stress, and improves overall well-being.</a:t>
            </a:r>
            <a:endParaRPr sz="1100"/>
          </a:p>
        </p:txBody>
      </p:sp>
      <p:sp>
        <p:nvSpPr>
          <p:cNvPr descr="detail_1" id="1034" name="Google Shape;1034;p143"/>
          <p:cNvSpPr txBox="1"/>
          <p:nvPr>
            <p:ph idx="2" type="body"/>
          </p:nvPr>
        </p:nvSpPr>
        <p:spPr>
          <a:xfrm>
            <a:off x="2519900" y="2746875"/>
            <a:ext cx="5704200" cy="90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Efficient digital organization enhances peace of mind by reducing clutter and streamlining workflows.</a:t>
            </a:r>
            <a:endParaRPr sz="1100"/>
          </a:p>
        </p:txBody>
      </p:sp>
      <p:sp>
        <p:nvSpPr>
          <p:cNvPr descr="header_0" id="1035" name="Google Shape;1035;p143"/>
          <p:cNvSpPr txBox="1"/>
          <p:nvPr>
            <p:ph idx="3" type="subTitle"/>
          </p:nvPr>
        </p:nvSpPr>
        <p:spPr>
          <a:xfrm>
            <a:off x="2519900" y="1254425"/>
            <a:ext cx="5704200" cy="320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Promotes Focus and Well-being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036" name="Google Shape;1036;p143"/>
          <p:cNvSpPr txBox="1"/>
          <p:nvPr>
            <p:ph idx="4" type="subTitle"/>
          </p:nvPr>
        </p:nvSpPr>
        <p:spPr>
          <a:xfrm>
            <a:off x="2519900" y="2441750"/>
            <a:ext cx="5704200" cy="320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Enhances Efficiency and Peace of Mind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037" name="Google Shape;1037;p143"/>
          <p:cNvPicPr preferRelativeResize="0"/>
          <p:nvPr/>
        </p:nvPicPr>
        <p:blipFill rotWithShape="1">
          <a:blip r:embed="rId4">
            <a:alphaModFix/>
          </a:blip>
          <a:srcRect b="26226" l="0" r="0" t="26226"/>
          <a:stretch/>
        </p:blipFill>
        <p:spPr>
          <a:xfrm>
            <a:off x="231375" y="-140649"/>
            <a:ext cx="1701000" cy="17010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1" id="1038" name="Google Shape;1038;p143"/>
          <p:cNvPicPr preferRelativeResize="0"/>
          <p:nvPr/>
        </p:nvPicPr>
        <p:blipFill rotWithShape="1">
          <a:blip r:embed="rId5">
            <a:alphaModFix/>
          </a:blip>
          <a:srcRect b="14532" l="0" r="0" t="14540"/>
          <a:stretch/>
        </p:blipFill>
        <p:spPr>
          <a:xfrm>
            <a:off x="231375" y="1721241"/>
            <a:ext cx="1701000" cy="1701000"/>
          </a:xfrm>
          <a:prstGeom prst="ellipse">
            <a:avLst/>
          </a:prstGeom>
          <a:noFill/>
          <a:ln>
            <a:noFill/>
          </a:ln>
        </p:spPr>
      </p:pic>
      <p:sp>
        <p:nvSpPr>
          <p:cNvPr descr="detail_2" id="1039" name="Google Shape;1039;p143"/>
          <p:cNvSpPr txBox="1"/>
          <p:nvPr>
            <p:ph idx="2" type="body"/>
          </p:nvPr>
        </p:nvSpPr>
        <p:spPr>
          <a:xfrm>
            <a:off x="2519825" y="3953875"/>
            <a:ext cx="5704200" cy="90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Digital housekeeping practices lead to improved productivity by reducing time spent searching for files and information.</a:t>
            </a:r>
            <a:endParaRPr sz="1100"/>
          </a:p>
        </p:txBody>
      </p:sp>
      <p:sp>
        <p:nvSpPr>
          <p:cNvPr descr="header_2" id="1040" name="Google Shape;1040;p143"/>
          <p:cNvSpPr txBox="1"/>
          <p:nvPr>
            <p:ph idx="4" type="subTitle"/>
          </p:nvPr>
        </p:nvSpPr>
        <p:spPr>
          <a:xfrm>
            <a:off x="2519825" y="3648750"/>
            <a:ext cx="5704200" cy="320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Improves Productivity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041" name="Google Shape;1041;p14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2" name="Google Shape;1042;p143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3" name="Google Shape;1043;p143"/>
          <p:cNvSpPr txBox="1"/>
          <p:nvPr/>
        </p:nvSpPr>
        <p:spPr>
          <a:xfrm>
            <a:off x="6360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Digital Housekeeping</a:t>
            </a:r>
            <a:endParaRPr b="1" sz="1600"/>
          </a:p>
        </p:txBody>
      </p:sp>
      <p:sp>
        <p:nvSpPr>
          <p:cNvPr id="1044" name="Google Shape;1044;p143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8" name="Shape 8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" name="Google Shape;849;p133"/>
          <p:cNvSpPr/>
          <p:nvPr/>
        </p:nvSpPr>
        <p:spPr>
          <a:xfrm>
            <a:off x="634475" y="1161875"/>
            <a:ext cx="2861700" cy="3486600"/>
          </a:xfrm>
          <a:prstGeom prst="rect">
            <a:avLst/>
          </a:prstGeom>
          <a:solidFill>
            <a:srgbClr val="FF794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850" name="Google Shape;850;p133"/>
          <p:cNvSpPr txBox="1"/>
          <p:nvPr>
            <p:ph type="title"/>
          </p:nvPr>
        </p:nvSpPr>
        <p:spPr>
          <a:xfrm>
            <a:off x="558275" y="440975"/>
            <a:ext cx="8014200" cy="64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Introduction to Digital Housekeeping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851" name="Google Shape;851;p133"/>
          <p:cNvSpPr txBox="1"/>
          <p:nvPr>
            <p:ph idx="4294967295" type="body"/>
          </p:nvPr>
        </p:nvSpPr>
        <p:spPr>
          <a:xfrm>
            <a:off x="3662200" y="1632625"/>
            <a:ext cx="4910400" cy="293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84150" lvl="0" marL="2857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Organizing Files &amp; Documents</a:t>
            </a:r>
            <a:endParaRPr sz="1100">
              <a:solidFill>
                <a:schemeClr val="dk1"/>
              </a:solidFill>
            </a:endParaRPr>
          </a:p>
          <a:p>
            <a:pPr indent="-1841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Managing Your Email Inbox</a:t>
            </a:r>
            <a:endParaRPr sz="1100">
              <a:solidFill>
                <a:schemeClr val="dk1"/>
              </a:solidFill>
            </a:endParaRPr>
          </a:p>
          <a:p>
            <a:pPr indent="-1841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Decluttering Digital Photos &amp; Videos</a:t>
            </a:r>
            <a:endParaRPr sz="1100">
              <a:solidFill>
                <a:schemeClr val="dk1"/>
              </a:solidFill>
            </a:endParaRPr>
          </a:p>
          <a:p>
            <a:pPr indent="-1841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Cleaning Up Devices</a:t>
            </a:r>
            <a:endParaRPr sz="1100">
              <a:solidFill>
                <a:schemeClr val="dk1"/>
              </a:solidFill>
            </a:endParaRPr>
          </a:p>
          <a:p>
            <a:pPr indent="-1841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Securing Digital Accounts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descr="header_0" id="852" name="Google Shape;852;p133"/>
          <p:cNvSpPr txBox="1"/>
          <p:nvPr>
            <p:ph idx="1" type="subTitle"/>
          </p:nvPr>
        </p:nvSpPr>
        <p:spPr>
          <a:xfrm>
            <a:off x="3662200" y="1085550"/>
            <a:ext cx="4910400" cy="46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Key Topics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853" name="Google Shape;853;p133"/>
          <p:cNvPicPr preferRelativeResize="0"/>
          <p:nvPr/>
        </p:nvPicPr>
        <p:blipFill rotWithShape="1">
          <a:blip r:embed="rId3">
            <a:alphaModFix/>
          </a:blip>
          <a:srcRect b="0" l="8962" r="8962" t="0"/>
          <a:stretch/>
        </p:blipFill>
        <p:spPr>
          <a:xfrm>
            <a:off x="558275" y="1085550"/>
            <a:ext cx="2861700" cy="3486600"/>
          </a:xfrm>
          <a:prstGeom prst="rect">
            <a:avLst/>
          </a:prstGeom>
          <a:noFill/>
          <a:ln>
            <a:noFill/>
          </a:ln>
        </p:spPr>
      </p:pic>
      <p:sp>
        <p:nvSpPr>
          <p:cNvPr id="854" name="Google Shape;854;p13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5" name="Google Shape;855;p133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6" name="Google Shape;856;p133"/>
          <p:cNvSpPr txBox="1"/>
          <p:nvPr/>
        </p:nvSpPr>
        <p:spPr>
          <a:xfrm>
            <a:off x="6360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Digital Housekeeping</a:t>
            </a:r>
            <a:endParaRPr b="1" sz="1600"/>
          </a:p>
        </p:txBody>
      </p:sp>
      <p:sp>
        <p:nvSpPr>
          <p:cNvPr id="857" name="Google Shape;857;p133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1" name="Shape 8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2" id="862" name="Google Shape;862;p13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Importance of digital housekeeping for efficiency and security.</a:t>
            </a:r>
            <a:endParaRPr/>
          </a:p>
        </p:txBody>
      </p:sp>
      <p:sp>
        <p:nvSpPr>
          <p:cNvPr descr="3" id="863" name="Google Shape;863;p13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Overview of presentation content on digital organization.</a:t>
            </a:r>
            <a:endParaRPr/>
          </a:p>
        </p:txBody>
      </p:sp>
      <p:sp>
        <p:nvSpPr>
          <p:cNvPr descr="1" id="864" name="Google Shape;864;p13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Digital housekeeping: organizing digital assets effectively.</a:t>
            </a:r>
            <a:endParaRPr/>
          </a:p>
        </p:txBody>
      </p:sp>
      <p:sp>
        <p:nvSpPr>
          <p:cNvPr id="865" name="Google Shape;865;p1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Introduction to Digital Housekeeping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66" name="Google Shape;866;p134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67" name="Google Shape;867;p134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68" name="Google Shape;868;p134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69" name="Google Shape;869;p134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0" name="Google Shape;870;p134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1" name="Google Shape;871;p134"/>
          <p:cNvSpPr txBox="1"/>
          <p:nvPr/>
        </p:nvSpPr>
        <p:spPr>
          <a:xfrm>
            <a:off x="6360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Digital Housekeeping</a:t>
            </a:r>
            <a:endParaRPr b="1" sz="1600"/>
          </a:p>
        </p:txBody>
      </p:sp>
      <p:sp>
        <p:nvSpPr>
          <p:cNvPr id="872" name="Google Shape;872;p134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876" name="Shape 8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4" id="877" name="Google Shape;877;p135"/>
          <p:cNvSpPr txBox="1"/>
          <p:nvPr>
            <p:ph idx="7" type="body"/>
          </p:nvPr>
        </p:nvSpPr>
        <p:spPr>
          <a:xfrm>
            <a:off x="673486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Benefits of organized digital assets include increased productivity, time-saving, and reduced stress.</a:t>
            </a:r>
            <a:endParaRPr/>
          </a:p>
        </p:txBody>
      </p:sp>
      <p:sp>
        <p:nvSpPr>
          <p:cNvPr descr="2" id="878" name="Google Shape;878;p135"/>
          <p:cNvSpPr txBox="1"/>
          <p:nvPr>
            <p:ph idx="5" type="body"/>
          </p:nvPr>
        </p:nvSpPr>
        <p:spPr>
          <a:xfrm>
            <a:off x="2571073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Establishing file naming conventions improves searchability and reduces confusion.</a:t>
            </a:r>
            <a:endParaRPr/>
          </a:p>
        </p:txBody>
      </p:sp>
      <p:sp>
        <p:nvSpPr>
          <p:cNvPr descr="3" id="879" name="Google Shape;879;p135"/>
          <p:cNvSpPr txBox="1"/>
          <p:nvPr>
            <p:ph idx="6" type="body"/>
          </p:nvPr>
        </p:nvSpPr>
        <p:spPr>
          <a:xfrm>
            <a:off x="4652996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Archiving and deleting unnecessary files free up storage space and declutter the system.</a:t>
            </a:r>
            <a:endParaRPr/>
          </a:p>
        </p:txBody>
      </p:sp>
      <p:sp>
        <p:nvSpPr>
          <p:cNvPr id="880" name="Google Shape;880;p1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Organizing Files &amp; Documents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881" name="Google Shape;881;p135"/>
          <p:cNvSpPr txBox="1"/>
          <p:nvPr>
            <p:ph idx="1" type="body"/>
          </p:nvPr>
        </p:nvSpPr>
        <p:spPr>
          <a:xfrm>
            <a:off x="489150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Creating a logical folder structure helps in easy navigation and retrieval of files.</a:t>
            </a:r>
            <a:endParaRPr/>
          </a:p>
        </p:txBody>
      </p:sp>
      <p:sp>
        <p:nvSpPr>
          <p:cNvPr id="882" name="Google Shape;882;p135"/>
          <p:cNvSpPr txBox="1"/>
          <p:nvPr>
            <p:ph idx="3" type="subTitle"/>
          </p:nvPr>
        </p:nvSpPr>
        <p:spPr>
          <a:xfrm>
            <a:off x="51704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3</a:t>
            </a:r>
            <a:endParaRPr/>
          </a:p>
        </p:txBody>
      </p:sp>
      <p:sp>
        <p:nvSpPr>
          <p:cNvPr id="883" name="Google Shape;883;p135"/>
          <p:cNvSpPr txBox="1"/>
          <p:nvPr>
            <p:ph idx="2" type="subTitle"/>
          </p:nvPr>
        </p:nvSpPr>
        <p:spPr>
          <a:xfrm>
            <a:off x="30885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2</a:t>
            </a:r>
            <a:endParaRPr/>
          </a:p>
        </p:txBody>
      </p:sp>
      <p:sp>
        <p:nvSpPr>
          <p:cNvPr id="884" name="Google Shape;884;p135"/>
          <p:cNvSpPr txBox="1"/>
          <p:nvPr>
            <p:ph idx="4" type="subTitle"/>
          </p:nvPr>
        </p:nvSpPr>
        <p:spPr>
          <a:xfrm>
            <a:off x="10066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1</a:t>
            </a:r>
            <a:endParaRPr/>
          </a:p>
        </p:txBody>
      </p:sp>
      <p:sp>
        <p:nvSpPr>
          <p:cNvPr id="885" name="Google Shape;885;p135"/>
          <p:cNvSpPr txBox="1"/>
          <p:nvPr>
            <p:ph idx="8" type="subTitle"/>
          </p:nvPr>
        </p:nvSpPr>
        <p:spPr>
          <a:xfrm>
            <a:off x="72523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4</a:t>
            </a:r>
            <a:endParaRPr/>
          </a:p>
        </p:txBody>
      </p:sp>
      <p:sp>
        <p:nvSpPr>
          <p:cNvPr id="886" name="Google Shape;886;p13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7" name="Google Shape;887;p135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8" name="Google Shape;888;p135"/>
          <p:cNvSpPr txBox="1"/>
          <p:nvPr/>
        </p:nvSpPr>
        <p:spPr>
          <a:xfrm>
            <a:off x="6360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Digital Housekeeping</a:t>
            </a:r>
            <a:endParaRPr b="1" sz="1600"/>
          </a:p>
        </p:txBody>
      </p:sp>
      <p:sp>
        <p:nvSpPr>
          <p:cNvPr id="889" name="Google Shape;889;p135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3" name="Shape 8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4" name="Google Shape;894;p136"/>
          <p:cNvSpPr/>
          <p:nvPr/>
        </p:nvSpPr>
        <p:spPr>
          <a:xfrm>
            <a:off x="533400" y="1102025"/>
            <a:ext cx="2348100" cy="2048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95" name="Google Shape;895;p136"/>
          <p:cNvSpPr/>
          <p:nvPr/>
        </p:nvSpPr>
        <p:spPr>
          <a:xfrm>
            <a:off x="3474163" y="1102075"/>
            <a:ext cx="2348100" cy="2048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96" name="Google Shape;896;p136"/>
          <p:cNvSpPr/>
          <p:nvPr/>
        </p:nvSpPr>
        <p:spPr>
          <a:xfrm>
            <a:off x="6414888" y="1102075"/>
            <a:ext cx="2348100" cy="2048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0" id="897" name="Google Shape;897;p1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2550" y="1059875"/>
            <a:ext cx="2348119" cy="2048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898" name="Google Shape;898;p1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23290" y="1059875"/>
            <a:ext cx="2348119" cy="2048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2" id="899" name="Google Shape;899;p1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64029" y="1059875"/>
            <a:ext cx="2348119" cy="2048200"/>
          </a:xfrm>
          <a:prstGeom prst="rect">
            <a:avLst/>
          </a:prstGeom>
          <a:noFill/>
          <a:ln>
            <a:noFill/>
          </a:ln>
        </p:spPr>
      </p:pic>
      <p:sp>
        <p:nvSpPr>
          <p:cNvPr descr="title" id="900" name="Google Shape;900;p13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Managing Your Email Inbox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901" name="Google Shape;901;p136"/>
          <p:cNvSpPr txBox="1"/>
          <p:nvPr>
            <p:ph idx="1" type="body"/>
          </p:nvPr>
        </p:nvSpPr>
        <p:spPr>
          <a:xfrm>
            <a:off x="457250" y="3553350"/>
            <a:ext cx="2348100" cy="133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Regularly archiving or deleting old emails helps maintain a manageable inbox size.</a:t>
            </a:r>
            <a:endParaRPr sz="1100"/>
          </a:p>
        </p:txBody>
      </p:sp>
      <p:sp>
        <p:nvSpPr>
          <p:cNvPr descr="header_0" id="902" name="Google Shape;902;p136"/>
          <p:cNvSpPr txBox="1"/>
          <p:nvPr>
            <p:ph idx="3" type="subTitle"/>
          </p:nvPr>
        </p:nvSpPr>
        <p:spPr>
          <a:xfrm>
            <a:off x="457250" y="3150225"/>
            <a:ext cx="2348100" cy="449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Archive or Delete Old Emails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1" id="903" name="Google Shape;903;p136"/>
          <p:cNvSpPr txBox="1"/>
          <p:nvPr>
            <p:ph idx="1" type="body"/>
          </p:nvPr>
        </p:nvSpPr>
        <p:spPr>
          <a:xfrm>
            <a:off x="3397977" y="3553350"/>
            <a:ext cx="2348100" cy="133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Organizing emails with filters and labels improves efficiency in finding important messages.</a:t>
            </a:r>
            <a:endParaRPr sz="1100"/>
          </a:p>
        </p:txBody>
      </p:sp>
      <p:sp>
        <p:nvSpPr>
          <p:cNvPr descr="header_1" id="904" name="Google Shape;904;p136"/>
          <p:cNvSpPr txBox="1"/>
          <p:nvPr>
            <p:ph idx="3" type="subTitle"/>
          </p:nvPr>
        </p:nvSpPr>
        <p:spPr>
          <a:xfrm>
            <a:off x="3397977" y="3150225"/>
            <a:ext cx="2348100" cy="449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Organize with Filters and Labels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905" name="Google Shape;905;p136"/>
          <p:cNvSpPr txBox="1"/>
          <p:nvPr>
            <p:ph idx="1" type="body"/>
          </p:nvPr>
        </p:nvSpPr>
        <p:spPr>
          <a:xfrm>
            <a:off x="6338675" y="3553350"/>
            <a:ext cx="2348100" cy="133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Unsubscribing from newsletters and promotions declutters the inbox.</a:t>
            </a:r>
            <a:endParaRPr sz="1100"/>
          </a:p>
        </p:txBody>
      </p:sp>
      <p:sp>
        <p:nvSpPr>
          <p:cNvPr descr="header_2" id="906" name="Google Shape;906;p136"/>
          <p:cNvSpPr txBox="1"/>
          <p:nvPr>
            <p:ph idx="3" type="subTitle"/>
          </p:nvPr>
        </p:nvSpPr>
        <p:spPr>
          <a:xfrm>
            <a:off x="6338675" y="3150225"/>
            <a:ext cx="2348100" cy="449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Unsubscribe from Newsletters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907" name="Google Shape;907;p136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8" name="Google Shape;908;p136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9" name="Google Shape;909;p136"/>
          <p:cNvSpPr txBox="1"/>
          <p:nvPr/>
        </p:nvSpPr>
        <p:spPr>
          <a:xfrm>
            <a:off x="6360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Digital Housekeeping</a:t>
            </a:r>
            <a:endParaRPr b="1" sz="1600"/>
          </a:p>
        </p:txBody>
      </p:sp>
      <p:sp>
        <p:nvSpPr>
          <p:cNvPr id="910" name="Google Shape;910;p136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4" name="Shape 9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915" name="Google Shape;915;p137"/>
          <p:cNvSpPr txBox="1"/>
          <p:nvPr>
            <p:ph idx="2" type="body"/>
          </p:nvPr>
        </p:nvSpPr>
        <p:spPr>
          <a:xfrm>
            <a:off x="457200" y="3035644"/>
            <a:ext cx="6862500" cy="72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Removing duplicates and low-quality content frees up storage space and improves overall media quality.</a:t>
            </a:r>
            <a:endParaRPr/>
          </a:p>
        </p:txBody>
      </p:sp>
      <p:sp>
        <p:nvSpPr>
          <p:cNvPr descr="2" id="916" name="Google Shape;916;p137"/>
          <p:cNvSpPr txBox="1"/>
          <p:nvPr>
            <p:ph idx="1" type="body"/>
          </p:nvPr>
        </p:nvSpPr>
        <p:spPr>
          <a:xfrm>
            <a:off x="457200" y="2131983"/>
            <a:ext cx="6862500" cy="72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Utilizing tags and metadata enhances searchability and organization of photos and videos.</a:t>
            </a:r>
            <a:endParaRPr/>
          </a:p>
        </p:txBody>
      </p:sp>
      <p:sp>
        <p:nvSpPr>
          <p:cNvPr descr="1" id="917" name="Google Shape;917;p137"/>
          <p:cNvSpPr txBox="1"/>
          <p:nvPr>
            <p:ph idx="3" type="body"/>
          </p:nvPr>
        </p:nvSpPr>
        <p:spPr>
          <a:xfrm>
            <a:off x="457200" y="1228322"/>
            <a:ext cx="6862500" cy="72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Organizing digital media into categorized folders helps in easy retrieval and management.</a:t>
            </a:r>
            <a:endParaRPr sz="1400"/>
          </a:p>
        </p:txBody>
      </p:sp>
      <p:sp>
        <p:nvSpPr>
          <p:cNvPr id="918" name="Google Shape;918;p13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Decluttering Digital Photos &amp; Videos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919" name="Google Shape;919;p137"/>
          <p:cNvCxnSpPr/>
          <p:nvPr/>
        </p:nvCxnSpPr>
        <p:spPr>
          <a:xfrm>
            <a:off x="457200" y="2044969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20" name="Google Shape;920;p137"/>
          <p:cNvCxnSpPr/>
          <p:nvPr/>
        </p:nvCxnSpPr>
        <p:spPr>
          <a:xfrm>
            <a:off x="457200" y="2948631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21" name="Google Shape;921;p137"/>
          <p:cNvCxnSpPr/>
          <p:nvPr/>
        </p:nvCxnSpPr>
        <p:spPr>
          <a:xfrm>
            <a:off x="457200" y="11496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22" name="Google Shape;922;p137"/>
          <p:cNvCxnSpPr/>
          <p:nvPr/>
        </p:nvCxnSpPr>
        <p:spPr>
          <a:xfrm>
            <a:off x="457200" y="38439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descr="4" id="923" name="Google Shape;923;p137"/>
          <p:cNvSpPr txBox="1"/>
          <p:nvPr>
            <p:ph idx="2" type="body"/>
          </p:nvPr>
        </p:nvSpPr>
        <p:spPr>
          <a:xfrm>
            <a:off x="457200" y="3922644"/>
            <a:ext cx="6862500" cy="72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Regularly backing up media files ensures data preservation and protection against loss.</a:t>
            </a:r>
            <a:endParaRPr/>
          </a:p>
        </p:txBody>
      </p:sp>
      <p:cxnSp>
        <p:nvCxnSpPr>
          <p:cNvPr id="924" name="Google Shape;924;p137"/>
          <p:cNvCxnSpPr/>
          <p:nvPr/>
        </p:nvCxnSpPr>
        <p:spPr>
          <a:xfrm>
            <a:off x="457200" y="47309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25" name="Google Shape;925;p13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6" name="Google Shape;926;p137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7" name="Google Shape;927;p137"/>
          <p:cNvSpPr txBox="1"/>
          <p:nvPr/>
        </p:nvSpPr>
        <p:spPr>
          <a:xfrm>
            <a:off x="6360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Digital Housekeeping</a:t>
            </a:r>
            <a:endParaRPr b="1" sz="1600"/>
          </a:p>
        </p:txBody>
      </p:sp>
      <p:sp>
        <p:nvSpPr>
          <p:cNvPr id="928" name="Google Shape;928;p137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2" name="Shape 9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933" name="Google Shape;933;p138"/>
          <p:cNvSpPr txBox="1"/>
          <p:nvPr>
            <p:ph idx="3" type="body"/>
          </p:nvPr>
        </p:nvSpPr>
        <p:spPr>
          <a:xfrm>
            <a:off x="446800" y="2988258"/>
            <a:ext cx="4078500" cy="11424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300"/>
              <a:t>Regularly update devices and software to ensure security and optimal functionality.</a:t>
            </a:r>
            <a:endParaRPr sz="1300"/>
          </a:p>
        </p:txBody>
      </p:sp>
      <p:sp>
        <p:nvSpPr>
          <p:cNvPr descr="2" id="934" name="Google Shape;934;p138"/>
          <p:cNvSpPr txBox="1"/>
          <p:nvPr>
            <p:ph idx="2" type="body"/>
          </p:nvPr>
        </p:nvSpPr>
        <p:spPr>
          <a:xfrm>
            <a:off x="4613403" y="1372959"/>
            <a:ext cx="4073400" cy="11427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300"/>
              <a:t>Declutter the desktop by organizing files into folders for easy access.</a:t>
            </a:r>
            <a:endParaRPr sz="1300"/>
          </a:p>
        </p:txBody>
      </p:sp>
      <p:sp>
        <p:nvSpPr>
          <p:cNvPr id="935" name="Google Shape;935;p1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Cleaning Up Devices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936" name="Google Shape;936;p138"/>
          <p:cNvSpPr txBox="1"/>
          <p:nvPr>
            <p:ph idx="1" type="body"/>
          </p:nvPr>
        </p:nvSpPr>
        <p:spPr>
          <a:xfrm>
            <a:off x="457175" y="1372959"/>
            <a:ext cx="4073400" cy="114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 sz="1300"/>
              <a:t>Delete unused apps and programs to free up storage space and improve device performance.</a:t>
            </a:r>
            <a:endParaRPr sz="1300"/>
          </a:p>
        </p:txBody>
      </p:sp>
      <p:cxnSp>
        <p:nvCxnSpPr>
          <p:cNvPr id="937" name="Google Shape;937;p138"/>
          <p:cNvCxnSpPr/>
          <p:nvPr/>
        </p:nvCxnSpPr>
        <p:spPr>
          <a:xfrm>
            <a:off x="457175" y="1368325"/>
            <a:ext cx="0" cy="11517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38" name="Google Shape;938;p138"/>
          <p:cNvCxnSpPr/>
          <p:nvPr/>
        </p:nvCxnSpPr>
        <p:spPr>
          <a:xfrm>
            <a:off x="4613403" y="1368325"/>
            <a:ext cx="0" cy="11517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39" name="Google Shape;939;p138"/>
          <p:cNvCxnSpPr/>
          <p:nvPr/>
        </p:nvCxnSpPr>
        <p:spPr>
          <a:xfrm>
            <a:off x="446800" y="2983625"/>
            <a:ext cx="0" cy="11517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descr="4" id="940" name="Google Shape;940;p138"/>
          <p:cNvSpPr txBox="1"/>
          <p:nvPr>
            <p:ph idx="3" type="body"/>
          </p:nvPr>
        </p:nvSpPr>
        <p:spPr>
          <a:xfrm>
            <a:off x="4608293" y="2988258"/>
            <a:ext cx="4078500" cy="11424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300"/>
              <a:t>A clean device leads to improved speed, efficiency, and overall user experience.</a:t>
            </a:r>
            <a:endParaRPr sz="1300"/>
          </a:p>
        </p:txBody>
      </p:sp>
      <p:cxnSp>
        <p:nvCxnSpPr>
          <p:cNvPr id="941" name="Google Shape;941;p138"/>
          <p:cNvCxnSpPr/>
          <p:nvPr/>
        </p:nvCxnSpPr>
        <p:spPr>
          <a:xfrm>
            <a:off x="4608293" y="2983625"/>
            <a:ext cx="0" cy="11517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42" name="Google Shape;942;p138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3" name="Google Shape;943;p138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4" name="Google Shape;944;p138"/>
          <p:cNvSpPr txBox="1"/>
          <p:nvPr/>
        </p:nvSpPr>
        <p:spPr>
          <a:xfrm>
            <a:off x="6360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Digital Housekeeping</a:t>
            </a:r>
            <a:endParaRPr b="1" sz="1600"/>
          </a:p>
        </p:txBody>
      </p:sp>
      <p:sp>
        <p:nvSpPr>
          <p:cNvPr id="945" name="Google Shape;945;p138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9" name="Shape 9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950" name="Google Shape;950;p139"/>
          <p:cNvSpPr txBox="1"/>
          <p:nvPr>
            <p:ph idx="2" type="body"/>
          </p:nvPr>
        </p:nvSpPr>
        <p:spPr>
          <a:xfrm>
            <a:off x="457200" y="3035644"/>
            <a:ext cx="6862500" cy="72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Regularly reviewing and updating privacy settings enhances account security and data protection.</a:t>
            </a:r>
            <a:endParaRPr/>
          </a:p>
        </p:txBody>
      </p:sp>
      <p:sp>
        <p:nvSpPr>
          <p:cNvPr descr="2" id="951" name="Google Shape;951;p139"/>
          <p:cNvSpPr txBox="1"/>
          <p:nvPr>
            <p:ph idx="1" type="body"/>
          </p:nvPr>
        </p:nvSpPr>
        <p:spPr>
          <a:xfrm>
            <a:off x="457200" y="2131983"/>
            <a:ext cx="6862500" cy="72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Enabling two-factor authentication adds an extra layer of security beyond passwords.</a:t>
            </a:r>
            <a:endParaRPr/>
          </a:p>
        </p:txBody>
      </p:sp>
      <p:sp>
        <p:nvSpPr>
          <p:cNvPr descr="1" id="952" name="Google Shape;952;p139"/>
          <p:cNvSpPr txBox="1"/>
          <p:nvPr>
            <p:ph idx="3" type="body"/>
          </p:nvPr>
        </p:nvSpPr>
        <p:spPr>
          <a:xfrm>
            <a:off x="457200" y="1228322"/>
            <a:ext cx="6862500" cy="72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Creating strong, unique passwords is crucial to prevent unauthorized access to accounts.</a:t>
            </a:r>
            <a:endParaRPr sz="1400"/>
          </a:p>
        </p:txBody>
      </p:sp>
      <p:sp>
        <p:nvSpPr>
          <p:cNvPr id="953" name="Google Shape;953;p1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Securing Digital Accounts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954" name="Google Shape;954;p139"/>
          <p:cNvCxnSpPr/>
          <p:nvPr/>
        </p:nvCxnSpPr>
        <p:spPr>
          <a:xfrm>
            <a:off x="457200" y="2044969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55" name="Google Shape;955;p139"/>
          <p:cNvCxnSpPr/>
          <p:nvPr/>
        </p:nvCxnSpPr>
        <p:spPr>
          <a:xfrm>
            <a:off x="457200" y="2948631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56" name="Google Shape;956;p139"/>
          <p:cNvCxnSpPr/>
          <p:nvPr/>
        </p:nvCxnSpPr>
        <p:spPr>
          <a:xfrm>
            <a:off x="457200" y="11496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57" name="Google Shape;957;p139"/>
          <p:cNvCxnSpPr/>
          <p:nvPr/>
        </p:nvCxnSpPr>
        <p:spPr>
          <a:xfrm>
            <a:off x="457200" y="38439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descr="4" id="958" name="Google Shape;958;p139"/>
          <p:cNvSpPr txBox="1"/>
          <p:nvPr>
            <p:ph idx="2" type="body"/>
          </p:nvPr>
        </p:nvSpPr>
        <p:spPr>
          <a:xfrm>
            <a:off x="457200" y="3922644"/>
            <a:ext cx="6862500" cy="72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Monitoring accounts for any unusual or suspicious activity helps detect potential security breaches early.</a:t>
            </a:r>
            <a:endParaRPr/>
          </a:p>
        </p:txBody>
      </p:sp>
      <p:cxnSp>
        <p:nvCxnSpPr>
          <p:cNvPr id="959" name="Google Shape;959;p139"/>
          <p:cNvCxnSpPr/>
          <p:nvPr/>
        </p:nvCxnSpPr>
        <p:spPr>
          <a:xfrm>
            <a:off x="457200" y="47309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60" name="Google Shape;960;p13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1" name="Google Shape;961;p139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2" name="Google Shape;962;p139"/>
          <p:cNvSpPr txBox="1"/>
          <p:nvPr/>
        </p:nvSpPr>
        <p:spPr>
          <a:xfrm>
            <a:off x="6360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Digital Housekeeping</a:t>
            </a:r>
            <a:endParaRPr b="1" sz="1600"/>
          </a:p>
        </p:txBody>
      </p:sp>
      <p:sp>
        <p:nvSpPr>
          <p:cNvPr id="963" name="Google Shape;963;p139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7" name="Shape 9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8" name="Google Shape;968;p140"/>
          <p:cNvSpPr/>
          <p:nvPr/>
        </p:nvSpPr>
        <p:spPr>
          <a:xfrm>
            <a:off x="690500" y="1127725"/>
            <a:ext cx="2048100" cy="2048100"/>
          </a:xfrm>
          <a:prstGeom prst="ellipse">
            <a:avLst/>
          </a:prstGeom>
          <a:solidFill>
            <a:srgbClr val="B5D6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69" name="Google Shape;969;p140"/>
          <p:cNvSpPr/>
          <p:nvPr/>
        </p:nvSpPr>
        <p:spPr>
          <a:xfrm>
            <a:off x="3548525" y="1127725"/>
            <a:ext cx="2048100" cy="2048100"/>
          </a:xfrm>
          <a:prstGeom prst="ellipse">
            <a:avLst/>
          </a:prstGeom>
          <a:solidFill>
            <a:srgbClr val="0254D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70" name="Google Shape;970;p140"/>
          <p:cNvSpPr/>
          <p:nvPr/>
        </p:nvSpPr>
        <p:spPr>
          <a:xfrm>
            <a:off x="6406550" y="1127725"/>
            <a:ext cx="2048100" cy="20481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971" name="Google Shape;971;p1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Backing Up Your Data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972" name="Google Shape;972;p140"/>
          <p:cNvSpPr txBox="1"/>
          <p:nvPr>
            <p:ph idx="1" type="body"/>
          </p:nvPr>
        </p:nvSpPr>
        <p:spPr>
          <a:xfrm>
            <a:off x="457250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Data backup is crucial to protect against data loss due to accidental deletion, hardware failure, or cyber threats.</a:t>
            </a:r>
            <a:endParaRPr sz="1100"/>
          </a:p>
        </p:txBody>
      </p:sp>
      <p:sp>
        <p:nvSpPr>
          <p:cNvPr descr="header_0" id="973" name="Google Shape;973;p140"/>
          <p:cNvSpPr txBox="1"/>
          <p:nvPr>
            <p:ph idx="3" type="subTitle"/>
          </p:nvPr>
        </p:nvSpPr>
        <p:spPr>
          <a:xfrm>
            <a:off x="456688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Data Backup Importance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1" id="974" name="Google Shape;974;p140"/>
          <p:cNvSpPr txBox="1"/>
          <p:nvPr>
            <p:ph idx="1" type="body"/>
          </p:nvPr>
        </p:nvSpPr>
        <p:spPr>
          <a:xfrm>
            <a:off x="3315263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Utilizing external drives and cloud services provides redundancy and accessibility for your backups.</a:t>
            </a:r>
            <a:endParaRPr sz="1100"/>
          </a:p>
        </p:txBody>
      </p:sp>
      <p:sp>
        <p:nvSpPr>
          <p:cNvPr descr="header_1" id="975" name="Google Shape;975;p140"/>
          <p:cNvSpPr txBox="1"/>
          <p:nvPr>
            <p:ph idx="3" type="subTitle"/>
          </p:nvPr>
        </p:nvSpPr>
        <p:spPr>
          <a:xfrm>
            <a:off x="3314700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Backup Methods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976" name="Google Shape;976;p140"/>
          <p:cNvSpPr txBox="1"/>
          <p:nvPr>
            <p:ph idx="1" type="body"/>
          </p:nvPr>
        </p:nvSpPr>
        <p:spPr>
          <a:xfrm>
            <a:off x="6173275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Periodically testing your backups ensures they are functional and reliable when needed.</a:t>
            </a:r>
            <a:endParaRPr sz="1100"/>
          </a:p>
        </p:txBody>
      </p:sp>
      <p:sp>
        <p:nvSpPr>
          <p:cNvPr descr="header_2" id="977" name="Google Shape;977;p140"/>
          <p:cNvSpPr txBox="1"/>
          <p:nvPr>
            <p:ph idx="3" type="subTitle"/>
          </p:nvPr>
        </p:nvSpPr>
        <p:spPr>
          <a:xfrm>
            <a:off x="6172713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Testing Backups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978" name="Google Shape;978;p140"/>
          <p:cNvPicPr preferRelativeResize="0"/>
          <p:nvPr/>
        </p:nvPicPr>
        <p:blipFill rotWithShape="1">
          <a:blip r:embed="rId3">
            <a:alphaModFix/>
          </a:blip>
          <a:srcRect b="12495" l="0" r="0" t="12502"/>
          <a:stretch/>
        </p:blipFill>
        <p:spPr>
          <a:xfrm>
            <a:off x="69050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1" id="979" name="Google Shape;979;p140"/>
          <p:cNvPicPr preferRelativeResize="0"/>
          <p:nvPr/>
        </p:nvPicPr>
        <p:blipFill rotWithShape="1">
          <a:blip r:embed="rId4">
            <a:alphaModFix/>
          </a:blip>
          <a:srcRect b="16626" l="0" r="0" t="16626"/>
          <a:stretch/>
        </p:blipFill>
        <p:spPr>
          <a:xfrm>
            <a:off x="3548525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2" id="980" name="Google Shape;980;p140"/>
          <p:cNvPicPr preferRelativeResize="0"/>
          <p:nvPr/>
        </p:nvPicPr>
        <p:blipFill rotWithShape="1">
          <a:blip r:embed="rId5">
            <a:alphaModFix/>
          </a:blip>
          <a:srcRect b="16675" l="0" r="0" t="16675"/>
          <a:stretch/>
        </p:blipFill>
        <p:spPr>
          <a:xfrm>
            <a:off x="640655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981" name="Google Shape;981;p14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2" name="Google Shape;982;p140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3" name="Google Shape;983;p140"/>
          <p:cNvSpPr txBox="1"/>
          <p:nvPr/>
        </p:nvSpPr>
        <p:spPr>
          <a:xfrm>
            <a:off x="6360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Digital Housekeeping</a:t>
            </a:r>
            <a:endParaRPr b="1" sz="1600"/>
          </a:p>
        </p:txBody>
      </p:sp>
      <p:sp>
        <p:nvSpPr>
          <p:cNvPr id="984" name="Google Shape;984;p140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