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99" r:id="rId4"/>
    <p:sldMasterId id="2147483800" r:id="rId5"/>
    <p:sldMasterId id="2147483801" r:id="rId6"/>
    <p:sldMasterId id="2147483802" r:id="rId7"/>
    <p:sldMasterId id="2147483803" r:id="rId8"/>
    <p:sldMasterId id="2147483804" r:id="rId9"/>
    <p:sldMasterId id="2147483805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</p:sldIdLst>
  <p:sldSz cy="5143500" cx="9144000"/>
  <p:notesSz cx="6858000" cy="9144000"/>
  <p:embeddedFontLst>
    <p:embeddedFont>
      <p:font typeface="Hanken Grotesk"/>
      <p:regular r:id="rId24"/>
      <p:bold r:id="rId25"/>
      <p:italic r:id="rId26"/>
      <p:boldItalic r:id="rId27"/>
    </p:embeddedFont>
    <p:embeddedFont>
      <p:font typeface="Inter SemiBold"/>
      <p:regular r:id="rId28"/>
      <p:bold r:id="rId29"/>
    </p:embeddedFont>
    <p:embeddedFont>
      <p:font typeface="Hanken Grotesk SemiBold"/>
      <p:regular r:id="rId30"/>
      <p:bold r:id="rId31"/>
      <p:italic r:id="rId32"/>
      <p:boldItalic r:id="rId33"/>
    </p:embeddedFont>
    <p:embeddedFont>
      <p:font typeface="Inter"/>
      <p:regular r:id="rId34"/>
      <p:bold r:id="rId35"/>
    </p:embeddedFont>
    <p:embeddedFont>
      <p:font typeface="Helvetica Neue"/>
      <p:regular r:id="rId36"/>
      <p:bold r:id="rId37"/>
      <p:italic r:id="rId38"/>
      <p:boldItalic r:id="rId39"/>
    </p:embeddedFont>
    <p:embeddedFont>
      <p:font typeface="Helvetica Neue Light"/>
      <p:regular r:id="rId40"/>
      <p:bold r:id="rId41"/>
      <p:italic r:id="rId42"/>
      <p:boldItalic r:id="rId43"/>
    </p:embeddedFont>
    <p:embeddedFont>
      <p:font typeface="Inter Medium"/>
      <p:regular r:id="rId44"/>
      <p:bold r:id="rId45"/>
    </p:embeddedFont>
    <p:embeddedFont>
      <p:font typeface="Inter Black"/>
      <p:bold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regular.fntdata"/><Relationship Id="rId20" Type="http://schemas.openxmlformats.org/officeDocument/2006/relationships/slide" Target="slides/slide9.xml"/><Relationship Id="rId42" Type="http://schemas.openxmlformats.org/officeDocument/2006/relationships/font" Target="fonts/HelveticaNeueLight-italic.fntdata"/><Relationship Id="rId41" Type="http://schemas.openxmlformats.org/officeDocument/2006/relationships/font" Target="fonts/HelveticaNeueLight-bold.fntdata"/><Relationship Id="rId22" Type="http://schemas.openxmlformats.org/officeDocument/2006/relationships/slide" Target="slides/slide11.xml"/><Relationship Id="rId44" Type="http://schemas.openxmlformats.org/officeDocument/2006/relationships/font" Target="fonts/InterMedium-regular.fntdata"/><Relationship Id="rId21" Type="http://schemas.openxmlformats.org/officeDocument/2006/relationships/slide" Target="slides/slide10.xml"/><Relationship Id="rId43" Type="http://schemas.openxmlformats.org/officeDocument/2006/relationships/font" Target="fonts/HelveticaNeueLight-boldItalic.fntdata"/><Relationship Id="rId24" Type="http://schemas.openxmlformats.org/officeDocument/2006/relationships/font" Target="fonts/HankenGrotesk-regular.fntdata"/><Relationship Id="rId46" Type="http://schemas.openxmlformats.org/officeDocument/2006/relationships/font" Target="fonts/InterBlack-bold.fntdata"/><Relationship Id="rId23" Type="http://schemas.openxmlformats.org/officeDocument/2006/relationships/slide" Target="slides/slide12.xml"/><Relationship Id="rId45" Type="http://schemas.openxmlformats.org/officeDocument/2006/relationships/font" Target="fonts/InterMedium-bold.fntdata"/><Relationship Id="rId1" Type="http://schemas.openxmlformats.org/officeDocument/2006/relationships/theme" Target="theme/theme7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italic.fntdata"/><Relationship Id="rId25" Type="http://schemas.openxmlformats.org/officeDocument/2006/relationships/font" Target="fonts/HankenGrotesk-bold.fntdata"/><Relationship Id="rId28" Type="http://schemas.openxmlformats.org/officeDocument/2006/relationships/font" Target="fonts/InterSemiBold-regular.fntdata"/><Relationship Id="rId27" Type="http://schemas.openxmlformats.org/officeDocument/2006/relationships/font" Target="fonts/HankenGrotesk-bold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bold.fntdata"/><Relationship Id="rId30" Type="http://schemas.openxmlformats.org/officeDocument/2006/relationships/font" Target="fonts/HankenGroteskSemiBold-regular.fntdata"/><Relationship Id="rId11" Type="http://schemas.openxmlformats.org/officeDocument/2006/relationships/notesMaster" Target="notesMasters/notesMaster1.xml"/><Relationship Id="rId33" Type="http://schemas.openxmlformats.org/officeDocument/2006/relationships/font" Target="fonts/HankenGroteskSemiBold-bold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italic.fntdata"/><Relationship Id="rId13" Type="http://schemas.openxmlformats.org/officeDocument/2006/relationships/slide" Target="slides/slide2.xml"/><Relationship Id="rId35" Type="http://schemas.openxmlformats.org/officeDocument/2006/relationships/font" Target="fonts/Inter-bold.fntdata"/><Relationship Id="rId12" Type="http://schemas.openxmlformats.org/officeDocument/2006/relationships/slide" Target="slides/slide1.xml"/><Relationship Id="rId34" Type="http://schemas.openxmlformats.org/officeDocument/2006/relationships/font" Target="fonts/Inter-regular.fntdata"/><Relationship Id="rId15" Type="http://schemas.openxmlformats.org/officeDocument/2006/relationships/slide" Target="slides/slide4.xml"/><Relationship Id="rId37" Type="http://schemas.openxmlformats.org/officeDocument/2006/relationships/font" Target="fonts/HelveticaNeue-bold.fntdata"/><Relationship Id="rId14" Type="http://schemas.openxmlformats.org/officeDocument/2006/relationships/slide" Target="slides/slide3.xml"/><Relationship Id="rId36" Type="http://schemas.openxmlformats.org/officeDocument/2006/relationships/font" Target="fonts/HelveticaNeue-regular.fntdata"/><Relationship Id="rId17" Type="http://schemas.openxmlformats.org/officeDocument/2006/relationships/slide" Target="slides/slide6.xml"/><Relationship Id="rId39" Type="http://schemas.openxmlformats.org/officeDocument/2006/relationships/font" Target="fonts/HelveticaNeue-boldItalic.fntdata"/><Relationship Id="rId16" Type="http://schemas.openxmlformats.org/officeDocument/2006/relationships/slide" Target="slides/slide5.xml"/><Relationship Id="rId38" Type="http://schemas.openxmlformats.org/officeDocument/2006/relationships/font" Target="fonts/HelveticaNeue-italic.fntdata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SLIDES_API210687557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3" name="Google Shape;1003;SLIDES_API210687557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SLIDES_API2106875578_15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5" name="Google Shape;1145;SLIDES_API2106875578_15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8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SLIDES_API2106875578_17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0" name="Google Shape;1160;SLIDES_API2106875578_17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3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SLIDES_API146616514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5" name="Google Shape;1175;SLIDES_API146616514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SLIDES_API201941565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2" name="Google Shape;1012;SLIDES_API201941565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SLIDES_API2106875578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5" name="Google Shape;1025;SLIDES_API2106875578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SLIDES_API2106875578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1" name="Google Shape;1041;SLIDES_API2106875578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SLIDES_API2293196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4" name="Google Shape;1054;SLIDES_API2293196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3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SLIDES_API2106875578_8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5" name="Google Shape;1075;SLIDES_API2106875578_8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8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SLIDES_API2106875578_10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0" name="Google Shape;1090;SLIDES_API2106875578_10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9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SLIDES_API2106875578_1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1" name="Google Shape;1111;SLIDES_API2106875578_1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SLIDES_API2106875578_13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2" name="Google Shape;1132;SLIDES_API2106875578_13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1" name="Google Shape;671;p10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2" name="Google Shape;672;p10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5" name="Google Shape;675;p10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0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9" name="Google Shape;679;p10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0" name="Google Shape;680;p10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3" name="Google Shape;683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4" name="Google Shape;684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5" name="Google Shape;685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86" name="Google Shape;686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3" name="Google Shape;693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6" name="Google Shape;696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9" name="Google Shape;699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2" name="Google Shape;702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5" name="Google Shape;705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7" name="Google Shape;707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1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9" name="Google Shape;709;p11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0" name="Google Shape;710;p11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4" name="Google Shape;714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5" name="Google Shape;715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8" name="Google Shape;718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0" name="Google Shape;720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2" name="Google Shape;722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3" name="Google Shape;723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6" name="Google Shape;726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8" name="Google Shape;728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29" name="Google Shape;729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0" name="Google Shape;730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1" name="Google Shape;731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4" name="Google Shape;734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5" name="Google Shape;735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6" name="Google Shape;736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7" name="Google Shape;737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8" name="Google Shape;738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9" name="Google Shape;739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40" name="Google Shape;740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1" name="Google Shape;741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5" name="Google Shape;745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6" name="Google Shape;746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7" name="Google Shape;747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2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2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2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2" name="Google Shape;752;p12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3" name="Google Shape;753;p12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4" name="Google Shape;754;p12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5" name="Google Shape;755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2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9" name="Google Shape;759;p12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0" name="Google Shape;760;p12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1" name="Google Shape;761;p12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2" name="Google Shape;762;p12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2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6" name="Google Shape;766;p12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67" name="Google Shape;767;p12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8" name="Google Shape;768;p12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2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1" name="Google Shape;771;p12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2" name="Google Shape;772;p12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3" name="Google Shape;773;p12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4" name="Google Shape;774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8" name="Google Shape;778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9" name="Google Shape;779;p12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0" name="Google Shape;780;p12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2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6" name="Google Shape;786;p12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7" name="Google Shape;787;p12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8" name="Google Shape;788;p12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9" name="Google Shape;789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0" name="Google Shape;790;p12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12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93" name="Google Shape;793;p12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12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2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12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8" name="Google Shape;798;p12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12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2" name="Google Shape;802;p12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3" name="Google Shape;803;p12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4" name="Google Shape;804;p12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2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7" name="Google Shape;807;p12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8" name="Google Shape;808;p12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9" name="Google Shape;809;p12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0" name="Google Shape;810;p12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3" name="Google Shape;813;p12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4" name="Google Shape;814;p12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7" name="Google Shape;817;p12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1" name="Google Shape;821;p12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2" name="Google Shape;822;p12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5" name="Google Shape;825;p13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6" name="Google Shape;826;p13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7" name="Google Shape;827;p13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8" name="Google Shape;828;p13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1" name="Google Shape;831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2" name="Google Shape;832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4" name="Google Shape;834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13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37" name="Google Shape;837;p13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8" name="Google Shape;838;p13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13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1" name="Google Shape;841;p13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42" name="Google Shape;842;p13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3" name="Google Shape;843;p13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13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0" name="Google Shape;850;p1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3" name="Google Shape;853;p13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6" name="Google Shape;856;p13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9" name="Google Shape;859;p13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2" name="Google Shape;862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4" name="Google Shape;864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5" name="Google Shape;865;p13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6" name="Google Shape;866;p13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7" name="Google Shape;867;p13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4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0" name="Google Shape;870;p14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1" name="Google Shape;871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2" name="Google Shape;872;p14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1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6" name="Google Shape;876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7" name="Google Shape;877;p1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8" name="Google Shape;878;p14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9" name="Google Shape;879;p14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80" name="Google Shape;880;p14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3" name="Google Shape;883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4" name="Google Shape;884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5" name="Google Shape;885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86" name="Google Shape;886;p14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7" name="Google Shape;887;p14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8" name="Google Shape;888;p14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14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91" name="Google Shape;891;p14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2" name="Google Shape;892;p14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3" name="Google Shape;893;p14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94" name="Google Shape;894;p14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5" name="Google Shape;895;p14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6" name="Google Shape;896;p14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97" name="Google Shape;897;p14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8" name="Google Shape;898;p14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9" name="Google Shape;899;p14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1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2" name="Google Shape;902;p1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3" name="Google Shape;903;p1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4" name="Google Shape;904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4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7" name="Google Shape;907;p14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8" name="Google Shape;908;p14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9" name="Google Shape;909;p14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0" name="Google Shape;910;p14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1" name="Google Shape;911;p14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2" name="Google Shape;912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4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5" name="Google Shape;915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16" name="Google Shape;916;p14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7" name="Google Shape;917;p14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8" name="Google Shape;918;p14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9" name="Google Shape;919;p14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4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23" name="Google Shape;923;p14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24" name="Google Shape;924;p14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25" name="Google Shape;925;p14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4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7" name="Google Shape;927;p14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8" name="Google Shape;928;p14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9" name="Google Shape;929;p14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0" name="Google Shape;930;p14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1" name="Google Shape;931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4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4" name="Google Shape;934;p14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5" name="Google Shape;935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6" name="Google Shape;936;p14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7" name="Google Shape;937;p14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8" name="Google Shape;938;p14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9" name="Google Shape;939;p14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4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3" name="Google Shape;943;p14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4" name="Google Shape;944;p14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5" name="Google Shape;945;p14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6" name="Google Shape;946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7" name="Google Shape;947;p14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15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50" name="Google Shape;950;p15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1" name="Google Shape;951;p15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2" name="Google Shape;952;p15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3" name="Google Shape;953;p15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4" name="Google Shape;954;p15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5" name="Google Shape;955;p15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6" name="Google Shape;956;p15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7" name="Google Shape;957;p15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8" name="Google Shape;958;p15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9" name="Google Shape;959;p15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0" name="Google Shape;960;p15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1" name="Google Shape;961;p15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62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p15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4" name="Google Shape;964;p15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5" name="Google Shape;965;p15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6" name="Google Shape;966;p15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67" name="Google Shape;967;p15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0" name="Google Shape;970;p15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5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4" name="Google Shape;974;p15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5" name="Google Shape;975;p15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76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8" name="Google Shape;978;p15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9" name="Google Shape;979;p15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2" name="Google Shape;982;p15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3" name="Google Shape;983;p15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4" name="Google Shape;984;p15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5" name="Google Shape;985;p15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p1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8" name="Google Shape;988;p1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9" name="Google Shape;989;p1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0" name="Google Shape;990;p1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91" name="Google Shape;991;p1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92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p15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94" name="Google Shape;994;p15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95" name="Google Shape;995;p15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5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8" name="Google Shape;998;p15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99" name="Google Shape;999;p15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0" name="Google Shape;1000;p15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43" name="Google Shape;243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8" name="Google Shape;248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4" name="Google Shape;254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1" name="Google Shape;271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2" name="Google Shape;272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3" name="Google Shape;273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4" name="Google Shape;274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5" name="Google Shape;275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6" name="Google Shape;276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3" name="Google Shape;283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6" name="Google Shape;286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5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1" name="Google Shape;291;p5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5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3" name="Google Shape;293;p5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1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0" name="Google Shape;300;p51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1" name="Google Shape;301;p51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1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6" name="Google Shape;306;p51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7" name="Google Shape;307;p51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8" name="Google Shape;308;p51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1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1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51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5" name="Google Shape;315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6" name="Google Shape;316;p5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8" name="Google Shape;318;p5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5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3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3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8" name="Google Shape;328;p53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3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53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3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4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54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54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8" name="Google Shape;338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9" name="Google Shape;339;p54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0" name="Google Shape;340;p54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1" name="Google Shape;341;p54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4" name="Google Shape;344;p5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5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5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5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8" name="Google Shape;358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9" name="Google Shape;359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61" name="Google Shape;361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2" name="Google Shape;372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6" name="Google Shape;376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9" name="Google Shape;379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6" name="Google Shape;386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9" name="Google Shape;389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2" name="Google Shape;392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5" name="Google Shape;395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6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66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66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6" name="Google Shape;406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7" name="Google Shape;407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8" name="Google Shape;408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3" name="Google Shape;413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5" name="Google Shape;415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6" name="Google Shape;416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0" name="Google Shape;420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1" name="Google Shape;421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22" name="Google Shape;422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3" name="Google Shape;423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4" name="Google Shape;424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7" name="Google Shape;427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30" name="Google Shape;430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1" name="Google Shape;431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2" name="Google Shape;432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3" name="Google Shape;433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4" name="Google Shape;434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72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3" name="Google Shape;443;p72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2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2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6" name="Google Shape;446;p72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7" name="Google Shape;447;p72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8" name="Google Shape;448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73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2" name="Google Shape;452;p73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3" name="Google Shape;453;p73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4" name="Google Shape;454;p73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5" name="Google Shape;455;p73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3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4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9" name="Google Shape;459;p74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0" name="Google Shape;460;p74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1" name="Google Shape;461;p74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4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4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4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4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4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75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5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2" name="Google Shape;472;p75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5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5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5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6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6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6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6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6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3" name="Google Shape;483;p76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7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86" name="Google Shape;486;p77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77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7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7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77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7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77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7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7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7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77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77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8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0" name="Google Shape;500;p7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3" name="Google Shape;503;p7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6" name="Google Shape;506;p7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9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0" name="Google Shape;510;p80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80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1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1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8" name="Google Shape;518;p8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8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1" name="Google Shape;521;p8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5" name="Google Shape;525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6" name="Google Shape;526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7" name="Google Shape;527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84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530" name="Google Shape;530;p8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31" name="Google Shape;531;p84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5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p85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5" name="Google Shape;535;p85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6" name="Google Shape;536;p85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3" name="Google Shape;543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6" name="Google Shape;546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9" name="Google Shape;549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2" name="Google Shape;552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7" name="Google Shape;557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0" name="Google Shape;560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2" name="Google Shape;562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5" name="Google Shape;565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7" name="Google Shape;567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9" name="Google Shape;569;p9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0" name="Google Shape;570;p9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3" name="Google Shape;573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5" name="Google Shape;575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76" name="Google Shape;576;p9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7" name="Google Shape;577;p9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8" name="Google Shape;578;p9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1" name="Google Shape;581;p9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9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9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84" name="Google Shape;584;p9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5" name="Google Shape;585;p9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6" name="Google Shape;586;p9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7" name="Google Shape;587;p9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9" name="Google Shape;589;p9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9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7" name="Google Shape;597;p9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8" name="Google Shape;598;p9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9" name="Google Shape;599;p9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0" name="Google Shape;600;p9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9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5" name="Google Shape;605;p9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6" name="Google Shape;606;p9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7" name="Google Shape;607;p9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8" name="Google Shape;608;p9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9" name="Google Shape;609;p9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10" name="Google Shape;610;p9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9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9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7" name="Google Shape;617;p9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8" name="Google Shape;618;p9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9" name="Google Shape;619;p9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0" name="Google Shape;620;p9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10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4" name="Google Shape;624;p10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25" name="Google Shape;625;p10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6" name="Google Shape;626;p10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10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10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9" name="Google Shape;629;p10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0" name="Google Shape;630;p10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1" name="Google Shape;631;p10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2" name="Google Shape;632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10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10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6" name="Google Shape;636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7" name="Google Shape;637;p10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9" name="Google Shape;639;p10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0" name="Google Shape;640;p10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10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5" name="Google Shape;645;p10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6" name="Google Shape;646;p10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7" name="Google Shape;647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8" name="Google Shape;648;p10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10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51" name="Google Shape;651;p10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p10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4" name="Google Shape;654;p10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p10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10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p10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8" name="Google Shape;658;p10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10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p10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0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5" name="Google Shape;665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6" name="Google Shape;666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8" name="Google Shape;668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7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3" Type="http://schemas.openxmlformats.org/officeDocument/2006/relationships/theme" Target="../theme/theme8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4" Type="http://schemas.openxmlformats.org/officeDocument/2006/relationships/slideLayout" Target="../slideLayouts/slideLayout127.xml"/><Relationship Id="rId23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7.xml"/><Relationship Id="rId22" Type="http://schemas.openxmlformats.org/officeDocument/2006/relationships/slideLayout" Target="../slideLayouts/slideLayout149.xml"/><Relationship Id="rId21" Type="http://schemas.openxmlformats.org/officeDocument/2006/relationships/slideLayout" Target="../slideLayouts/slideLayout148.xml"/><Relationship Id="rId24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43.xml"/><Relationship Id="rId19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83" name="Google Shape;383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9" name="Google Shape;539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40" name="Google Shape;540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88" name="Google Shape;688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9" name="Google Shape;689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90" name="Google Shape;690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  <p:sldLayoutId id="2147483773" r:id="rId23"/>
    <p:sldLayoutId id="214748377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45" name="Google Shape;845;p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6" name="Google Shape;846;p1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47" name="Google Shape;847;p1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  <p:sldLayoutId id="2147483797" r:id="rId23"/>
    <p:sldLayoutId id="214748379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6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jpg"/><Relationship Id="rId4" Type="http://schemas.openxmlformats.org/officeDocument/2006/relationships/image" Target="../media/image13.jpg"/><Relationship Id="rId5" Type="http://schemas.openxmlformats.org/officeDocument/2006/relationships/image" Target="../media/image1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g"/><Relationship Id="rId4" Type="http://schemas.openxmlformats.org/officeDocument/2006/relationships/image" Target="../media/image13.jpg"/><Relationship Id="rId5" Type="http://schemas.openxmlformats.org/officeDocument/2006/relationships/image" Target="../media/image1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4.png"/><Relationship Id="rId5" Type="http://schemas.openxmlformats.org/officeDocument/2006/relationships/image" Target="../media/image9.png"/><Relationship Id="rId6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159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Clean Out or Archive Unwanted Files On Your Computer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06" name="Google Shape;1006;p15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7" name="Google Shape;1007;p15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p15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009" name="Google Shape;1009;p15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146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Setting a Regular Maintenance Schedule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48" name="Google Shape;1148;p168"/>
          <p:cNvSpPr txBox="1"/>
          <p:nvPr/>
        </p:nvSpPr>
        <p:spPr>
          <a:xfrm>
            <a:off x="457300" y="1660975"/>
            <a:ext cx="26097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33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Weekly</a:t>
            </a:r>
            <a:endParaRPr sz="33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49" name="Google Shape;1149;p168"/>
          <p:cNvSpPr txBox="1"/>
          <p:nvPr/>
        </p:nvSpPr>
        <p:spPr>
          <a:xfrm>
            <a:off x="624680" y="2690231"/>
            <a:ext cx="22971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Weekly Maintenance</a:t>
            </a:r>
            <a:endParaRPr sz="16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1150" name="Google Shape;1150;p168"/>
          <p:cNvSpPr txBox="1"/>
          <p:nvPr/>
        </p:nvSpPr>
        <p:spPr>
          <a:xfrm>
            <a:off x="3267200" y="1660975"/>
            <a:ext cx="26097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3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Monthly</a:t>
            </a:r>
            <a:endParaRPr sz="33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51" name="Google Shape;1151;p168"/>
          <p:cNvSpPr txBox="1"/>
          <p:nvPr/>
        </p:nvSpPr>
        <p:spPr>
          <a:xfrm>
            <a:off x="3434580" y="2690231"/>
            <a:ext cx="22971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Monthly Maintenance</a:t>
            </a:r>
            <a:endParaRPr sz="16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1152" name="Google Shape;1152;p168"/>
          <p:cNvSpPr txBox="1"/>
          <p:nvPr/>
        </p:nvSpPr>
        <p:spPr>
          <a:xfrm>
            <a:off x="6077100" y="1660975"/>
            <a:ext cx="26097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3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Quarterly</a:t>
            </a:r>
            <a:endParaRPr sz="33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53" name="Google Shape;1153;p168"/>
          <p:cNvSpPr txBox="1"/>
          <p:nvPr/>
        </p:nvSpPr>
        <p:spPr>
          <a:xfrm>
            <a:off x="6244480" y="2690231"/>
            <a:ext cx="22971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Quarterly Maintenance</a:t>
            </a:r>
            <a:endParaRPr sz="1600">
              <a:solidFill>
                <a:schemeClr val="dk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1154" name="Google Shape;1154;p16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5" name="Google Shape;1155;p16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6" name="Google Shape;1156;p16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157" name="Google Shape;1157;p16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62" name="Google Shape;1162;p16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 effective updates to policies to enhance file organization and system efficiency.</a:t>
            </a:r>
            <a:endParaRPr/>
          </a:p>
        </p:txBody>
      </p:sp>
      <p:sp>
        <p:nvSpPr>
          <p:cNvPr descr="2" id="1163" name="Google Shape;1163;p16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Adapt strategies to meet changing data storage requirements and technological advancements.</a:t>
            </a:r>
            <a:endParaRPr/>
          </a:p>
        </p:txBody>
      </p:sp>
      <p:sp>
        <p:nvSpPr>
          <p:cNvPr descr="1" id="1164" name="Google Shape;1164;p16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Regularly review file management policies to ensure they align with current needs.</a:t>
            </a:r>
            <a:endParaRPr sz="1400"/>
          </a:p>
        </p:txBody>
      </p:sp>
      <p:sp>
        <p:nvSpPr>
          <p:cNvPr id="1165" name="Google Shape;1165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Reviewing and Updating Policies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66" name="Google Shape;1166;p16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7" name="Google Shape;1167;p16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8" name="Google Shape;1168;p16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9" name="Google Shape;1169;p16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16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1" name="Google Shape;1171;p16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172" name="Google Shape;1172;p16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6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p170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8" name="Google Shape;1178;p170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9" name="Google Shape;1179;p170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180" name="Google Shape;1180;p170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title" id="1181" name="Google Shape;1181;p170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Effective File Management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82" name="Google Shape;1182;p170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Promote adherence to good file management practices for all team members.</a:t>
            </a:r>
            <a:endParaRPr sz="1100"/>
          </a:p>
        </p:txBody>
      </p:sp>
      <p:sp>
        <p:nvSpPr>
          <p:cNvPr descr="detail_1" id="1183" name="Google Shape;1183;p170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 cleaning and archiving improve overall system performance and speed.</a:t>
            </a:r>
            <a:endParaRPr sz="1100"/>
          </a:p>
        </p:txBody>
      </p:sp>
      <p:sp>
        <p:nvSpPr>
          <p:cNvPr descr="header_0" id="1184" name="Google Shape;1184;p170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Encourage Consistency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85" name="Google Shape;1185;p170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System Efficiency Boost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86" name="Google Shape;1186;p170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187" name="Google Shape;1187;p170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detail_2" id="1188" name="Google Shape;1188;p170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Review essential steps for effective file management to reinforce understanding.</a:t>
            </a:r>
            <a:endParaRPr sz="1100"/>
          </a:p>
        </p:txBody>
      </p:sp>
      <p:sp>
        <p:nvSpPr>
          <p:cNvPr descr="header_2" id="1189" name="Google Shape;1189;p170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Recap Key Steps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90" name="Google Shape;1190;p17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1" name="Google Shape;1191;p17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2" name="Google Shape;1192;p17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193" name="Google Shape;1193;p17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160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15" name="Google Shape;1015;p160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Managing Files Effectively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16" name="Google Shape;1016;p160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Assessing Your Files to understand their importance and relevance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Organizing Files into logical and easily accessible folders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Deleting Unnecessary Files to declutter and free up storage space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Archiving Important Files for long-term storage and easy retrieval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Utilizing File Management Tools to enhance organization and efficiency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017" name="Google Shape;1017;p160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Steps in File Management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018" name="Google Shape;1018;p160"/>
          <p:cNvPicPr preferRelativeResize="0"/>
          <p:nvPr/>
        </p:nvPicPr>
        <p:blipFill rotWithShape="1">
          <a:blip r:embed="rId3">
            <a:alphaModFix/>
          </a:blip>
          <a:srcRect b="0" l="8962" r="8962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9" name="Google Shape;1019;p16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0" name="Google Shape;1020;p16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p16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022" name="Google Shape;1022;p16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027" name="Google Shape;1027;p161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This presentation provides an overview of effective file management practices.</a:t>
            </a:r>
            <a:endParaRPr/>
          </a:p>
        </p:txBody>
      </p:sp>
      <p:sp>
        <p:nvSpPr>
          <p:cNvPr descr="2" id="1028" name="Google Shape;1028;p161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An organized system leads to increased efficiency and productivity.</a:t>
            </a:r>
            <a:endParaRPr/>
          </a:p>
        </p:txBody>
      </p:sp>
      <p:sp>
        <p:nvSpPr>
          <p:cNvPr descr="1" id="1029" name="Google Shape;1029;p161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File management is crucial for maintaining a structured data system.</a:t>
            </a:r>
            <a:endParaRPr sz="1400"/>
          </a:p>
        </p:txBody>
      </p:sp>
      <p:sp>
        <p:nvSpPr>
          <p:cNvPr id="1030" name="Google Shape;1030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File Management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031" name="Google Shape;1031;p161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2" name="Google Shape;1032;p161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3" name="Google Shape;1033;p161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4" name="Google Shape;1034;p161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35" name="Google Shape;1035;p16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6" name="Google Shape;1036;p16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7" name="Google Shape;1037;p16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038" name="Google Shape;1038;p16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42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043" name="Google Shape;1043;p162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and remove outdated, duplicate, or unnecessary files to declutter the system.</a:t>
            </a:r>
            <a:endParaRPr/>
          </a:p>
        </p:txBody>
      </p:sp>
      <p:sp>
        <p:nvSpPr>
          <p:cNvPr descr="3" id="1044" name="Google Shape;1044;p162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Systematic file assessment ensures a structured approach to organizing data effectively.</a:t>
            </a:r>
            <a:endParaRPr/>
          </a:p>
        </p:txBody>
      </p:sp>
      <p:sp>
        <p:nvSpPr>
          <p:cNvPr descr="1" id="1045" name="Google Shape;1045;p162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Begin by assessing the relevance of files to determine their value and necessity.</a:t>
            </a:r>
            <a:endParaRPr sz="1400"/>
          </a:p>
        </p:txBody>
      </p:sp>
      <p:sp>
        <p:nvSpPr>
          <p:cNvPr id="1046" name="Google Shape;1046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Assessing Your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4" id="1047" name="Google Shape;1047;p162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Assessing files is the crucial first step in the process of cleaning up and archiving data.</a:t>
            </a:r>
            <a:endParaRPr/>
          </a:p>
        </p:txBody>
      </p:sp>
      <p:sp>
        <p:nvSpPr>
          <p:cNvPr id="1048" name="Google Shape;1048;p16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9" name="Google Shape;1049;p16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0" name="Google Shape;1050;p16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051" name="Google Shape;1051;p16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163"/>
          <p:cNvSpPr/>
          <p:nvPr/>
        </p:nvSpPr>
        <p:spPr>
          <a:xfrm>
            <a:off x="4764200" y="76200"/>
            <a:ext cx="2926200" cy="2286000"/>
          </a:xfrm>
          <a:prstGeom prst="rect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57" name="Google Shape;1057;p163"/>
          <p:cNvSpPr/>
          <p:nvPr/>
        </p:nvSpPr>
        <p:spPr>
          <a:xfrm>
            <a:off x="5521200" y="2750600"/>
            <a:ext cx="2926200" cy="2460000"/>
          </a:xfrm>
          <a:prstGeom prst="rect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058" name="Google Shape;1058;p163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5445000" y="2674400"/>
            <a:ext cx="2926079" cy="2460027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059" name="Google Shape;1059;p163"/>
          <p:cNvSpPr txBox="1"/>
          <p:nvPr>
            <p:ph type="title"/>
          </p:nvPr>
        </p:nvSpPr>
        <p:spPr>
          <a:xfrm>
            <a:off x="457200" y="450600"/>
            <a:ext cx="42309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60" name="Google Shape;1060;p163"/>
          <p:cNvSpPr txBox="1"/>
          <p:nvPr>
            <p:ph idx="1" type="body"/>
          </p:nvPr>
        </p:nvSpPr>
        <p:spPr>
          <a:xfrm>
            <a:off x="457250" y="1591551"/>
            <a:ext cx="4114800" cy="9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Use of folders, subfolders, naming conventions, and metadata tagging for systematic organization.</a:t>
            </a:r>
            <a:endParaRPr sz="1100"/>
          </a:p>
        </p:txBody>
      </p:sp>
      <p:sp>
        <p:nvSpPr>
          <p:cNvPr descr="detail_1" id="1061" name="Google Shape;1061;p163"/>
          <p:cNvSpPr txBox="1"/>
          <p:nvPr>
            <p:ph idx="2" type="body"/>
          </p:nvPr>
        </p:nvSpPr>
        <p:spPr>
          <a:xfrm>
            <a:off x="457250" y="2825846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Efficient searching, reduced clutter, improved workflow, and faster access to information.</a:t>
            </a:r>
            <a:endParaRPr sz="1100"/>
          </a:p>
        </p:txBody>
      </p:sp>
      <p:sp>
        <p:nvSpPr>
          <p:cNvPr descr="header_0" id="1062" name="Google Shape;1062;p163"/>
          <p:cNvSpPr txBox="1"/>
          <p:nvPr>
            <p:ph idx="3" type="subTitle"/>
          </p:nvPr>
        </p:nvSpPr>
        <p:spPr>
          <a:xfrm>
            <a:off x="457250" y="1254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Categorization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63" name="Google Shape;1063;p163"/>
          <p:cNvSpPr txBox="1"/>
          <p:nvPr>
            <p:ph idx="4" type="subTitle"/>
          </p:nvPr>
        </p:nvSpPr>
        <p:spPr>
          <a:xfrm>
            <a:off x="457250" y="2504577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Benefits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64" name="Google Shape;1064;p163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4688000" y="0"/>
            <a:ext cx="2926081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id="1065" name="Google Shape;1065;p163"/>
          <p:cNvSpPr/>
          <p:nvPr/>
        </p:nvSpPr>
        <p:spPr>
          <a:xfrm>
            <a:off x="6934200" y="1433675"/>
            <a:ext cx="2286000" cy="22860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1" id="1066" name="Google Shape;1066;p163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6857999" y="1357550"/>
            <a:ext cx="2285998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067" name="Google Shape;1067;p163"/>
          <p:cNvSpPr txBox="1"/>
          <p:nvPr>
            <p:ph idx="2" type="body"/>
          </p:nvPr>
        </p:nvSpPr>
        <p:spPr>
          <a:xfrm>
            <a:off x="457200" y="4096693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Grouping files based on content or purpose for easy retrieval and management.</a:t>
            </a:r>
            <a:endParaRPr sz="1100"/>
          </a:p>
        </p:txBody>
      </p:sp>
      <p:sp>
        <p:nvSpPr>
          <p:cNvPr descr="header_2" id="1068" name="Google Shape;1068;p163"/>
          <p:cNvSpPr txBox="1"/>
          <p:nvPr>
            <p:ph idx="4" type="subTitle"/>
          </p:nvPr>
        </p:nvSpPr>
        <p:spPr>
          <a:xfrm>
            <a:off x="457200" y="3775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Strategies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69" name="Google Shape;1069;p16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0" name="Google Shape;1070;p16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1" name="Google Shape;1071;p16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072" name="Google Shape;1072;p16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6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077" name="Google Shape;1077;p164"/>
          <p:cNvSpPr txBox="1"/>
          <p:nvPr>
            <p:ph idx="1" type="body"/>
          </p:nvPr>
        </p:nvSpPr>
        <p:spPr>
          <a:xfrm>
            <a:off x="457200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files based on relevance, duplication, or obsoleteness.</a:t>
            </a:r>
            <a:endParaRPr/>
          </a:p>
        </p:txBody>
      </p:sp>
      <p:sp>
        <p:nvSpPr>
          <p:cNvPr descr="2" id="1078" name="Google Shape;1078;p164"/>
          <p:cNvSpPr txBox="1"/>
          <p:nvPr>
            <p:ph idx="3" type="body"/>
          </p:nvPr>
        </p:nvSpPr>
        <p:spPr>
          <a:xfrm>
            <a:off x="3268928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Recycle Bin/Trash for temporary file storage before permanent deletion.</a:t>
            </a:r>
            <a:endParaRPr/>
          </a:p>
        </p:txBody>
      </p:sp>
      <p:sp>
        <p:nvSpPr>
          <p:cNvPr descr="3" id="1079" name="Google Shape;1079;p164"/>
          <p:cNvSpPr txBox="1"/>
          <p:nvPr>
            <p:ph idx="5" type="body"/>
          </p:nvPr>
        </p:nvSpPr>
        <p:spPr>
          <a:xfrm>
            <a:off x="6080656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Exercise caution when deleting files to prevent accidental loss of important data.</a:t>
            </a:r>
            <a:endParaRPr/>
          </a:p>
        </p:txBody>
      </p:sp>
      <p:sp>
        <p:nvSpPr>
          <p:cNvPr id="1080" name="Google Shape;1080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Deleting Unnecessary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81" name="Google Shape;1081;p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775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2" name="Google Shape;1082;p1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0079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3" name="Google Shape;1083;p1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65408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084" name="Google Shape;1084;p16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p16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p16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087" name="Google Shape;1087;p16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092" name="Google Shape;1092;p165"/>
          <p:cNvSpPr txBox="1"/>
          <p:nvPr>
            <p:ph idx="1" type="body"/>
          </p:nvPr>
        </p:nvSpPr>
        <p:spPr>
          <a:xfrm>
            <a:off x="491125" y="2001950"/>
            <a:ext cx="3958800" cy="92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Archiving involves moving files to a separate storage location to free up space while retaining access. It helps in maintaining an organized file system.</a:t>
            </a:r>
            <a:endParaRPr/>
          </a:p>
        </p:txBody>
      </p:sp>
      <p:sp>
        <p:nvSpPr>
          <p:cNvPr descr="2" id="1093" name="Google Shape;1093;p165"/>
          <p:cNvSpPr txBox="1"/>
          <p:nvPr>
            <p:ph idx="3" type="body"/>
          </p:nvPr>
        </p:nvSpPr>
        <p:spPr>
          <a:xfrm>
            <a:off x="4762035" y="2001950"/>
            <a:ext cx="3958800" cy="92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Selecting appropriate storage methods such as external hard drives, cloud services, or network servers for archiving files securely.</a:t>
            </a:r>
            <a:endParaRPr/>
          </a:p>
        </p:txBody>
      </p:sp>
      <p:sp>
        <p:nvSpPr>
          <p:cNvPr descr="3" id="1094" name="Google Shape;1094;p165"/>
          <p:cNvSpPr txBox="1"/>
          <p:nvPr>
            <p:ph idx="5" type="body"/>
          </p:nvPr>
        </p:nvSpPr>
        <p:spPr>
          <a:xfrm>
            <a:off x="491125" y="3730575"/>
            <a:ext cx="3958800" cy="92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Categorizing archived files based on content or date and labeling them accurately for quick and easy retrieval when needed.</a:t>
            </a:r>
            <a:endParaRPr/>
          </a:p>
        </p:txBody>
      </p:sp>
      <p:sp>
        <p:nvSpPr>
          <p:cNvPr descr="1" id="1095" name="Google Shape;1095;p165"/>
          <p:cNvSpPr txBox="1"/>
          <p:nvPr>
            <p:ph idx="2" type="subTitle"/>
          </p:nvPr>
        </p:nvSpPr>
        <p:spPr>
          <a:xfrm>
            <a:off x="491113" y="1707062"/>
            <a:ext cx="3958800" cy="2595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Definition of Archiving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096" name="Google Shape;1096;p165"/>
          <p:cNvSpPr txBox="1"/>
          <p:nvPr>
            <p:ph idx="4" type="subTitle"/>
          </p:nvPr>
        </p:nvSpPr>
        <p:spPr>
          <a:xfrm>
            <a:off x="4762031" y="1707062"/>
            <a:ext cx="3958800" cy="2595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Choosing Storage Solutions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097" name="Google Shape;1097;p165"/>
          <p:cNvSpPr txBox="1"/>
          <p:nvPr>
            <p:ph idx="6" type="subTitle"/>
          </p:nvPr>
        </p:nvSpPr>
        <p:spPr>
          <a:xfrm>
            <a:off x="491125" y="3435717"/>
            <a:ext cx="3958800" cy="2595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Organizing and Labeling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4" id="1098" name="Google Shape;1098;p165"/>
          <p:cNvSpPr txBox="1"/>
          <p:nvPr>
            <p:ph idx="7" type="body"/>
          </p:nvPr>
        </p:nvSpPr>
        <p:spPr>
          <a:xfrm>
            <a:off x="4762048" y="3730575"/>
            <a:ext cx="3958800" cy="92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Ensuring that archived files are protected from unauthorized access or data loss while also being easily accessible to authorized users.</a:t>
            </a:r>
            <a:endParaRPr/>
          </a:p>
        </p:txBody>
      </p:sp>
      <p:sp>
        <p:nvSpPr>
          <p:cNvPr id="1099" name="Google Shape;1099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Archiving Important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4" id="1100" name="Google Shape;1100;p165"/>
          <p:cNvSpPr txBox="1"/>
          <p:nvPr>
            <p:ph idx="8" type="subTitle"/>
          </p:nvPr>
        </p:nvSpPr>
        <p:spPr>
          <a:xfrm>
            <a:off x="4762043" y="3435717"/>
            <a:ext cx="3958800" cy="259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Security and Accessibility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01" name="Google Shape;1101;p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0400" y="120955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2" name="Google Shape;1102;p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4825" y="1209538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3" name="Google Shape;1103;p1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0400" y="2931625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4" name="Google Shape;1104;p16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44825" y="2931613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105" name="Google Shape;1105;p16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6" name="Google Shape;1106;p16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7" name="Google Shape;1107;p16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108" name="Google Shape;1108;p16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112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" name="Google Shape;1113;p166"/>
          <p:cNvSpPr/>
          <p:nvPr/>
        </p:nvSpPr>
        <p:spPr>
          <a:xfrm>
            <a:off x="457351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4" name="Google Shape;1114;p166"/>
          <p:cNvSpPr/>
          <p:nvPr/>
        </p:nvSpPr>
        <p:spPr>
          <a:xfrm>
            <a:off x="3258724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115" name="Google Shape;1115;p166"/>
          <p:cNvSpPr/>
          <p:nvPr/>
        </p:nvSpPr>
        <p:spPr>
          <a:xfrm>
            <a:off x="6060096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1116" name="Google Shape;1116;p166"/>
          <p:cNvSpPr txBox="1"/>
          <p:nvPr>
            <p:ph idx="6" type="subTitle"/>
          </p:nvPr>
        </p:nvSpPr>
        <p:spPr>
          <a:xfrm>
            <a:off x="6060130" y="1813377"/>
            <a:ext cx="2626800" cy="5940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Built-in OS Tools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1" id="1117" name="Google Shape;1117;p166"/>
          <p:cNvSpPr txBox="1"/>
          <p:nvPr>
            <p:ph idx="1" type="body"/>
          </p:nvPr>
        </p:nvSpPr>
        <p:spPr>
          <a:xfrm>
            <a:off x="457200" y="2407456"/>
            <a:ext cx="2626800" cy="21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Explore a variety of file management tools for efficient organization and cleanup.</a:t>
            </a:r>
            <a:endParaRPr sz="1200"/>
          </a:p>
        </p:txBody>
      </p:sp>
      <p:sp>
        <p:nvSpPr>
          <p:cNvPr descr="1" id="1118" name="Google Shape;1118;p166"/>
          <p:cNvSpPr txBox="1"/>
          <p:nvPr>
            <p:ph idx="4" type="subTitle"/>
          </p:nvPr>
        </p:nvSpPr>
        <p:spPr>
          <a:xfrm>
            <a:off x="457234" y="1813377"/>
            <a:ext cx="26268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Available Tools Overview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119" name="Google Shape;1119;p166"/>
          <p:cNvSpPr txBox="1"/>
          <p:nvPr>
            <p:ph idx="5" type="subTitle"/>
          </p:nvPr>
        </p:nvSpPr>
        <p:spPr>
          <a:xfrm>
            <a:off x="3258682" y="1813377"/>
            <a:ext cx="26268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Simplifying Cleaning Process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20" name="Google Shape;1120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Utilizing File Management Tools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2" id="1121" name="Google Shape;1121;p166"/>
          <p:cNvSpPr txBox="1"/>
          <p:nvPr>
            <p:ph idx="2" type="body"/>
          </p:nvPr>
        </p:nvSpPr>
        <p:spPr>
          <a:xfrm>
            <a:off x="3258723" y="2407375"/>
            <a:ext cx="26268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Learn how file management tools streamline the process of decluttering and organizing files effectively.</a:t>
            </a:r>
            <a:endParaRPr/>
          </a:p>
        </p:txBody>
      </p:sp>
      <p:sp>
        <p:nvSpPr>
          <p:cNvPr descr="3" id="1122" name="Google Shape;1122;p166"/>
          <p:cNvSpPr txBox="1"/>
          <p:nvPr>
            <p:ph idx="3" type="body"/>
          </p:nvPr>
        </p:nvSpPr>
        <p:spPr>
          <a:xfrm>
            <a:off x="6060096" y="2407456"/>
            <a:ext cx="26268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Discover examples of file management tools integrated into operating systems for basic file organization and maintenance.</a:t>
            </a:r>
            <a:endParaRPr/>
          </a:p>
        </p:txBody>
      </p:sp>
      <p:pic>
        <p:nvPicPr>
          <p:cNvPr id="1123" name="Google Shape;1123;p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213" y="144176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4" name="Google Shape;1124;p1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07292" y="144176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5" name="Google Shape;1125;p1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7371" y="144176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126" name="Google Shape;1126;p16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p16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p16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129" name="Google Shape;1129;p16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167"/>
          <p:cNvSpPr/>
          <p:nvPr/>
        </p:nvSpPr>
        <p:spPr>
          <a:xfrm>
            <a:off x="0" y="-5700"/>
            <a:ext cx="3204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5" name="Google Shape;1135;p167"/>
          <p:cNvSpPr txBox="1"/>
          <p:nvPr>
            <p:ph type="title"/>
          </p:nvPr>
        </p:nvSpPr>
        <p:spPr>
          <a:xfrm>
            <a:off x="3659150" y="446700"/>
            <a:ext cx="50343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Backing Up Your Files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36" name="Google Shape;1136;p167"/>
          <p:cNvSpPr txBox="1"/>
          <p:nvPr>
            <p:ph idx="4294967295" type="body"/>
          </p:nvPr>
        </p:nvSpPr>
        <p:spPr>
          <a:xfrm>
            <a:off x="3659150" y="1638350"/>
            <a:ext cx="50343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Utilize external drives for physical backups.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Utilize cloud storage services for remote backups.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Use backup software for automated and scheduled backups.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137" name="Google Shape;1137;p167"/>
          <p:cNvSpPr txBox="1"/>
          <p:nvPr>
            <p:ph idx="1" type="subTitle"/>
          </p:nvPr>
        </p:nvSpPr>
        <p:spPr>
          <a:xfrm>
            <a:off x="3659150" y="1091275"/>
            <a:ext cx="50343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Methods for File Backup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38" name="Google Shape;1138;p1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0400" y="1200150"/>
            <a:ext cx="2743200" cy="2743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139" name="Google Shape;1139;p16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0" name="Google Shape;1140;p16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1" name="Google Shape;1141;p16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Cleaning And Archiving</a:t>
            </a:r>
            <a:endParaRPr b="1" sz="1600"/>
          </a:p>
        </p:txBody>
      </p:sp>
      <p:sp>
        <p:nvSpPr>
          <p:cNvPr id="1142" name="Google Shape;1142;p16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