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19" r:id="rId4"/>
    <p:sldMasterId id="2147483820" r:id="rId5"/>
    <p:sldMasterId id="2147483821" r:id="rId6"/>
    <p:sldMasterId id="2147483822" r:id="rId7"/>
    <p:sldMasterId id="2147483823" r:id="rId8"/>
    <p:sldMasterId id="2147483824" r:id="rId9"/>
    <p:sldMasterId id="2147483825" r:id="rId10"/>
    <p:sldMasterId id="2147483826" r:id="rId11"/>
  </p:sldMasterIdLst>
  <p:notesMasterIdLst>
    <p:notesMasterId r:id="rId12"/>
  </p:notes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</p:sldIdLst>
  <p:sldSz cy="5143500" cx="9144000"/>
  <p:notesSz cx="6858000" cy="9144000"/>
  <p:embeddedFontLst>
    <p:embeddedFont>
      <p:font typeface="Hanken Grotesk"/>
      <p:regular r:id="rId25"/>
      <p:bold r:id="rId26"/>
      <p:italic r:id="rId27"/>
      <p:boldItalic r:id="rId28"/>
    </p:embeddedFont>
    <p:embeddedFont>
      <p:font typeface="Inter SemiBold"/>
      <p:regular r:id="rId29"/>
      <p:bold r:id="rId30"/>
    </p:embeddedFont>
    <p:embeddedFont>
      <p:font typeface="Hanken Grotesk SemiBold"/>
      <p:regular r:id="rId31"/>
      <p:bold r:id="rId32"/>
      <p:italic r:id="rId33"/>
      <p:boldItalic r:id="rId34"/>
    </p:embeddedFont>
    <p:embeddedFont>
      <p:font typeface="Inter"/>
      <p:regular r:id="rId35"/>
      <p:bold r:id="rId36"/>
    </p:embeddedFont>
    <p:embeddedFont>
      <p:font typeface="Inter Black"/>
      <p:bold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8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bold.fntdata"/><Relationship Id="rId25" Type="http://schemas.openxmlformats.org/officeDocument/2006/relationships/font" Target="fonts/HankenGrotesk-regular.fntdata"/><Relationship Id="rId28" Type="http://schemas.openxmlformats.org/officeDocument/2006/relationships/font" Target="fonts/HankenGrotesk-boldItalic.fntdata"/><Relationship Id="rId27" Type="http://schemas.openxmlformats.org/officeDocument/2006/relationships/font" Target="fonts/HankenGrotesk-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InterSemiBold-regular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regular.fntdata"/><Relationship Id="rId30" Type="http://schemas.openxmlformats.org/officeDocument/2006/relationships/font" Target="fonts/InterSemiBold-bold.fntdata"/><Relationship Id="rId11" Type="http://schemas.openxmlformats.org/officeDocument/2006/relationships/slideMaster" Target="slideMasters/slideMaster8.xml"/><Relationship Id="rId33" Type="http://schemas.openxmlformats.org/officeDocument/2006/relationships/font" Target="fonts/HankenGroteskSemiBold-italic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bold.fntdata"/><Relationship Id="rId13" Type="http://schemas.openxmlformats.org/officeDocument/2006/relationships/slide" Target="slides/slide1.xml"/><Relationship Id="rId35" Type="http://schemas.openxmlformats.org/officeDocument/2006/relationships/font" Target="fonts/Inter-regular.fntdata"/><Relationship Id="rId12" Type="http://schemas.openxmlformats.org/officeDocument/2006/relationships/notesMaster" Target="notesMasters/notesMaster1.xml"/><Relationship Id="rId34" Type="http://schemas.openxmlformats.org/officeDocument/2006/relationships/font" Target="fonts/HankenGroteskSemiBold-boldItalic.fntdata"/><Relationship Id="rId15" Type="http://schemas.openxmlformats.org/officeDocument/2006/relationships/slide" Target="slides/slide3.xml"/><Relationship Id="rId37" Type="http://schemas.openxmlformats.org/officeDocument/2006/relationships/font" Target="fonts/InterBlack-bold.fntdata"/><Relationship Id="rId14" Type="http://schemas.openxmlformats.org/officeDocument/2006/relationships/slide" Target="slides/slide2.xml"/><Relationship Id="rId36" Type="http://schemas.openxmlformats.org/officeDocument/2006/relationships/font" Target="fonts/Inter-bold.fntdata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9" Type="http://schemas.openxmlformats.org/officeDocument/2006/relationships/slide" Target="slides/slide7.xml"/><Relationship Id="rId18" Type="http://schemas.openxmlformats.org/officeDocument/2006/relationships/slide" Target="slides/slide6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4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SLIDES_API112772365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6" name="Google Shape;1146;SLIDES_API112772365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5" name="Shape 1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" name="Google Shape;1236;SLIDES_API1127723656_15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7" name="Google Shape;1237;SLIDES_API1127723656_15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2" name="Shape 1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" name="Google Shape;1253;SLIDES_API1127723656_16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4" name="Google Shape;1254;SLIDES_API1127723656_16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4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Google Shape;1265;SLIDES_API130347803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6" name="Google Shape;1266;SLIDES_API130347803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9" name="Shape 1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Google Shape;1150;SLIDES_API191630821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1" name="Google Shape;1151;SLIDES_API191630821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8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Google Shape;1159;SLIDES_API1127723656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0" name="Google Shape;1160;SLIDES_API1127723656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9" name="Shape 1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" name="Google Shape;1170;SLIDES_API1127723656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1" name="Google Shape;1171;SLIDES_API1127723656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2" name="Shape 1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" name="Google Shape;1183;SLIDES_API1127723656_6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4" name="Google Shape;1184;SLIDES_API1127723656_6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Google Shape;1192;SLIDES_API175889194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3" name="Google Shape;1193;SLIDES_API175889194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2" name="Shape 1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" name="Google Shape;1203;SLIDES_API1127723656_9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4" name="Google Shape;1204;SLIDES_API1127723656_9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" name="Google Shape;1212;SLIDES_API1127723656_1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3" name="Google Shape;1213;SLIDES_API1127723656_1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2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SLIDES_API1127723656_13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" name="Google Shape;1224;SLIDES_API1127723656_13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1" name="Google Shape;671;p10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2" name="Google Shape;672;p10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5" name="Google Shape;675;p10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6" name="Google Shape;676;p10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10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9" name="Google Shape;679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0" name="Google Shape;680;p10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108"/>
          <p:cNvSpPr txBox="1"/>
          <p:nvPr>
            <p:ph idx="1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83" name="Google Shape;683;p10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4" name="Google Shape;684;p108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85" name="Google Shape;685;p108"/>
          <p:cNvSpPr txBox="1"/>
          <p:nvPr>
            <p:ph idx="4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6" name="Google Shape;686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11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3" name="Google Shape;693;p1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6" name="Google Shape;696;p11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9" name="Google Shape;699;p11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2" name="Google Shape;702;p11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5" name="Google Shape;705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6" name="Google Shape;706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7" name="Google Shape;707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11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0" name="Google Shape;710;p11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1" name="Google Shape;711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2" name="Google Shape;712;p11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5" name="Google Shape;715;p1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6" name="Google Shape;716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7" name="Google Shape;717;p1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8" name="Google Shape;718;p11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9" name="Google Shape;719;p11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0" name="Google Shape;720;p11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3" name="Google Shape;723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4" name="Google Shape;724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5" name="Google Shape;725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26" name="Google Shape;726;p11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7" name="Google Shape;727;p11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8" name="Google Shape;728;p11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11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31" name="Google Shape;731;p11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2" name="Google Shape;732;p11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3" name="Google Shape;733;p11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34" name="Google Shape;734;p11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5" name="Google Shape;735;p11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6" name="Google Shape;736;p11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37" name="Google Shape;737;p11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8" name="Google Shape;738;p11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9" name="Google Shape;739;p11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11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2" name="Google Shape;742;p11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3" name="Google Shape;743;p11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4" name="Google Shape;744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20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7" name="Google Shape;747;p120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8" name="Google Shape;748;p120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9" name="Google Shape;749;p120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0" name="Google Shape;750;p120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1" name="Google Shape;751;p120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2" name="Google Shape;752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121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5" name="Google Shape;755;p121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56" name="Google Shape;756;p121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7" name="Google Shape;757;p121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58" name="Google Shape;758;p12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9" name="Google Shape;759;p121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60" name="Google Shape;760;p121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21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2" name="Google Shape;762;p121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12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6" name="Google Shape;766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67" name="Google Shape;767;p12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8" name="Google Shape;768;p12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9" name="Google Shape;769;p12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0" name="Google Shape;770;p12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1" name="Google Shape;771;p12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12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74" name="Google Shape;774;p12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75" name="Google Shape;775;p12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76" name="Google Shape;776;p12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7" name="Google Shape;777;p12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8" name="Google Shape;778;p12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9" name="Google Shape;779;p12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0" name="Google Shape;780;p12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1" name="Google Shape;781;p12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2" name="Google Shape;782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12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5" name="Google Shape;785;p12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6" name="Google Shape;786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7" name="Google Shape;787;p12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8" name="Google Shape;788;p12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9" name="Google Shape;789;p12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0" name="Google Shape;790;p12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12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2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4" name="Google Shape;794;p12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5" name="Google Shape;795;p12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6" name="Google Shape;796;p12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7" name="Google Shape;797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8" name="Google Shape;798;p12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12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01" name="Google Shape;801;p12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2" name="Google Shape;802;p12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3" name="Google Shape;803;p12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4" name="Google Shape;804;p12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5" name="Google Shape;805;p12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6" name="Google Shape;806;p12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7" name="Google Shape;807;p12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8" name="Google Shape;808;p12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9" name="Google Shape;809;p12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0" name="Google Shape;810;p12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1" name="Google Shape;811;p12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2" name="Google Shape;812;p12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2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5" name="Google Shape;815;p12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6" name="Google Shape;816;p12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7" name="Google Shape;817;p12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18" name="Google Shape;818;p12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1" name="Google Shape;821;p12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2" name="Google Shape;822;p12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23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5" name="Google Shape;825;p12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6" name="Google Shape;826;p12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1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9" name="Google Shape;829;p13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0" name="Google Shape;830;p13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3" name="Google Shape;833;p1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4" name="Google Shape;834;p1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5" name="Google Shape;835;p1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6" name="Google Shape;836;p1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13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3" name="Google Shape;843;p1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6" name="Google Shape;846;p1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47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9" name="Google Shape;849;p13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2" name="Google Shape;852;p13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5" name="Google Shape;855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6" name="Google Shape;856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7" name="Google Shape;857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8" name="Google Shape;858;p13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9" name="Google Shape;859;p13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0" name="Google Shape;860;p13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6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13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3" name="Google Shape;863;p13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4" name="Google Shape;864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5" name="Google Shape;865;p13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8" name="Google Shape;868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9" name="Google Shape;869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0" name="Google Shape;870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1" name="Google Shape;871;p13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2" name="Google Shape;872;p13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3" name="Google Shape;873;p13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6" name="Google Shape;876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7" name="Google Shape;877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8" name="Google Shape;878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79" name="Google Shape;879;p14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0" name="Google Shape;880;p14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1" name="Google Shape;881;p14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p14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84" name="Google Shape;884;p14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5" name="Google Shape;885;p14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6" name="Google Shape;886;p14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87" name="Google Shape;887;p14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8" name="Google Shape;888;p14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9" name="Google Shape;889;p14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90" name="Google Shape;890;p14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1" name="Google Shape;891;p14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2" name="Google Shape;892;p14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893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5" name="Google Shape;895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6" name="Google Shape;896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7" name="Google Shape;897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898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14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0" name="Google Shape;900;p14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1" name="Google Shape;901;p14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2" name="Google Shape;902;p14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3" name="Google Shape;903;p14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4" name="Google Shape;904;p14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5" name="Google Shape;905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p14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8" name="Google Shape;908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09" name="Google Shape;909;p14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0" name="Google Shape;910;p14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1" name="Google Shape;911;p14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2" name="Google Shape;912;p14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3" name="Google Shape;913;p14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14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p14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6" name="Google Shape;916;p14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17" name="Google Shape;917;p14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8" name="Google Shape;918;p14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9" name="Google Shape;919;p14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0" name="Google Shape;920;p14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1" name="Google Shape;921;p14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2" name="Google Shape;922;p14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3" name="Google Shape;923;p14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4" name="Google Shape;924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14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7" name="Google Shape;927;p14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8" name="Google Shape;928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9" name="Google Shape;929;p14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0" name="Google Shape;930;p14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1" name="Google Shape;931;p14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2" name="Google Shape;932;p14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33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14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5" name="Google Shape;935;p14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6" name="Google Shape;936;p14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7" name="Google Shape;937;p14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8" name="Google Shape;938;p14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9" name="Google Shape;939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40" name="Google Shape;940;p14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4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14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43" name="Google Shape;943;p14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4" name="Google Shape;944;p14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5" name="Google Shape;945;p14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6" name="Google Shape;946;p14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7" name="Google Shape;947;p14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8" name="Google Shape;948;p14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9" name="Google Shape;949;p14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0" name="Google Shape;950;p14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1" name="Google Shape;951;p14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2" name="Google Shape;952;p14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3" name="Google Shape;953;p14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4" name="Google Shape;954;p14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55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14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7" name="Google Shape;957;p14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8" name="Google Shape;958;p14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9" name="Google Shape;959;p14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60" name="Google Shape;960;p14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3" name="Google Shape;963;p15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4" name="Google Shape;964;p15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65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7" name="Google Shape;967;p15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8" name="Google Shape;968;p15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1" name="Google Shape;971;p15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2" name="Google Shape;972;p15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73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5" name="Google Shape;975;p15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6" name="Google Shape;976;p15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7" name="Google Shape;977;p15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8" name="Google Shape;978;p15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1" name="Google Shape;981;p1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2" name="Google Shape;982;p1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3" name="Google Shape;983;p1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4" name="Google Shape;984;p1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15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987" name="Google Shape;987;p15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8" name="Google Shape;988;p15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989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" name="Google Shape;990;p15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1" name="Google Shape;991;p15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92" name="Google Shape;992;p15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3" name="Google Shape;993;p15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15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0" name="Google Shape;1000;p1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00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3" name="Google Shape;1003;p15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004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6" name="Google Shape;1006;p16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007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9" name="Google Shape;1009;p16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010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16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2" name="Google Shape;1012;p16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3" name="Google Shape;1013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4" name="Google Shape;1014;p16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015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p16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7" name="Google Shape;1017;p16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8" name="Google Shape;1018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9" name="Google Shape;1019;p16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020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1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2" name="Google Shape;1022;p1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3" name="Google Shape;1023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4" name="Google Shape;1024;p1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5" name="Google Shape;1025;p16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26" name="Google Shape;1026;p16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27" name="Google Shape;1027;p16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028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Google Shape;1029;p16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0" name="Google Shape;1030;p16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1" name="Google Shape;1031;p16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2" name="Google Shape;1032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033" name="Google Shape;1033;p16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4" name="Google Shape;1034;p16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5" name="Google Shape;1035;p16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036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p16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38" name="Google Shape;1038;p16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9" name="Google Shape;1039;p16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0" name="Google Shape;1040;p16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41" name="Google Shape;1041;p16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2" name="Google Shape;1042;p16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3" name="Google Shape;1043;p16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44" name="Google Shape;1044;p16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5" name="Google Shape;1045;p16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6" name="Google Shape;1046;p16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47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1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9" name="Google Shape;1049;p1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0" name="Google Shape;1050;p1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1" name="Google Shape;1051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2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Google Shape;1053;p168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4" name="Google Shape;1054;p168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5" name="Google Shape;1055;p168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6" name="Google Shape;1056;p168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7" name="Google Shape;1057;p168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8" name="Google Shape;1058;p168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9" name="Google Shape;1059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060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p169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2" name="Google Shape;1062;p169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63" name="Google Shape;1063;p169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4" name="Google Shape;1064;p169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65" name="Google Shape;1065;p169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6" name="Google Shape;1066;p169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67" name="Google Shape;1067;p169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8" name="Google Shape;1068;p169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9" name="Google Shape;1069;p169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0" name="Google Shape;1070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07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Google Shape;1072;p170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3" name="Google Shape;1073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74" name="Google Shape;1074;p170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75" name="Google Shape;1075;p170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76" name="Google Shape;1076;p170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77" name="Google Shape;1077;p170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8" name="Google Shape;1078;p170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079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Google Shape;1080;p171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81" name="Google Shape;1081;p171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082" name="Google Shape;1082;p171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83" name="Google Shape;1083;p171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4" name="Google Shape;1084;p171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5" name="Google Shape;1085;p171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6" name="Google Shape;1086;p171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7" name="Google Shape;1087;p171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8" name="Google Shape;1088;p171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9" name="Google Shape;1089;p1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090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Google Shape;1091;p172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2" name="Google Shape;1092;p172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3" name="Google Shape;1093;p1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94" name="Google Shape;1094;p172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5" name="Google Shape;1095;p172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6" name="Google Shape;1096;p172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7" name="Google Shape;1097;p172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098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173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0" name="Google Shape;1100;p173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1" name="Google Shape;1101;p173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2" name="Google Shape;1102;p173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3" name="Google Shape;1103;p173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4" name="Google Shape;1104;p1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05" name="Google Shape;1105;p173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106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p174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08" name="Google Shape;1108;p174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9" name="Google Shape;1109;p174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0" name="Google Shape;1110;p174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1" name="Google Shape;1111;p174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2" name="Google Shape;1112;p174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3" name="Google Shape;1113;p174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4" name="Google Shape;1114;p174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5" name="Google Shape;1115;p174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6" name="Google Shape;1116;p174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7" name="Google Shape;1117;p174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8" name="Google Shape;1118;p174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9" name="Google Shape;1119;p174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120" name="Shape 1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" name="Google Shape;1121;p175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22" name="Google Shape;1122;p17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3" name="Google Shape;1123;p17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4" name="Google Shape;1124;p17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25" name="Google Shape;1125;p17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126" name="Shape 1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" name="Google Shape;1127;p1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28" name="Google Shape;1128;p17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9" name="Google Shape;1129;p176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130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Google Shape;1131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32" name="Google Shape;1132;p177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3" name="Google Shape;1133;p177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134" name="Shape 1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" name="Google Shape;1135;p1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36" name="Google Shape;1136;p178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7" name="Google Shape;1137;p178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138" name="Shape 1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" name="Google Shape;1139;p1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40" name="Google Shape;1140;p1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1" name="Google Shape;1141;p1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2" name="Google Shape;1142;p1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43" name="Google Shape;1143;p1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5" name="Google Shape;225;p41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41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41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0" name="Google Shape;230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1" name="Google Shape;231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2" name="Google Shape;232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Google Shape;235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6" name="Google Shape;236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7" name="Google Shape;237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8" name="Google Shape;238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9" name="Google Shape;239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40" name="Google Shape;240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3" name="Google Shape;243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4" name="Google Shape;244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5" name="Google Shape;245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46" name="Google Shape;246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7" name="Google Shape;247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8" name="Google Shape;248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1" name="Google Shape;251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4" name="Google Shape;254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5" name="Google Shape;255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6" name="Google Shape;256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7" name="Google Shape;257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8" name="Google Shape;258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2" name="Google Shape;262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3" name="Google Shape;263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4" name="Google Shape;264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7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7" name="Google Shape;267;p47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7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7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0" name="Google Shape;270;p47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1" name="Google Shape;271;p47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2" name="Google Shape;272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8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5" name="Google Shape;275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6" name="Google Shape;276;p48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7" name="Google Shape;277;p48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8" name="Google Shape;278;p48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9" name="Google Shape;279;p48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8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9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3" name="Google Shape;283;p49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84" name="Google Shape;284;p49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5" name="Google Shape;285;p49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49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49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9" name="Google Shape;289;p49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0" name="Google Shape;290;p49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1" name="Google Shape;291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50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50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6" name="Google Shape;296;p50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7" name="Google Shape;297;p50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50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50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1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2" name="Google Shape;302;p51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1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51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51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6" name="Google Shape;306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7" name="Google Shape;307;p51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2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10" name="Google Shape;310;p52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52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2" name="Google Shape;312;p52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3" name="Google Shape;313;p52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52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5" name="Google Shape;315;p52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52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2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8" name="Google Shape;318;p52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9" name="Google Shape;319;p52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52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52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53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4" name="Google Shape;324;p5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5" name="Google Shape;325;p5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27" name="Google Shape;327;p5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0" name="Google Shape;330;p5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1" name="Google Shape;331;p54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4" name="Google Shape;334;p55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5" name="Google Shape;335;p55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8" name="Google Shape;338;p56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9" name="Google Shape;339;p56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2" name="Google Shape;342;p5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4" name="Google Shape;344;p5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45" name="Google Shape;345;p5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8" name="Google Shape;348;p5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0" name="Google Shape;350;p5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1" name="Google Shape;351;p5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9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54" name="Google Shape;354;p5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5" name="Google Shape;355;p59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60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p60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59" name="Google Shape;359;p60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0" name="Google Shape;360;p60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7" name="Google Shape;367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0" name="Google Shape;370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3" name="Google Shape;373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6" name="Google Shape;376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9" name="Google Shape;379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0" name="Google Shape;380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1" name="Google Shape;381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4" name="Google Shape;384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5" name="Google Shape;385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6" name="Google Shape;386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9" name="Google Shape;389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0" name="Google Shape;390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1" name="Google Shape;391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2" name="Google Shape;392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93" name="Google Shape;393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94" name="Google Shape;394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7" name="Google Shape;397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8" name="Google Shape;398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00" name="Google Shape;400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1" name="Google Shape;401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2" name="Google Shape;402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5" name="Google Shape;405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08" name="Google Shape;408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9" name="Google Shape;409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0" name="Google Shape;410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1" name="Google Shape;411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71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6" name="Google Shape;416;p71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7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0" name="Google Shape;420;p7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1" name="Google Shape;421;p7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2" name="Google Shape;422;p7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3" name="Google Shape;423;p7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4" name="Google Shape;424;p7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5" name="Google Shape;425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73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8" name="Google Shape;428;p7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29" name="Google Shape;429;p73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0" name="Google Shape;430;p7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1" name="Google Shape;431;p7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2" name="Google Shape;432;p7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3" name="Google Shape;433;p7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4" name="Google Shape;434;p7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7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7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0" name="Google Shape;440;p7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1" name="Google Shape;441;p7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2" name="Google Shape;442;p7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3" name="Google Shape;443;p7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75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7" name="Google Shape;447;p75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8" name="Google Shape;448;p75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9" name="Google Shape;449;p75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0" name="Google Shape;450;p75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1" name="Google Shape;451;p75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2" name="Google Shape;452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3" name="Google Shape;453;p75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4" name="Google Shape;454;p75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76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7" name="Google Shape;457;p76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58" name="Google Shape;458;p76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6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0" name="Google Shape;460;p76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1" name="Google Shape;461;p76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2" name="Google Shape;462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3" name="Google Shape;463;p76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4" name="Google Shape;464;p76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5" name="Google Shape;465;p76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6" name="Google Shape;466;p76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7" name="Google Shape;467;p76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8" name="Google Shape;468;p76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77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1" name="Google Shape;471;p77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2" name="Google Shape;472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3" name="Google Shape;473;p77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4" name="Google Shape;474;p77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5" name="Google Shape;475;p77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6" name="Google Shape;476;p77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7" name="Google Shape;477;p77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7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78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1" name="Google Shape;481;p78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3" name="Google Shape;483;p78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4" name="Google Shape;484;p78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5" name="Google Shape;485;p78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6" name="Google Shape;486;p78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7" name="Google Shape;487;p78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8" name="Google Shape;488;p78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79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1" name="Google Shape;491;p79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2" name="Google Shape;492;p79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3" name="Google Shape;493;p79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4" name="Google Shape;494;p79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5" name="Google Shape;495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6" name="Google Shape;496;p79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7" name="Google Shape;497;p79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8" name="Google Shape;498;p79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8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01" name="Google Shape;501;p80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2" name="Google Shape;502;p80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3" name="Google Shape;503;p80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4" name="Google Shape;504;p80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5" name="Google Shape;505;p80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6" name="Google Shape;506;p80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Google Shape;507;p80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8" name="Google Shape;508;p80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9" name="Google Shape;509;p80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0" name="Google Shape;510;p80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1" name="Google Shape;511;p80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2" name="Google Shape;512;p80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8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5" name="Google Shape;515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6" name="Google Shape;516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7" name="Google Shape;517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18" name="Google Shape;518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1" name="Google Shape;521;p8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2" name="Google Shape;522;p8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5" name="Google Shape;525;p8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6" name="Google Shape;526;p8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9" name="Google Shape;529;p8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0" name="Google Shape;530;p8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3" name="Google Shape;533;p8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4" name="Google Shape;534;p8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5" name="Google Shape;535;p8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36" name="Google Shape;536;p8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8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3" name="Google Shape;543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6" name="Google Shape;546;p8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8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49" name="Google Shape;549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9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2" name="Google Shape;552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91"/>
          <p:cNvSpPr txBox="1"/>
          <p:nvPr>
            <p:ph idx="1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5" name="Google Shape;555;p91"/>
          <p:cNvSpPr txBox="1"/>
          <p:nvPr>
            <p:ph idx="2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6" name="Google Shape;556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7" name="Google Shape;557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92"/>
          <p:cNvSpPr txBox="1"/>
          <p:nvPr>
            <p:ph idx="1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0" name="Google Shape;560;p92"/>
          <p:cNvSpPr txBox="1"/>
          <p:nvPr>
            <p:ph idx="2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1" name="Google Shape;561;p9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2" name="Google Shape;562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9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5" name="Google Shape;565;p9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6" name="Google Shape;566;p9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7" name="Google Shape;567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8" name="Google Shape;568;p9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9" name="Google Shape;569;p9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0" name="Google Shape;570;p9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3" name="Google Shape;573;p94"/>
          <p:cNvSpPr txBox="1"/>
          <p:nvPr>
            <p:ph idx="1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574" name="Google Shape;574;p9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5" name="Google Shape;575;p9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6" name="Google Shape;576;p9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7" name="Google Shape;577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8" name="Google Shape;578;p94"/>
          <p:cNvSpPr txBox="1"/>
          <p:nvPr>
            <p:ph idx="3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0" name="Google Shape;580;p9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1" name="Google Shape;581;p9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582" name="Google Shape;582;p9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3" name="Google Shape;583;p95"/>
          <p:cNvSpPr txBox="1"/>
          <p:nvPr>
            <p:ph idx="2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4" name="Google Shape;584;p95"/>
          <p:cNvSpPr txBox="1"/>
          <p:nvPr>
            <p:ph idx="3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86" name="Google Shape;586;p9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7" name="Google Shape;587;p9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88" name="Google Shape;588;p9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9" name="Google Shape;589;p9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9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2" name="Google Shape;592;p96"/>
          <p:cNvSpPr txBox="1"/>
          <p:nvPr>
            <p:ph idx="2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6"/>
          <p:cNvSpPr txBox="1"/>
          <p:nvPr>
            <p:ph idx="3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97"/>
          <p:cNvSpPr txBox="1"/>
          <p:nvPr>
            <p:ph idx="1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7" name="Google Shape;597;p97"/>
          <p:cNvSpPr txBox="1"/>
          <p:nvPr>
            <p:ph idx="2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8" name="Google Shape;598;p97"/>
          <p:cNvSpPr txBox="1"/>
          <p:nvPr>
            <p:ph idx="3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9" name="Google Shape;599;p97"/>
          <p:cNvSpPr txBox="1"/>
          <p:nvPr>
            <p:ph idx="4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0" name="Google Shape;600;p97"/>
          <p:cNvSpPr txBox="1"/>
          <p:nvPr>
            <p:ph idx="5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1" name="Google Shape;601;p97"/>
          <p:cNvSpPr txBox="1"/>
          <p:nvPr>
            <p:ph idx="6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2" name="Google Shape;602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9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5" name="Google Shape;605;p98"/>
          <p:cNvSpPr txBox="1"/>
          <p:nvPr>
            <p:ph idx="1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6" name="Google Shape;606;p98"/>
          <p:cNvSpPr txBox="1"/>
          <p:nvPr>
            <p:ph idx="2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7" name="Google Shape;607;p9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08" name="Google Shape;608;p98"/>
          <p:cNvSpPr txBox="1"/>
          <p:nvPr>
            <p:ph idx="4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9" name="Google Shape;609;p9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0" name="Google Shape;610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1" name="Google Shape;611;p98"/>
          <p:cNvSpPr txBox="1"/>
          <p:nvPr>
            <p:ph idx="6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12" name="Google Shape;612;p9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3" name="Google Shape;613;p9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9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6" name="Google Shape;616;p9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7" name="Google Shape;617;p99"/>
          <p:cNvSpPr txBox="1"/>
          <p:nvPr>
            <p:ph idx="1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8" name="Google Shape;618;p9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9" name="Google Shape;619;p99"/>
          <p:cNvSpPr txBox="1"/>
          <p:nvPr>
            <p:ph idx="3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9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1" name="Google Shape;621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100"/>
          <p:cNvSpPr txBox="1"/>
          <p:nvPr>
            <p:ph idx="1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4" name="Google Shape;624;p100"/>
          <p:cNvSpPr txBox="1"/>
          <p:nvPr>
            <p:ph idx="2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5" name="Google Shape;625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6" name="Google Shape;626;p100"/>
          <p:cNvSpPr txBox="1"/>
          <p:nvPr>
            <p:ph idx="3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7" name="Google Shape;627;p10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28" name="Google Shape;628;p10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29" name="Google Shape;629;p10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30" name="Google Shape;630;p100"/>
          <p:cNvSpPr txBox="1"/>
          <p:nvPr>
            <p:ph idx="4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1" name="Google Shape;631;p100"/>
          <p:cNvSpPr txBox="1"/>
          <p:nvPr>
            <p:ph idx="5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2" name="Google Shape;632;p100"/>
          <p:cNvSpPr txBox="1"/>
          <p:nvPr>
            <p:ph idx="6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101"/>
          <p:cNvSpPr txBox="1"/>
          <p:nvPr>
            <p:ph idx="1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5" name="Google Shape;635;p101"/>
          <p:cNvSpPr txBox="1"/>
          <p:nvPr>
            <p:ph idx="2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6" name="Google Shape;636;p101"/>
          <p:cNvSpPr txBox="1"/>
          <p:nvPr>
            <p:ph idx="3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7" name="Google Shape;637;p101"/>
          <p:cNvSpPr txBox="1"/>
          <p:nvPr>
            <p:ph idx="4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9" name="Google Shape;639;p10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0" name="Google Shape;640;p101"/>
          <p:cNvSpPr txBox="1"/>
          <p:nvPr>
            <p:ph idx="6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102"/>
          <p:cNvSpPr txBox="1"/>
          <p:nvPr>
            <p:ph idx="1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102"/>
          <p:cNvSpPr txBox="1"/>
          <p:nvPr>
            <p:ph idx="2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102"/>
          <p:cNvSpPr txBox="1"/>
          <p:nvPr>
            <p:ph idx="3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5" name="Google Shape;645;p102"/>
          <p:cNvSpPr txBox="1"/>
          <p:nvPr>
            <p:ph idx="4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6" name="Google Shape;646;p10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7" name="Google Shape;647;p10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8" name="Google Shape;648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10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1" name="Google Shape;651;p10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2" name="Google Shape;652;p10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3" name="Google Shape;653;p10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4" name="Google Shape;654;p10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5" name="Google Shape;655;p10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6" name="Google Shape;656;p10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7" name="Google Shape;657;p10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8" name="Google Shape;658;p103"/>
          <p:cNvSpPr txBox="1"/>
          <p:nvPr>
            <p:ph idx="5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9" name="Google Shape;659;p103"/>
          <p:cNvSpPr txBox="1"/>
          <p:nvPr>
            <p:ph idx="6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0" name="Google Shape;660;p10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61" name="Google Shape;661;p10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2" name="Google Shape;662;p10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5" name="Google Shape;665;p10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6" name="Google Shape;666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7" name="Google Shape;667;p104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8" name="Google Shape;668;p104"/>
          <p:cNvSpPr txBox="1"/>
          <p:nvPr>
            <p:ph idx="4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25" Type="http://schemas.openxmlformats.org/officeDocument/2006/relationships/theme" Target="../theme/theme3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25" Type="http://schemas.openxmlformats.org/officeDocument/2006/relationships/theme" Target="../theme/theme7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102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99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25.xml"/><Relationship Id="rId21" Type="http://schemas.openxmlformats.org/officeDocument/2006/relationships/slideLayout" Target="../slideLayouts/slideLayout124.xml"/><Relationship Id="rId23" Type="http://schemas.openxmlformats.org/officeDocument/2006/relationships/theme" Target="../theme/theme8.xml"/><Relationship Id="rId1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19.xml"/><Relationship Id="rId19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1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5.xml"/><Relationship Id="rId22" Type="http://schemas.openxmlformats.org/officeDocument/2006/relationships/slideLayout" Target="../slideLayouts/slideLayout147.xml"/><Relationship Id="rId21" Type="http://schemas.openxmlformats.org/officeDocument/2006/relationships/slideLayout" Target="../slideLayouts/slideLayout146.xml"/><Relationship Id="rId24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25" Type="http://schemas.openxmlformats.org/officeDocument/2006/relationships/theme" Target="../theme/theme9.xml"/><Relationship Id="rId5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2.xml"/><Relationship Id="rId8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2.xml"/><Relationship Id="rId16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3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69.xml"/><Relationship Id="rId22" Type="http://schemas.openxmlformats.org/officeDocument/2006/relationships/slideLayout" Target="../slideLayouts/slideLayout171.xml"/><Relationship Id="rId21" Type="http://schemas.openxmlformats.org/officeDocument/2006/relationships/slideLayout" Target="../slideLayouts/slideLayout170.xml"/><Relationship Id="rId23" Type="http://schemas.openxmlformats.org/officeDocument/2006/relationships/theme" Target="../theme/theme5.xml"/><Relationship Id="rId1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6.xml"/><Relationship Id="rId8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59.xml"/><Relationship Id="rId13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1.xml"/><Relationship Id="rId15" Type="http://schemas.openxmlformats.org/officeDocument/2006/relationships/slideLayout" Target="../slideLayouts/slideLayout164.xml"/><Relationship Id="rId14" Type="http://schemas.openxmlformats.org/officeDocument/2006/relationships/slideLayout" Target="../slideLayouts/slideLayout163.xml"/><Relationship Id="rId17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65.xml"/><Relationship Id="rId19" Type="http://schemas.openxmlformats.org/officeDocument/2006/relationships/slideLayout" Target="../slideLayouts/slideLayout168.xml"/><Relationship Id="rId18" Type="http://schemas.openxmlformats.org/officeDocument/2006/relationships/slideLayout" Target="../slideLayouts/slideLayout1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7" name="Google Shape;207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3" name="Google Shape;363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64" name="Google Shape;364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8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9" name="Google Shape;539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40" name="Google Shape;540;p8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10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9" name="Google Shape;689;p10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90" name="Google Shape;690;p10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  <p:sldLayoutId id="2147483771" r:id="rId21"/>
    <p:sldLayoutId id="214748377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37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38" name="Google Shape;838;p1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9" name="Google Shape;839;p1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40" name="Google Shape;840;p1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  <p:sldLayoutId id="2147483790" r:id="rId18"/>
    <p:sldLayoutId id="2147483791" r:id="rId19"/>
    <p:sldLayoutId id="2147483792" r:id="rId20"/>
    <p:sldLayoutId id="2147483793" r:id="rId21"/>
    <p:sldLayoutId id="2147483794" r:id="rId22"/>
    <p:sldLayoutId id="2147483795" r:id="rId23"/>
    <p:sldLayoutId id="214748379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94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p1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6" name="Google Shape;996;p15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97" name="Google Shape;997;p1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9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5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47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p180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Clear Downloads on a Mac: Enhancing System Performance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8" name="Shape 1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Google Shape;1239;p1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Organizing Downloads Folder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40" name="Google Shape;1240;p189"/>
          <p:cNvSpPr txBox="1"/>
          <p:nvPr>
            <p:ph idx="1" type="body"/>
          </p:nvPr>
        </p:nvSpPr>
        <p:spPr>
          <a:xfrm>
            <a:off x="3108025" y="1140000"/>
            <a:ext cx="42084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Organize files into categories like work, personal, or projects for easier access and management.</a:t>
            </a:r>
            <a:endParaRPr/>
          </a:p>
        </p:txBody>
      </p:sp>
      <p:sp>
        <p:nvSpPr>
          <p:cNvPr id="1241" name="Google Shape;1241;p189"/>
          <p:cNvSpPr txBox="1"/>
          <p:nvPr>
            <p:ph idx="2" type="body"/>
          </p:nvPr>
        </p:nvSpPr>
        <p:spPr>
          <a:xfrm>
            <a:off x="3108025" y="2361294"/>
            <a:ext cx="42084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macOS features or third-party apps to automatically sort incoming downloads based on file type, date, or other criteria.</a:t>
            </a:r>
            <a:endParaRPr/>
          </a:p>
        </p:txBody>
      </p:sp>
      <p:sp>
        <p:nvSpPr>
          <p:cNvPr id="1242" name="Google Shape;1242;p189"/>
          <p:cNvSpPr txBox="1"/>
          <p:nvPr>
            <p:ph idx="3" type="subTitle"/>
          </p:nvPr>
        </p:nvSpPr>
        <p:spPr>
          <a:xfrm>
            <a:off x="1667525" y="1140050"/>
            <a:ext cx="1370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Create Subfolders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43" name="Google Shape;1243;p189"/>
          <p:cNvSpPr txBox="1"/>
          <p:nvPr>
            <p:ph idx="4" type="subTitle"/>
          </p:nvPr>
        </p:nvSpPr>
        <p:spPr>
          <a:xfrm>
            <a:off x="1667525" y="2361287"/>
            <a:ext cx="1370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Set Up Automatic Sorting Rules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44" name="Google Shape;1244;p189"/>
          <p:cNvSpPr txBox="1"/>
          <p:nvPr>
            <p:ph idx="5" type="subTitle"/>
          </p:nvPr>
        </p:nvSpPr>
        <p:spPr>
          <a:xfrm>
            <a:off x="1667525" y="3582550"/>
            <a:ext cx="1370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Labeling and Tagging Files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45" name="Google Shape;1245;p189"/>
          <p:cNvSpPr txBox="1"/>
          <p:nvPr>
            <p:ph idx="6" type="body"/>
          </p:nvPr>
        </p:nvSpPr>
        <p:spPr>
          <a:xfrm>
            <a:off x="3108025" y="3582600"/>
            <a:ext cx="42084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Use descriptive labels and tags to quickly identify and search for specific files within the Downloads folder.</a:t>
            </a:r>
            <a:endParaRPr/>
          </a:p>
        </p:txBody>
      </p:sp>
      <p:pic>
        <p:nvPicPr>
          <p:cNvPr id="1246" name="Google Shape;1246;p1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513" y="1427365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7" name="Google Shape;1247;p1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3513" y="2648615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8" name="Google Shape;1248;p1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513" y="3869865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249" name="Google Shape;1249;p189"/>
          <p:cNvSpPr/>
          <p:nvPr/>
        </p:nvSpPr>
        <p:spPr>
          <a:xfrm>
            <a:off x="1313388" y="1562600"/>
            <a:ext cx="141000" cy="141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50" name="Google Shape;1250;p189"/>
          <p:cNvSpPr/>
          <p:nvPr/>
        </p:nvSpPr>
        <p:spPr>
          <a:xfrm>
            <a:off x="1313388" y="2783875"/>
            <a:ext cx="141000" cy="141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51" name="Google Shape;1251;p189"/>
          <p:cNvSpPr/>
          <p:nvPr/>
        </p:nvSpPr>
        <p:spPr>
          <a:xfrm>
            <a:off x="1313400" y="4005150"/>
            <a:ext cx="141000" cy="141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5" name="Shape 1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256" name="Google Shape;1256;p190"/>
          <p:cNvSpPr txBox="1"/>
          <p:nvPr>
            <p:ph idx="2" type="body"/>
          </p:nvPr>
        </p:nvSpPr>
        <p:spPr>
          <a:xfrm>
            <a:off x="457200" y="3549930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This feature is useful for those who frequently forget to clear their Downloads folder manually, ensuring better system performance.</a:t>
            </a:r>
            <a:endParaRPr/>
          </a:p>
        </p:txBody>
      </p:sp>
      <p:sp>
        <p:nvSpPr>
          <p:cNvPr descr="2" id="1257" name="Google Shape;1257;p190"/>
          <p:cNvSpPr txBox="1"/>
          <p:nvPr>
            <p:ph idx="1" type="body"/>
          </p:nvPr>
        </p:nvSpPr>
        <p:spPr>
          <a:xfrm>
            <a:off x="457200" y="2399852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Users can set the time period after which the macOS system will remove files from the Downloads folder.</a:t>
            </a:r>
            <a:endParaRPr/>
          </a:p>
        </p:txBody>
      </p:sp>
      <p:sp>
        <p:nvSpPr>
          <p:cNvPr descr="1" id="1258" name="Google Shape;1258;p190"/>
          <p:cNvSpPr txBox="1"/>
          <p:nvPr>
            <p:ph idx="3" type="body"/>
          </p:nvPr>
        </p:nvSpPr>
        <p:spPr>
          <a:xfrm>
            <a:off x="457200" y="1249775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The macOS Downloads Cleanup feature helps in maintaining a clean Downloads folder by deleting old files automatically.</a:t>
            </a:r>
            <a:endParaRPr sz="1400"/>
          </a:p>
        </p:txBody>
      </p:sp>
      <p:sp>
        <p:nvSpPr>
          <p:cNvPr id="1259" name="Google Shape;1259;p1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Using macOS Downloads Cleanup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260" name="Google Shape;1260;p190"/>
          <p:cNvCxnSpPr/>
          <p:nvPr/>
        </p:nvCxnSpPr>
        <p:spPr>
          <a:xfrm>
            <a:off x="457200" y="228911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61" name="Google Shape;1261;p190"/>
          <p:cNvCxnSpPr/>
          <p:nvPr/>
        </p:nvCxnSpPr>
        <p:spPr>
          <a:xfrm>
            <a:off x="457200" y="343918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62" name="Google Shape;1262;p190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63" name="Google Shape;1263;p190"/>
          <p:cNvCxnSpPr/>
          <p:nvPr/>
        </p:nvCxnSpPr>
        <p:spPr>
          <a:xfrm>
            <a:off x="457200" y="4578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7" name="Shape 1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" name="Google Shape;1268;p191"/>
          <p:cNvSpPr/>
          <p:nvPr/>
        </p:nvSpPr>
        <p:spPr>
          <a:xfrm>
            <a:off x="457200" y="1102050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69" name="Google Shape;1269;p191"/>
          <p:cNvSpPr/>
          <p:nvPr/>
        </p:nvSpPr>
        <p:spPr>
          <a:xfrm>
            <a:off x="4572000" y="1102038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270" name="Google Shape;1270;p1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Mac Maintenance Tips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71" name="Google Shape;1271;p191"/>
          <p:cNvSpPr txBox="1"/>
          <p:nvPr>
            <p:ph idx="1" type="body"/>
          </p:nvPr>
        </p:nvSpPr>
        <p:spPr>
          <a:xfrm>
            <a:off x="457200" y="3770025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Regularly clearing unnecessary files and data can free up storage space on your Mac, preventing it from getting cluttered and slow.</a:t>
            </a:r>
            <a:endParaRPr sz="1100"/>
          </a:p>
        </p:txBody>
      </p:sp>
      <p:sp>
        <p:nvSpPr>
          <p:cNvPr descr="detail_1" id="1272" name="Google Shape;1272;p191"/>
          <p:cNvSpPr txBox="1"/>
          <p:nvPr>
            <p:ph idx="2" type="body"/>
          </p:nvPr>
        </p:nvSpPr>
        <p:spPr>
          <a:xfrm>
            <a:off x="4572000" y="3770025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Clearing downloads helps prevent clutter accumulation, ensuring a clean and organized system that enhances productivity and efficiency.</a:t>
            </a:r>
            <a:endParaRPr sz="1100"/>
          </a:p>
        </p:txBody>
      </p:sp>
      <p:sp>
        <p:nvSpPr>
          <p:cNvPr descr="header_0" id="1273" name="Google Shape;1273;p191"/>
          <p:cNvSpPr txBox="1"/>
          <p:nvPr>
            <p:ph idx="3" type="subTitle"/>
          </p:nvPr>
        </p:nvSpPr>
        <p:spPr>
          <a:xfrm>
            <a:off x="4572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Frees up storage space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274" name="Google Shape;1274;p191"/>
          <p:cNvSpPr txBox="1"/>
          <p:nvPr>
            <p:ph idx="4" type="subTitle"/>
          </p:nvPr>
        </p:nvSpPr>
        <p:spPr>
          <a:xfrm>
            <a:off x="45720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Importance of Clearing Downloads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275" name="Google Shape;1275;p191"/>
          <p:cNvPicPr preferRelativeResize="0"/>
          <p:nvPr/>
        </p:nvPicPr>
        <p:blipFill rotWithShape="1">
          <a:blip r:embed="rId3">
            <a:alphaModFix/>
          </a:blip>
          <a:srcRect b="31784" l="0" r="0" t="31781"/>
          <a:stretch/>
        </p:blipFill>
        <p:spPr>
          <a:xfrm>
            <a:off x="457200" y="1102025"/>
            <a:ext cx="3971174" cy="21708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276" name="Google Shape;1276;p191"/>
          <p:cNvPicPr preferRelativeResize="0"/>
          <p:nvPr/>
        </p:nvPicPr>
        <p:blipFill rotWithShape="1">
          <a:blip r:embed="rId4">
            <a:alphaModFix/>
          </a:blip>
          <a:srcRect b="31758" l="0" r="0" t="31754"/>
          <a:stretch/>
        </p:blipFill>
        <p:spPr>
          <a:xfrm>
            <a:off x="4571990" y="1102037"/>
            <a:ext cx="3971176" cy="21708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2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p181"/>
          <p:cNvSpPr/>
          <p:nvPr/>
        </p:nvSpPr>
        <p:spPr>
          <a:xfrm>
            <a:off x="5384750" y="0"/>
            <a:ext cx="37593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154" name="Google Shape;1154;p181"/>
          <p:cNvPicPr preferRelativeResize="0"/>
          <p:nvPr/>
        </p:nvPicPr>
        <p:blipFill rotWithShape="1">
          <a:blip r:embed="rId3">
            <a:alphaModFix/>
          </a:blip>
          <a:srcRect b="4387" l="0" r="0" t="4396"/>
          <a:stretch/>
        </p:blipFill>
        <p:spPr>
          <a:xfrm>
            <a:off x="5384751" y="0"/>
            <a:ext cx="375924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155" name="Google Shape;1155;p181"/>
          <p:cNvSpPr txBox="1"/>
          <p:nvPr>
            <p:ph type="title"/>
          </p:nvPr>
        </p:nvSpPr>
        <p:spPr>
          <a:xfrm>
            <a:off x="457200" y="440975"/>
            <a:ext cx="45747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Regularly Clearing Downloads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56" name="Google Shape;1156;p181"/>
          <p:cNvSpPr txBox="1"/>
          <p:nvPr>
            <p:ph idx="4294967295" type="body"/>
          </p:nvPr>
        </p:nvSpPr>
        <p:spPr>
          <a:xfrm>
            <a:off x="457200" y="1929875"/>
            <a:ext cx="4574700" cy="26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Regularly clearing your downloads folder helps free up storage space on your Mac.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It improves system performance by reducing clutter and organizing files effectively.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Enhances security by minimizing the risk of malware or viruses hiding in downloaded files.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157" name="Google Shape;1157;p181"/>
          <p:cNvSpPr txBox="1"/>
          <p:nvPr>
            <p:ph idx="1" type="subTitle"/>
          </p:nvPr>
        </p:nvSpPr>
        <p:spPr>
          <a:xfrm>
            <a:off x="457200" y="1251678"/>
            <a:ext cx="5024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Points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62" name="Google Shape;1162;p18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Optimizing system performance by clearing downloads enhances overall productivity.</a:t>
            </a:r>
            <a:endParaRPr/>
          </a:p>
        </p:txBody>
      </p:sp>
      <p:sp>
        <p:nvSpPr>
          <p:cNvPr descr="2" id="1163" name="Google Shape;1163;p18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Maintaining organization helps in easily locating and managing files.</a:t>
            </a:r>
            <a:endParaRPr/>
          </a:p>
        </p:txBody>
      </p:sp>
      <p:sp>
        <p:nvSpPr>
          <p:cNvPr descr="1" id="1164" name="Google Shape;1164;p18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Freeing up storage space is essential to prevent clutter and ensure smooth system operation.</a:t>
            </a:r>
            <a:endParaRPr sz="1400"/>
          </a:p>
        </p:txBody>
      </p:sp>
      <p:sp>
        <p:nvSpPr>
          <p:cNvPr id="1165" name="Google Shape;1165;p1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Downloads Management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66" name="Google Shape;1166;p18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7" name="Google Shape;1167;p18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8" name="Google Shape;1168;p18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2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73" name="Google Shape;1173;p183"/>
          <p:cNvSpPr txBox="1"/>
          <p:nvPr>
            <p:ph idx="3" type="body"/>
          </p:nvPr>
        </p:nvSpPr>
        <p:spPr>
          <a:xfrm>
            <a:off x="4592635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Streamlining file management for easier access to important documents.</a:t>
            </a:r>
            <a:endParaRPr/>
          </a:p>
        </p:txBody>
      </p:sp>
      <p:sp>
        <p:nvSpPr>
          <p:cNvPr descr="2" id="1174" name="Google Shape;1174;p183"/>
          <p:cNvSpPr txBox="1"/>
          <p:nvPr>
            <p:ph idx="2" type="body"/>
          </p:nvPr>
        </p:nvSpPr>
        <p:spPr>
          <a:xfrm>
            <a:off x="2524917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Avoiding disk space shortages that can slow down the Mac's performance.</a:t>
            </a:r>
            <a:endParaRPr/>
          </a:p>
        </p:txBody>
      </p:sp>
      <p:sp>
        <p:nvSpPr>
          <p:cNvPr id="1175" name="Google Shape;1175;p1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Regularly Clearing Downloads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176" name="Google Shape;1176;p183"/>
          <p:cNvSpPr txBox="1"/>
          <p:nvPr>
            <p:ph idx="1" type="body"/>
          </p:nvPr>
        </p:nvSpPr>
        <p:spPr>
          <a:xfrm>
            <a:off x="457200" y="1607925"/>
            <a:ext cx="20265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Preventing clutter by removing unnecessary files from the system.</a:t>
            </a:r>
            <a:endParaRPr/>
          </a:p>
        </p:txBody>
      </p:sp>
      <p:cxnSp>
        <p:nvCxnSpPr>
          <p:cNvPr id="1177" name="Google Shape;1177;p183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78" name="Google Shape;1178;p183"/>
          <p:cNvCxnSpPr/>
          <p:nvPr/>
        </p:nvCxnSpPr>
        <p:spPr>
          <a:xfrm>
            <a:off x="2524917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79" name="Google Shape;1179;p183"/>
          <p:cNvCxnSpPr/>
          <p:nvPr/>
        </p:nvCxnSpPr>
        <p:spPr>
          <a:xfrm>
            <a:off x="4592635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1180" name="Google Shape;1180;p183"/>
          <p:cNvSpPr txBox="1"/>
          <p:nvPr>
            <p:ph idx="3" type="body"/>
          </p:nvPr>
        </p:nvSpPr>
        <p:spPr>
          <a:xfrm>
            <a:off x="6660348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Enhancing productivity by maintaining an organized digital workspace.</a:t>
            </a:r>
            <a:endParaRPr/>
          </a:p>
        </p:txBody>
      </p:sp>
      <p:cxnSp>
        <p:nvCxnSpPr>
          <p:cNvPr id="1181" name="Google Shape;1181;p183"/>
          <p:cNvCxnSpPr/>
          <p:nvPr/>
        </p:nvCxnSpPr>
        <p:spPr>
          <a:xfrm>
            <a:off x="6660348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5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" name="Google Shape;1186;p184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87" name="Google Shape;1187;p184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Step 1: Opening Finder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88" name="Google Shape;1188;p184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Click on the Finder icon in the Dock.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Alternatively, use the Spotlight search by pressing Command + Spacebar and typing 'Finder'.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1189" name="Google Shape;1189;p184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Opening Finder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90" name="Google Shape;1190;p184"/>
          <p:cNvPicPr preferRelativeResize="0"/>
          <p:nvPr/>
        </p:nvPicPr>
        <p:blipFill rotWithShape="1">
          <a:blip r:embed="rId3">
            <a:alphaModFix/>
          </a:blip>
          <a:srcRect b="0" l="11925" r="11925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4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1" id="1195" name="Google Shape;1195;p18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Find 'Favorites' in the sidebar and click on the 'Downloads' folder.</a:t>
            </a:r>
            <a:endParaRPr/>
          </a:p>
        </p:txBody>
      </p:sp>
      <p:sp>
        <p:nvSpPr>
          <p:cNvPr descr="detail_2" id="1196" name="Google Shape;1196;p18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Alternatively, access the Downloads folder by opening Finder and selecting your username.</a:t>
            </a:r>
            <a:endParaRPr/>
          </a:p>
        </p:txBody>
      </p:sp>
      <p:sp>
        <p:nvSpPr>
          <p:cNvPr descr="detail_0" id="1197" name="Google Shape;1197;p18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Locate the Finder icon on the dock and click to open it.</a:t>
            </a:r>
            <a:endParaRPr/>
          </a:p>
        </p:txBody>
      </p:sp>
      <p:sp>
        <p:nvSpPr>
          <p:cNvPr descr="title" id="1198" name="Google Shape;1198;p1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Step 2:  Navigating to Downloads Folder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99" name="Google Shape;1199;p185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0" name="Google Shape;1200;p185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1" name="Google Shape;1201;p185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5" name="Shape 1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Google Shape;1206;p186"/>
          <p:cNvSpPr/>
          <p:nvPr/>
        </p:nvSpPr>
        <p:spPr>
          <a:xfrm>
            <a:off x="5384750" y="0"/>
            <a:ext cx="37593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207" name="Google Shape;1207;p186"/>
          <p:cNvPicPr preferRelativeResize="0"/>
          <p:nvPr/>
        </p:nvPicPr>
        <p:blipFill rotWithShape="1">
          <a:blip r:embed="rId3">
            <a:alphaModFix/>
          </a:blip>
          <a:srcRect b="0" l="308" r="298" t="0"/>
          <a:stretch/>
        </p:blipFill>
        <p:spPr>
          <a:xfrm>
            <a:off x="5384751" y="0"/>
            <a:ext cx="375924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08" name="Google Shape;1208;p186"/>
          <p:cNvSpPr txBox="1"/>
          <p:nvPr>
            <p:ph type="title"/>
          </p:nvPr>
        </p:nvSpPr>
        <p:spPr>
          <a:xfrm>
            <a:off x="457200" y="440975"/>
            <a:ext cx="45747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Step 3: Reviewing Downloads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09" name="Google Shape;1209;p186"/>
          <p:cNvSpPr txBox="1"/>
          <p:nvPr>
            <p:ph idx="4294967295" type="body"/>
          </p:nvPr>
        </p:nvSpPr>
        <p:spPr>
          <a:xfrm>
            <a:off x="457200" y="1929875"/>
            <a:ext cx="4574700" cy="26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Open the Downloads folder in Finder.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Scan through the files to identify any duplicates or outdated items.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Consider file names, dates, and sizes to determine if they can be deleted.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1210" name="Google Shape;1210;p186"/>
          <p:cNvSpPr txBox="1"/>
          <p:nvPr>
            <p:ph idx="1" type="subTitle"/>
          </p:nvPr>
        </p:nvSpPr>
        <p:spPr>
          <a:xfrm>
            <a:off x="457200" y="1251678"/>
            <a:ext cx="5024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Steps to Review Downloads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4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1" id="1215" name="Google Shape;1215;p187"/>
          <p:cNvSpPr txBox="1"/>
          <p:nvPr>
            <p:ph idx="1" type="body"/>
          </p:nvPr>
        </p:nvSpPr>
        <p:spPr>
          <a:xfrm>
            <a:off x="457200" y="2286000"/>
            <a:ext cx="26061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Select files individually or in bulk for deletion.</a:t>
            </a:r>
            <a:endParaRPr/>
          </a:p>
        </p:txBody>
      </p:sp>
      <p:sp>
        <p:nvSpPr>
          <p:cNvPr descr="2" id="1216" name="Google Shape;1216;p187"/>
          <p:cNvSpPr txBox="1"/>
          <p:nvPr>
            <p:ph idx="3" type="body"/>
          </p:nvPr>
        </p:nvSpPr>
        <p:spPr>
          <a:xfrm>
            <a:off x="3268928" y="2286000"/>
            <a:ext cx="26061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right-click options for efficient file deletion.</a:t>
            </a:r>
            <a:endParaRPr/>
          </a:p>
        </p:txBody>
      </p:sp>
      <p:sp>
        <p:nvSpPr>
          <p:cNvPr descr="3" id="1217" name="Google Shape;1217;p187"/>
          <p:cNvSpPr txBox="1"/>
          <p:nvPr>
            <p:ph idx="5" type="body"/>
          </p:nvPr>
        </p:nvSpPr>
        <p:spPr>
          <a:xfrm>
            <a:off x="6080656" y="2286000"/>
            <a:ext cx="26061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Use Command + Delete shortcut for quick removal of selected files.</a:t>
            </a:r>
            <a:endParaRPr/>
          </a:p>
        </p:txBody>
      </p:sp>
      <p:sp>
        <p:nvSpPr>
          <p:cNvPr id="1218" name="Google Shape;1218;p1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Options for Deleting Unnecessary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219" name="Google Shape;1219;p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4775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0" name="Google Shape;1220;p1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60079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1" name="Google Shape;1221;p18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65408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25" name="Shape 1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" name="Google Shape;1226;p188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Step 5: Emptying the Trash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27" name="Google Shape;1227;p188"/>
          <p:cNvSpPr/>
          <p:nvPr/>
        </p:nvSpPr>
        <p:spPr>
          <a:xfrm>
            <a:off x="457306" y="1164900"/>
            <a:ext cx="3995100" cy="3404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8" name="Google Shape;1228;p188"/>
          <p:cNvSpPr/>
          <p:nvPr/>
        </p:nvSpPr>
        <p:spPr>
          <a:xfrm>
            <a:off x="4691800" y="1164900"/>
            <a:ext cx="3995100" cy="3404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9" name="Google Shape;1229;p188"/>
          <p:cNvSpPr txBox="1"/>
          <p:nvPr>
            <p:ph idx="1" type="body"/>
          </p:nvPr>
        </p:nvSpPr>
        <p:spPr>
          <a:xfrm>
            <a:off x="457200" y="2143025"/>
            <a:ext cx="3995100" cy="24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Right-click on the Trash icon on the Dock.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Select 'Empty Trash' from the contextual menu to permanently delete the files.</a:t>
            </a:r>
            <a:endParaRPr sz="1100"/>
          </a:p>
        </p:txBody>
      </p:sp>
      <p:sp>
        <p:nvSpPr>
          <p:cNvPr id="1230" name="Google Shape;1230;p188"/>
          <p:cNvSpPr txBox="1"/>
          <p:nvPr>
            <p:ph idx="4" type="subTitle"/>
          </p:nvPr>
        </p:nvSpPr>
        <p:spPr>
          <a:xfrm>
            <a:off x="457150" y="1634225"/>
            <a:ext cx="3995100" cy="508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4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Emptying Trash via Right-Click</a:t>
            </a:r>
            <a:endParaRPr sz="1400">
              <a:solidFill>
                <a:schemeClr val="accent4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31" name="Google Shape;1231;p188"/>
          <p:cNvSpPr txBox="1"/>
          <p:nvPr>
            <p:ph idx="2" type="body"/>
          </p:nvPr>
        </p:nvSpPr>
        <p:spPr>
          <a:xfrm>
            <a:off x="4691800" y="2143025"/>
            <a:ext cx="3995100" cy="24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Open the Trash folder by clicking on the Trash icon.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100"/>
              <a:buChar char="•"/>
            </a:pPr>
            <a:r>
              <a:rPr lang="en-GB" sz="1100"/>
              <a:t>Click on the 'Empty' button in the top-right corner of the Trash window to delete all files permanently.</a:t>
            </a:r>
            <a:endParaRPr sz="1100"/>
          </a:p>
        </p:txBody>
      </p:sp>
      <p:sp>
        <p:nvSpPr>
          <p:cNvPr id="1232" name="Google Shape;1232;p188"/>
          <p:cNvSpPr txBox="1"/>
          <p:nvPr>
            <p:ph idx="3" type="subTitle"/>
          </p:nvPr>
        </p:nvSpPr>
        <p:spPr>
          <a:xfrm>
            <a:off x="4691750" y="1634225"/>
            <a:ext cx="3995100" cy="508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Using 'Empty' Button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233" name="Google Shape;1233;p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2138" y="1332465"/>
            <a:ext cx="301752" cy="301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4" name="Google Shape;1234;p1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2538" y="1332452"/>
            <a:ext cx="301752" cy="3017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