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37.xml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120.xml"/>
  <Override ContentType="application/vnd.openxmlformats-officedocument.presentationml.slideLayout+xml" PartName="/ppt/slideLayouts/slideLayout9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55.xml"/>
  <Override ContentType="application/vnd.openxmlformats-officedocument.presentationml.slideLayout+xml" PartName="/ppt/slideLayouts/slideLayout98.xml"/>
  <Override ContentType="application/vnd.openxmlformats-officedocument.presentationml.slideLayout+xml" PartName="/ppt/slideLayouts/slideLayout110.xml"/>
  <Override ContentType="application/vnd.openxmlformats-officedocument.presentationml.slideLayout+xml" PartName="/ppt/slideLayouts/slideLayout6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2.xml"/>
  <Override ContentType="application/vnd.openxmlformats-officedocument.presentationml.slideLayout+xml" PartName="/ppt/slideLayouts/slideLayout119.xml"/>
  <Override ContentType="application/vnd.openxmlformats-officedocument.presentationml.slideLayout+xml" PartName="/ppt/slideLayouts/slideLayout47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78.xml"/>
  <Override ContentType="application/vnd.openxmlformats-officedocument.presentationml.slideLayout+xml" PartName="/ppt/slideLayouts/slideLayout65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35.xml"/>
  <Override ContentType="application/vnd.openxmlformats-officedocument.presentationml.slideLayout+xml" PartName="/ppt/slideLayouts/slideLayout122.xml"/>
  <Override ContentType="application/vnd.openxmlformats-officedocument.presentationml.slideLayout+xml" PartName="/ppt/slideLayouts/slideLayout49.xml"/>
  <Override ContentType="application/vnd.openxmlformats-officedocument.presentationml.slideLayout+xml" PartName="/ppt/slideLayouts/slideLayout104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117.xml"/>
  <Override ContentType="application/vnd.openxmlformats-officedocument.presentationml.slideLayout+xml" PartName="/ppt/slideLayouts/slideLayout53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1.xml"/>
  <Override ContentType="application/vnd.openxmlformats-officedocument.presentationml.slideLayout+xml" PartName="/ppt/slideLayouts/slideLayout41.xml"/>
  <Override ContentType="application/vnd.openxmlformats-officedocument.presentationml.slideLayout+xml" PartName="/ppt/slideLayouts/slideLayout84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67.xml"/>
  <Override ContentType="application/vnd.openxmlformats-officedocument.presentationml.slideLayout+xml" PartName="/ppt/slideLayouts/slideLayout92.xml"/>
  <Override ContentType="application/vnd.openxmlformats-officedocument.presentationml.slideLayout+xml" PartName="/ppt/slideLayouts/slideLayout116.xml"/>
  <Override ContentType="application/vnd.openxmlformats-officedocument.presentationml.slideLayout+xml" PartName="/ppt/slideLayouts/slideLayout83.xml"/>
  <Override ContentType="application/vnd.openxmlformats-officedocument.presentationml.slideLayout+xml" PartName="/ppt/slideLayouts/slideLayout40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34.xml"/>
  <Override ContentType="application/vnd.openxmlformats-officedocument.presentationml.slideLayout+xml" PartName="/ppt/slideLayouts/slideLayout90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106.xml"/>
  <Override ContentType="application/vnd.openxmlformats-officedocument.presentationml.slideLayout+xml" PartName="/ppt/slideLayouts/slideLayout77.xml"/>
  <Override ContentType="application/vnd.openxmlformats-officedocument.presentationml.slideLayout+xml" PartName="/ppt/slideLayouts/slideLayout30.xml"/>
  <Override ContentType="application/vnd.openxmlformats-officedocument.presentationml.slideLayout+xml" PartName="/ppt/slideLayouts/slideLayout73.xml"/>
  <Override ContentType="application/vnd.openxmlformats-officedocument.presentationml.slideLayout+xml" PartName="/ppt/slideLayouts/slideLayout123.xml"/>
  <Override ContentType="application/vnd.openxmlformats-officedocument.presentationml.slideLayout+xml" PartName="/ppt/slideLayouts/slideLayout86.xml"/>
  <Override ContentType="application/vnd.openxmlformats-officedocument.presentationml.slideLayout+xml" PartName="/ppt/slideLayouts/slideLayout56.xml"/>
  <Override ContentType="application/vnd.openxmlformats-officedocument.presentationml.slideLayout+xml" PartName="/ppt/slideLayouts/slideLayout81.xml"/>
  <Override ContentType="application/vnd.openxmlformats-officedocument.presentationml.slideLayout+xml" PartName="/ppt/slideLayouts/slideLayout43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51.xml"/>
  <Override ContentType="application/vnd.openxmlformats-officedocument.presentationml.slideLayout+xml" PartName="/ppt/slideLayouts/slideLayout69.xml"/>
  <Override ContentType="application/vnd.openxmlformats-officedocument.presentationml.slideLayout+xml" PartName="/ppt/slideLayouts/slideLayout94.xml"/>
  <Override ContentType="application/vnd.openxmlformats-officedocument.presentationml.slideLayout+xml" PartName="/ppt/slideLayouts/slideLayout114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39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58.xml"/>
  <Override ContentType="application/vnd.openxmlformats-officedocument.presentationml.slideLayout+xml" PartName="/ppt/slideLayouts/slideLayout125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88.xml"/>
  <Override ContentType="application/vnd.openxmlformats-officedocument.presentationml.slideLayout+xml" PartName="/ppt/slideLayouts/slideLayout112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75.xml"/>
  <Override ContentType="application/vnd.openxmlformats-officedocument.presentationml.slideLayout+xml" PartName="/ppt/slideLayouts/slideLayout108.xml"/>
  <Override ContentType="application/vnd.openxmlformats-officedocument.presentationml.slideLayout+xml" PartName="/ppt/slideLayouts/slideLayout45.xml"/>
  <Override ContentType="application/vnd.openxmlformats-officedocument.presentationml.slideLayout+xml" PartName="/ppt/slideLayouts/slideLayout32.xml"/>
  <Override ContentType="application/vnd.openxmlformats-officedocument.presentationml.slideLayout+xml" PartName="/ppt/slideLayouts/slideLayout97.xml"/>
  <Override ContentType="application/vnd.openxmlformats-officedocument.presentationml.slideLayout+xml" PartName="/ppt/slideLayouts/slideLayout111.xml"/>
  <Override ContentType="application/vnd.openxmlformats-officedocument.presentationml.slideLayout+xml" PartName="/ppt/slideLayouts/slideLayout62.xml"/>
  <Override ContentType="application/vnd.openxmlformats-officedocument.presentationml.slideLayout+xml" PartName="/ppt/slideLayouts/slideLayout54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3.xml"/>
  <Override ContentType="application/vnd.openxmlformats-officedocument.presentationml.slideLayout+xml" PartName="/ppt/slideLayouts/slideLayout46.xml"/>
  <Override ContentType="application/vnd.openxmlformats-officedocument.presentationml.slideLayout+xml" PartName="/ppt/slideLayouts/slideLayout89.xml"/>
  <Override ContentType="application/vnd.openxmlformats-officedocument.presentationml.slideLayout+xml" PartName="/ppt/slideLayouts/slideLayout70.xml"/>
  <Override ContentType="application/vnd.openxmlformats-officedocument.presentationml.slideLayout+xml" PartName="/ppt/slideLayouts/slideLayout38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52.xml"/>
  <Override ContentType="application/vnd.openxmlformats-officedocument.presentationml.slideLayout+xml" PartName="/ppt/slideLayouts/slideLayout95.xml"/>
  <Override ContentType="application/vnd.openxmlformats-officedocument.presentationml.slideLayout+xml" PartName="/ppt/slideLayouts/slideLayout101.xml"/>
  <Override ContentType="application/vnd.openxmlformats-officedocument.presentationml.slideLayout+xml" PartName="/ppt/slideLayouts/slideLayout64.xml"/>
  <Override ContentType="application/vnd.openxmlformats-officedocument.presentationml.slideLayout+xml" PartName="/ppt/slideLayouts/slideLayout99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60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105.xml"/>
  <Override ContentType="application/vnd.openxmlformats-officedocument.presentationml.slideLayout+xml" PartName="/ppt/slideLayouts/slideLayout118.xml"/>
  <Override ContentType="application/vnd.openxmlformats-officedocument.presentationml.slideLayout+xml" PartName="/ppt/slideLayouts/slideLayout48.xml"/>
  <Override ContentType="application/vnd.openxmlformats-officedocument.presentationml.slideLayout+xml" PartName="/ppt/slideLayouts/slideLayout85.xml"/>
  <Override ContentType="application/vnd.openxmlformats-officedocument.presentationml.slideLayout+xml" PartName="/ppt/slideLayouts/slideLayout72.xml"/>
  <Override ContentType="application/vnd.openxmlformats-officedocument.presentationml.slideLayout+xml" PartName="/ppt/slideLayouts/slideLayout79.xml"/>
  <Override ContentType="application/vnd.openxmlformats-officedocument.presentationml.slideLayout+xml" PartName="/ppt/slideLayouts/slideLayout36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66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12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76.xml"/>
  <Override ContentType="application/vnd.openxmlformats-officedocument.presentationml.slideLayout+xml" PartName="/ppt/slideLayouts/slideLayout107.xml"/>
  <Override ContentType="application/vnd.openxmlformats-officedocument.presentationml.slideLayout+xml" PartName="/ppt/slideLayouts/slideLayout59.xml"/>
  <Override ContentType="application/vnd.openxmlformats-officedocument.presentationml.slideLayout+xml" PartName="/ppt/slideLayouts/slideLayout124.xml"/>
  <Override ContentType="application/vnd.openxmlformats-officedocument.presentationml.slideLayout+xml" PartName="/ppt/slideLayouts/slideLayout33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74.xml"/>
  <Override ContentType="application/vnd.openxmlformats-officedocument.presentationml.slideLayout+xml" PartName="/ppt/slideLayouts/slideLayout109.xml"/>
  <Override ContentType="application/vnd.openxmlformats-officedocument.presentationml.slideLayout+xml" PartName="/ppt/slideLayouts/slideLayout42.xml"/>
  <Override ContentType="application/vnd.openxmlformats-officedocument.presentationml.slideLayout+xml" PartName="/ppt/slideLayouts/slideLayout91.xml"/>
  <Override ContentType="application/vnd.openxmlformats-officedocument.presentationml.slideLayout+xml" PartName="/ppt/slideLayouts/slideLayout68.xml"/>
  <Override ContentType="application/vnd.openxmlformats-officedocument.presentationml.slideLayout+xml" PartName="/ppt/slideLayouts/slideLayout115.xml"/>
  <Override ContentType="application/vnd.openxmlformats-officedocument.presentationml.slideLayout+xml" PartName="/ppt/slideLayouts/slideLayout82.xml"/>
  <Override ContentType="application/vnd.openxmlformats-officedocument.presentationml.slideLayout+xml" PartName="/ppt/slideLayouts/slideLayout100.xml"/>
  <Override ContentType="application/vnd.openxmlformats-officedocument.presentationml.slideLayout+xml" PartName="/ppt/slideLayouts/slideLayout113.xml"/>
  <Override ContentType="application/vnd.openxmlformats-officedocument.presentationml.slideLayout+xml" PartName="/ppt/slideLayouts/slideLayout57.xml"/>
  <Override ContentType="application/vnd.openxmlformats-officedocument.presentationml.slideLayout+xml" PartName="/ppt/slideLayouts/slideLayout87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31.xml"/>
  <Override ContentType="application/vnd.openxmlformats-officedocument.presentationml.slideLayout+xml" PartName="/ppt/slideLayouts/slideLayout50.xml"/>
  <Override ContentType="application/vnd.openxmlformats-officedocument.presentationml.slideLayout+xml" PartName="/ppt/slideLayouts/slideLayout80.xml"/>
  <Override ContentType="application/vnd.openxmlformats-officedocument.presentationml.slideLayout+xml" PartName="/ppt/slideLayouts/slideLayout4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63.xml"/>
  <Override ContentType="application/vnd.openxmlformats-officedocument.presentationml.slideLayout+xml" PartName="/ppt/slideLayouts/slideLayout93.xml"/>
  <Override ContentType="application/vnd.openxmlformats-officedocument.presentationml.slideLayout+xml" PartName="/ppt/slideLayouts/slideLayout27.xml"/>
  <Override ContentType="application/vnd.openxmlformats-officedocument.presentationml.slideMaster+xml" PartName="/ppt/slideMasters/slideMaster3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Master+xml" PartName="/ppt/slideMasters/slideMaster4.xml"/>
  <Override ContentType="application/vnd.openxmlformats-officedocument.presentationml.slideMaster+xml" PartName="/ppt/slideMasters/slideMaster6.xml"/>
  <Override ContentType="application/vnd.openxmlformats-officedocument.presentationml.slideMaster+xml" PartName="/ppt/slideMasters/slideMaster5.xml"/>
  <Override ContentType="application/vnd.openxmlformats-officedocument.presentationml.slide+xml" PartName="/ppt/slides/slide12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7.xml"/>
  <Override ContentType="application/vnd.openxmlformats-officedocument.theme+xml" PartName="/ppt/theme/theme6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theme+xml" PartName="/ppt/theme/theme4.xml"/>
  <Override ContentType="application/vnd.openxmlformats-officedocument.theme+xml" PartName="/ppt/theme/theme5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773" r:id="rId4"/>
    <p:sldMasterId id="2147483774" r:id="rId5"/>
    <p:sldMasterId id="2147483775" r:id="rId6"/>
    <p:sldMasterId id="2147483776" r:id="rId7"/>
    <p:sldMasterId id="2147483777" r:id="rId8"/>
    <p:sldMasterId id="2147483778" r:id="rId9"/>
  </p:sldMasterIdLst>
  <p:notesMasterIdLst>
    <p:notesMasterId r:id="rId10"/>
  </p:notesMasterIdLst>
  <p:sldIdLst>
    <p:sldId id="256" r:id="rId11"/>
    <p:sldId id="257" r:id="rId12"/>
    <p:sldId id="258" r:id="rId13"/>
    <p:sldId id="259" r:id="rId14"/>
    <p:sldId id="260" r:id="rId15"/>
    <p:sldId id="261" r:id="rId16"/>
    <p:sldId id="262" r:id="rId17"/>
    <p:sldId id="263" r:id="rId18"/>
    <p:sldId id="264" r:id="rId19"/>
    <p:sldId id="265" r:id="rId20"/>
    <p:sldId id="266" r:id="rId21"/>
    <p:sldId id="267" r:id="rId22"/>
  </p:sldIdLst>
  <p:sldSz cy="5143500" cx="9144000"/>
  <p:notesSz cx="6858000" cy="9144000"/>
  <p:embeddedFontLst>
    <p:embeddedFont>
      <p:font typeface="Hanken Grotesk"/>
      <p:regular r:id="rId23"/>
      <p:bold r:id="rId24"/>
      <p:italic r:id="rId25"/>
      <p:boldItalic r:id="rId26"/>
    </p:embeddedFont>
    <p:embeddedFont>
      <p:font typeface="Inter SemiBold"/>
      <p:regular r:id="rId27"/>
      <p:bold r:id="rId28"/>
    </p:embeddedFont>
    <p:embeddedFont>
      <p:font typeface="Hanken Grotesk SemiBold"/>
      <p:regular r:id="rId29"/>
      <p:bold r:id="rId30"/>
      <p:italic r:id="rId31"/>
      <p:boldItalic r:id="rId32"/>
    </p:embeddedFont>
    <p:embeddedFont>
      <p:font typeface="Inter"/>
      <p:regular r:id="rId33"/>
      <p:bold r:id="rId34"/>
    </p:embeddedFont>
    <p:embeddedFont>
      <p:font typeface="Helvetica Neue"/>
      <p:regular r:id="rId35"/>
      <p:bold r:id="rId36"/>
      <p:italic r:id="rId37"/>
      <p:boldItalic r:id="rId38"/>
    </p:embeddedFont>
    <p:embeddedFont>
      <p:font typeface="Helvetica Neue Light"/>
      <p:regular r:id="rId39"/>
      <p:bold r:id="rId40"/>
      <p:italic r:id="rId41"/>
      <p:boldItalic r:id="rId42"/>
    </p:embeddedFont>
    <p:embeddedFont>
      <p:font typeface="Inter Black"/>
      <p:bold r:id="rId43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font" Target="fonts/HelveticaNeueLight-bold.fntdata"/><Relationship Id="rId20" Type="http://schemas.openxmlformats.org/officeDocument/2006/relationships/slide" Target="slides/slide10.xml"/><Relationship Id="rId42" Type="http://schemas.openxmlformats.org/officeDocument/2006/relationships/font" Target="fonts/HelveticaNeueLight-boldItalic.fntdata"/><Relationship Id="rId41" Type="http://schemas.openxmlformats.org/officeDocument/2006/relationships/font" Target="fonts/HelveticaNeueLight-italic.fntdata"/><Relationship Id="rId22" Type="http://schemas.openxmlformats.org/officeDocument/2006/relationships/slide" Target="slides/slide12.xml"/><Relationship Id="rId21" Type="http://schemas.openxmlformats.org/officeDocument/2006/relationships/slide" Target="slides/slide11.xml"/><Relationship Id="rId43" Type="http://schemas.openxmlformats.org/officeDocument/2006/relationships/font" Target="fonts/InterBlack-bold.fntdata"/><Relationship Id="rId24" Type="http://schemas.openxmlformats.org/officeDocument/2006/relationships/font" Target="fonts/HankenGrotesk-bold.fntdata"/><Relationship Id="rId23" Type="http://schemas.openxmlformats.org/officeDocument/2006/relationships/font" Target="fonts/HankenGrotesk-regular.fntdata"/><Relationship Id="rId1" Type="http://schemas.openxmlformats.org/officeDocument/2006/relationships/theme" Target="theme/theme7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26" Type="http://schemas.openxmlformats.org/officeDocument/2006/relationships/font" Target="fonts/HankenGrotesk-boldItalic.fntdata"/><Relationship Id="rId25" Type="http://schemas.openxmlformats.org/officeDocument/2006/relationships/font" Target="fonts/HankenGrotesk-italic.fntdata"/><Relationship Id="rId28" Type="http://schemas.openxmlformats.org/officeDocument/2006/relationships/font" Target="fonts/InterSemiBold-bold.fntdata"/><Relationship Id="rId27" Type="http://schemas.openxmlformats.org/officeDocument/2006/relationships/font" Target="fonts/InterSemiBold-regular.fntdata"/><Relationship Id="rId5" Type="http://schemas.openxmlformats.org/officeDocument/2006/relationships/slideMaster" Target="slideMasters/slideMaster2.xml"/><Relationship Id="rId6" Type="http://schemas.openxmlformats.org/officeDocument/2006/relationships/slideMaster" Target="slideMasters/slideMaster3.xml"/><Relationship Id="rId29" Type="http://schemas.openxmlformats.org/officeDocument/2006/relationships/font" Target="fonts/HankenGroteskSemiBold-regular.fntdata"/><Relationship Id="rId7" Type="http://schemas.openxmlformats.org/officeDocument/2006/relationships/slideMaster" Target="slideMasters/slideMaster4.xml"/><Relationship Id="rId8" Type="http://schemas.openxmlformats.org/officeDocument/2006/relationships/slideMaster" Target="slideMasters/slideMaster5.xml"/><Relationship Id="rId31" Type="http://schemas.openxmlformats.org/officeDocument/2006/relationships/font" Target="fonts/HankenGroteskSemiBold-italic.fntdata"/><Relationship Id="rId30" Type="http://schemas.openxmlformats.org/officeDocument/2006/relationships/font" Target="fonts/HankenGroteskSemiBold-bold.fntdata"/><Relationship Id="rId11" Type="http://schemas.openxmlformats.org/officeDocument/2006/relationships/slide" Target="slides/slide1.xml"/><Relationship Id="rId33" Type="http://schemas.openxmlformats.org/officeDocument/2006/relationships/font" Target="fonts/Inter-regular.fntdata"/><Relationship Id="rId10" Type="http://schemas.openxmlformats.org/officeDocument/2006/relationships/notesMaster" Target="notesMasters/notesMaster1.xml"/><Relationship Id="rId32" Type="http://schemas.openxmlformats.org/officeDocument/2006/relationships/font" Target="fonts/HankenGroteskSemiBold-boldItalic.fntdata"/><Relationship Id="rId13" Type="http://schemas.openxmlformats.org/officeDocument/2006/relationships/slide" Target="slides/slide3.xml"/><Relationship Id="rId35" Type="http://schemas.openxmlformats.org/officeDocument/2006/relationships/font" Target="fonts/HelveticaNeue-regular.fntdata"/><Relationship Id="rId12" Type="http://schemas.openxmlformats.org/officeDocument/2006/relationships/slide" Target="slides/slide2.xml"/><Relationship Id="rId34" Type="http://schemas.openxmlformats.org/officeDocument/2006/relationships/font" Target="fonts/Inter-bold.fntdata"/><Relationship Id="rId15" Type="http://schemas.openxmlformats.org/officeDocument/2006/relationships/slide" Target="slides/slide5.xml"/><Relationship Id="rId37" Type="http://schemas.openxmlformats.org/officeDocument/2006/relationships/font" Target="fonts/HelveticaNeue-italic.fntdata"/><Relationship Id="rId14" Type="http://schemas.openxmlformats.org/officeDocument/2006/relationships/slide" Target="slides/slide4.xml"/><Relationship Id="rId36" Type="http://schemas.openxmlformats.org/officeDocument/2006/relationships/font" Target="fonts/HelveticaNeue-bold.fntdata"/><Relationship Id="rId17" Type="http://schemas.openxmlformats.org/officeDocument/2006/relationships/slide" Target="slides/slide7.xml"/><Relationship Id="rId39" Type="http://schemas.openxmlformats.org/officeDocument/2006/relationships/font" Target="fonts/HelveticaNeueLight-regular.fntdata"/><Relationship Id="rId16" Type="http://schemas.openxmlformats.org/officeDocument/2006/relationships/slide" Target="slides/slide6.xml"/><Relationship Id="rId38" Type="http://schemas.openxmlformats.org/officeDocument/2006/relationships/font" Target="fonts/HelveticaNeue-boldItalic.fntdata"/><Relationship Id="rId19" Type="http://schemas.openxmlformats.org/officeDocument/2006/relationships/slide" Target="slides/slide9.xml"/><Relationship Id="rId18" Type="http://schemas.openxmlformats.org/officeDocument/2006/relationships/slide" Target="slides/slide8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37" name="Shape 8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8" name="Google Shape;838;g2c746b55f23_0_4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39" name="Google Shape;839;g2c746b55f23_0_4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79" name="Shape 9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0" name="Google Shape;980;SLIDES_API1233315906_151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81" name="Google Shape;981;SLIDES_API1233315906_15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94" name="Shape 9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5" name="Google Shape;995;SLIDES_API49369142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96" name="Google Shape;996;SLIDES_API49369142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15" name="Shape 10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6" name="Google Shape;1016;SLIDES_API1233315906_183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17" name="Google Shape;1017;SLIDES_API1233315906_183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46" name="Shape 8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7" name="Google Shape;847;SLIDES_API1233315906_16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8" name="Google Shape;848;SLIDES_API1233315906_16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56" name="Shape 8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7" name="Google Shape;857;SLIDES_API108576364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58" name="Google Shape;858;SLIDES_API108576364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69" name="Shape 8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" name="Google Shape;870;SLIDES_API1233315906_48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71" name="Google Shape;871;SLIDES_API1233315906_48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84" name="Shape 8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5" name="Google Shape;885;SLIDES_API1233315906_64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86" name="Google Shape;886;SLIDES_API1233315906_64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05" name="Shape 9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6" name="Google Shape;906;SLIDES_API106830613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07" name="Google Shape;907;SLIDES_API106830613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26" name="Shape 9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7" name="Google Shape;927;SLIDES_API1233315906_101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28" name="Google Shape;928;SLIDES_API1233315906_10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44" name="Shape 9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5" name="Google Shape;945;SLIDES_API1233315906_117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46" name="Google Shape;946;SLIDES_API1233315906_117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62" name="Shape 9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3" name="Google Shape;963;SLIDES_API344273962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64" name="Google Shape;964;SLIDES_API344273962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3">
  <p:cSld name="CUSTOM_1_1">
    <p:spTree>
      <p:nvGrpSpPr>
        <p:cNvPr id="670" name="Shape 6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1" name="Google Shape;671;p10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672" name="Google Shape;672;p105"/>
          <p:cNvSpPr txBox="1"/>
          <p:nvPr>
            <p:ph idx="1" type="body"/>
          </p:nvPr>
        </p:nvSpPr>
        <p:spPr>
          <a:xfrm>
            <a:off x="5334000" y="1418500"/>
            <a:ext cx="3352800" cy="251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73" name="Google Shape;673;p105"/>
          <p:cNvSpPr/>
          <p:nvPr>
            <p:ph idx="2" type="pic"/>
          </p:nvPr>
        </p:nvSpPr>
        <p:spPr>
          <a:xfrm>
            <a:off x="609600" y="1371600"/>
            <a:ext cx="4586100" cy="2561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10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1">
  <p:cSld name="CUSTOM_3_1_1">
    <p:spTree>
      <p:nvGrpSpPr>
        <p:cNvPr id="674" name="Shape 6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" name="Google Shape;675;p10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76" name="Google Shape;676;p106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77" name="Google Shape;677;p106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78" name="Google Shape;678;p106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679" name="Google Shape;679;p106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10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684" name="Shape 6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5" name="Google Shape;685;p108"/>
          <p:cNvSpPr txBox="1"/>
          <p:nvPr>
            <p:ph type="ctrTitle"/>
          </p:nvPr>
        </p:nvSpPr>
        <p:spPr>
          <a:xfrm>
            <a:off x="10291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86" name="Google Shape;686;p10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432">
          <p15:clr>
            <a:srgbClr val="E46962"/>
          </p15:clr>
        </p15:guide>
      </p15:sldGuideLst>
    </p:ext>
  </p:extLst>
</p:sldLayout>
</file>

<file path=ppt/slideLayouts/slideLayout10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1">
  <p:cSld name="CUSTOM_2">
    <p:spTree>
      <p:nvGrpSpPr>
        <p:cNvPr id="687" name="Shape 6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8" name="Google Shape;688;p10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89" name="Google Shape;689;p109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">
  <p:cSld name="CUSTOM_2_1">
    <p:spTree>
      <p:nvGrpSpPr>
        <p:cNvPr id="690" name="Shape 6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1" name="Google Shape;691;p11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92" name="Google Shape;692;p110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">
  <p:cSld name="CUSTOM_3">
    <p:spTree>
      <p:nvGrpSpPr>
        <p:cNvPr id="693" name="Shape 6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4" name="Google Shape;694;p11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95" name="Google Shape;695;p111"/>
          <p:cNvSpPr txBox="1"/>
          <p:nvPr>
            <p:ph idx="1" type="body"/>
          </p:nvPr>
        </p:nvSpPr>
        <p:spPr>
          <a:xfrm>
            <a:off x="457200" y="1140000"/>
            <a:ext cx="82296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">
  <p:cSld name="CUSTOM_3_2">
    <p:spTree>
      <p:nvGrpSpPr>
        <p:cNvPr id="696" name="Shape 6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7" name="Google Shape;697;p112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98" name="Google Shape;698;p112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99" name="Google Shape;699;p11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00" name="Google Shape;700;p112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01" name="Google Shape;701;p112"/>
          <p:cNvSpPr/>
          <p:nvPr/>
        </p:nvSpPr>
        <p:spPr>
          <a:xfrm>
            <a:off x="740588" y="145215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02" name="Google Shape;702;p112"/>
          <p:cNvSpPr/>
          <p:nvPr/>
        </p:nvSpPr>
        <p:spPr>
          <a:xfrm>
            <a:off x="740588" y="267930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03" name="Google Shape;703;p112"/>
          <p:cNvSpPr/>
          <p:nvPr/>
        </p:nvSpPr>
        <p:spPr>
          <a:xfrm>
            <a:off x="740588" y="389470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 1">
  <p:cSld name="CUSTOM_3_2_3">
    <p:spTree>
      <p:nvGrpSpPr>
        <p:cNvPr id="704" name="Shape 7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5" name="Google Shape;705;p113"/>
          <p:cNvSpPr txBox="1"/>
          <p:nvPr>
            <p:ph idx="1" type="body"/>
          </p:nvPr>
        </p:nvSpPr>
        <p:spPr>
          <a:xfrm>
            <a:off x="457200" y="2361293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06" name="Google Shape;706;p113"/>
          <p:cNvSpPr txBox="1"/>
          <p:nvPr>
            <p:ph idx="2" type="body"/>
          </p:nvPr>
        </p:nvSpPr>
        <p:spPr>
          <a:xfrm>
            <a:off x="457200" y="3582599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07" name="Google Shape;707;p11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08" name="Google Shape;708;p113"/>
          <p:cNvSpPr txBox="1"/>
          <p:nvPr>
            <p:ph idx="3" type="body"/>
          </p:nvPr>
        </p:nvSpPr>
        <p:spPr>
          <a:xfrm>
            <a:off x="457200" y="1140000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3">
  <p:cSld name="CUSTOM_3_2_2">
    <p:spTree>
      <p:nvGrpSpPr>
        <p:cNvPr id="709" name="Shape 7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0" name="Google Shape;710;p114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11" name="Google Shape;711;p114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12" name="Google Shape;712;p11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13" name="Google Shape;713;p114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14" name="Google Shape;714;p114"/>
          <p:cNvSpPr/>
          <p:nvPr/>
        </p:nvSpPr>
        <p:spPr>
          <a:xfrm>
            <a:off x="734713" y="1452100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715" name="Google Shape;715;p114"/>
          <p:cNvSpPr/>
          <p:nvPr/>
        </p:nvSpPr>
        <p:spPr>
          <a:xfrm>
            <a:off x="734700" y="2673413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716" name="Google Shape;716;p114"/>
          <p:cNvSpPr/>
          <p:nvPr/>
        </p:nvSpPr>
        <p:spPr>
          <a:xfrm>
            <a:off x="734725" y="3894738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</p:spTree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2">
  <p:cSld name="CUSTOM_3_2_1">
    <p:spTree>
      <p:nvGrpSpPr>
        <p:cNvPr id="717" name="Shape 7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8" name="Google Shape;718;p115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19" name="Google Shape;719;p115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20" name="Google Shape;720;p115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21" name="Google Shape;721;p11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cxnSp>
        <p:nvCxnSpPr>
          <p:cNvPr id="722" name="Google Shape;722;p115"/>
          <p:cNvCxnSpPr/>
          <p:nvPr/>
        </p:nvCxnSpPr>
        <p:spPr>
          <a:xfrm>
            <a:off x="4572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723" name="Google Shape;723;p115"/>
          <p:cNvCxnSpPr/>
          <p:nvPr/>
        </p:nvCxnSpPr>
        <p:spPr>
          <a:xfrm>
            <a:off x="32370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724" name="Google Shape;724;p115"/>
          <p:cNvCxnSpPr/>
          <p:nvPr/>
        </p:nvCxnSpPr>
        <p:spPr>
          <a:xfrm>
            <a:off x="60168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">
  <p:cSld name="CUSTOM_4">
    <p:bg>
      <p:bgPr>
        <a:solidFill>
          <a:schemeClr val="lt2"/>
        </a:solidFill>
      </p:bgPr>
    </p:bg>
    <p:spTree>
      <p:nvGrpSpPr>
        <p:cNvPr id="725" name="Shape 7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6" name="Google Shape;726;p116"/>
          <p:cNvSpPr txBox="1"/>
          <p:nvPr>
            <p:ph type="title"/>
          </p:nvPr>
        </p:nvSpPr>
        <p:spPr>
          <a:xfrm>
            <a:off x="457200" y="448056"/>
            <a:ext cx="8229600" cy="5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727" name="Google Shape;727;p116"/>
          <p:cNvSpPr/>
          <p:nvPr/>
        </p:nvSpPr>
        <p:spPr>
          <a:xfrm>
            <a:off x="4572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28" name="Google Shape;728;p116"/>
          <p:cNvSpPr/>
          <p:nvPr/>
        </p:nvSpPr>
        <p:spPr>
          <a:xfrm>
            <a:off x="32370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29" name="Google Shape;729;p116"/>
          <p:cNvSpPr/>
          <p:nvPr/>
        </p:nvSpPr>
        <p:spPr>
          <a:xfrm>
            <a:off x="60168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730" name="Google Shape;730;p116"/>
          <p:cNvCxnSpPr/>
          <p:nvPr/>
        </p:nvCxnSpPr>
        <p:spPr>
          <a:xfrm flipH="1" rot="10800000">
            <a:off x="4572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731" name="Google Shape;731;p116"/>
          <p:cNvCxnSpPr/>
          <p:nvPr/>
        </p:nvCxnSpPr>
        <p:spPr>
          <a:xfrm flipH="1" rot="10800000">
            <a:off x="32370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732" name="Google Shape;732;p116"/>
          <p:cNvCxnSpPr/>
          <p:nvPr/>
        </p:nvCxnSpPr>
        <p:spPr>
          <a:xfrm flipH="1" rot="10800000">
            <a:off x="60168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733" name="Google Shape;733;p116"/>
          <p:cNvSpPr txBox="1"/>
          <p:nvPr>
            <p:ph idx="1" type="body"/>
          </p:nvPr>
        </p:nvSpPr>
        <p:spPr>
          <a:xfrm>
            <a:off x="4572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34" name="Google Shape;734;p116"/>
          <p:cNvSpPr txBox="1"/>
          <p:nvPr>
            <p:ph idx="2" type="body"/>
          </p:nvPr>
        </p:nvSpPr>
        <p:spPr>
          <a:xfrm>
            <a:off x="32370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35" name="Google Shape;735;p116"/>
          <p:cNvSpPr txBox="1"/>
          <p:nvPr>
            <p:ph idx="3" type="body"/>
          </p:nvPr>
        </p:nvSpPr>
        <p:spPr>
          <a:xfrm>
            <a:off x="6016800" y="1484573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">
  <p:cSld name="CUSTOM_3_2_1_2">
    <p:spTree>
      <p:nvGrpSpPr>
        <p:cNvPr id="736" name="Shape 7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" name="Google Shape;737;p117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38" name="Google Shape;738;p117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39" name="Google Shape;739;p117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40" name="Google Shape;740;p11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4">
  <p:cSld name="CUSTOM_3_2_1_1">
    <p:spTree>
      <p:nvGrpSpPr>
        <p:cNvPr id="741" name="Shape 7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2" name="Google Shape;742;p118"/>
          <p:cNvSpPr txBox="1"/>
          <p:nvPr>
            <p:ph idx="1" type="body"/>
          </p:nvPr>
        </p:nvSpPr>
        <p:spPr>
          <a:xfrm>
            <a:off x="4891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43" name="Google Shape;743;p118"/>
          <p:cNvSpPr txBox="1"/>
          <p:nvPr>
            <p:ph idx="2" type="body"/>
          </p:nvPr>
        </p:nvSpPr>
        <p:spPr>
          <a:xfrm>
            <a:off x="32689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44" name="Google Shape;744;p118"/>
          <p:cNvSpPr txBox="1"/>
          <p:nvPr>
            <p:ph idx="3" type="body"/>
          </p:nvPr>
        </p:nvSpPr>
        <p:spPr>
          <a:xfrm>
            <a:off x="60487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45" name="Google Shape;745;p118"/>
          <p:cNvSpPr/>
          <p:nvPr/>
        </p:nvSpPr>
        <p:spPr>
          <a:xfrm>
            <a:off x="13337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746" name="Google Shape;746;p118"/>
          <p:cNvSpPr/>
          <p:nvPr/>
        </p:nvSpPr>
        <p:spPr>
          <a:xfrm>
            <a:off x="4113597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747" name="Google Shape;747;p118"/>
          <p:cNvSpPr/>
          <p:nvPr/>
        </p:nvSpPr>
        <p:spPr>
          <a:xfrm>
            <a:off x="6893399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748" name="Google Shape;748;p11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5">
  <p:cSld name="CUSTOM_3_2_1_1_1">
    <p:bg>
      <p:bgPr>
        <a:solidFill>
          <a:schemeClr val="lt2"/>
        </a:solidFill>
      </p:bgPr>
    </p:bg>
    <p:spTree>
      <p:nvGrpSpPr>
        <p:cNvPr id="749" name="Shape 7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0" name="Google Shape;750;p119"/>
          <p:cNvSpPr txBox="1"/>
          <p:nvPr>
            <p:ph idx="1" type="body"/>
          </p:nvPr>
        </p:nvSpPr>
        <p:spPr>
          <a:xfrm>
            <a:off x="4572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51" name="Google Shape;751;p11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52" name="Google Shape;752;p119"/>
          <p:cNvSpPr/>
          <p:nvPr/>
        </p:nvSpPr>
        <p:spPr>
          <a:xfrm>
            <a:off x="4572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753" name="Google Shape;753;p119"/>
          <p:cNvSpPr/>
          <p:nvPr/>
        </p:nvSpPr>
        <p:spPr>
          <a:xfrm>
            <a:off x="32370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754" name="Google Shape;754;p119"/>
          <p:cNvSpPr/>
          <p:nvPr/>
        </p:nvSpPr>
        <p:spPr>
          <a:xfrm>
            <a:off x="60168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755" name="Google Shape;755;p119"/>
          <p:cNvSpPr txBox="1"/>
          <p:nvPr>
            <p:ph idx="2" type="body"/>
          </p:nvPr>
        </p:nvSpPr>
        <p:spPr>
          <a:xfrm>
            <a:off x="32370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56" name="Google Shape;756;p119"/>
          <p:cNvSpPr txBox="1"/>
          <p:nvPr>
            <p:ph idx="3" type="body"/>
          </p:nvPr>
        </p:nvSpPr>
        <p:spPr>
          <a:xfrm>
            <a:off x="60168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1">
  <p:cSld name="CUSTOM_3_2_1_1_1_1">
    <p:bg>
      <p:bgPr>
        <a:solidFill>
          <a:schemeClr val="lt2"/>
        </a:solidFill>
      </p:bgPr>
    </p:bg>
    <p:spTree>
      <p:nvGrpSpPr>
        <p:cNvPr id="757" name="Shape 7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8" name="Google Shape;758;p120"/>
          <p:cNvSpPr/>
          <p:nvPr/>
        </p:nvSpPr>
        <p:spPr>
          <a:xfrm>
            <a:off x="45735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759" name="Google Shape;759;p120"/>
          <p:cNvSpPr/>
          <p:nvPr/>
        </p:nvSpPr>
        <p:spPr>
          <a:xfrm>
            <a:off x="3237075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760" name="Google Shape;760;p120"/>
          <p:cNvSpPr/>
          <p:nvPr/>
        </p:nvSpPr>
        <p:spPr>
          <a:xfrm>
            <a:off x="601680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761" name="Google Shape;761;p120"/>
          <p:cNvSpPr txBox="1"/>
          <p:nvPr>
            <p:ph idx="1" type="body"/>
          </p:nvPr>
        </p:nvSpPr>
        <p:spPr>
          <a:xfrm>
            <a:off x="4572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62" name="Google Shape;762;p120"/>
          <p:cNvSpPr txBox="1"/>
          <p:nvPr>
            <p:ph idx="2" type="body"/>
          </p:nvPr>
        </p:nvSpPr>
        <p:spPr>
          <a:xfrm>
            <a:off x="3237075" y="19019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63" name="Google Shape;763;p120"/>
          <p:cNvSpPr txBox="1"/>
          <p:nvPr>
            <p:ph idx="3" type="body"/>
          </p:nvPr>
        </p:nvSpPr>
        <p:spPr>
          <a:xfrm>
            <a:off x="60168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64" name="Google Shape;764;p120"/>
          <p:cNvSpPr txBox="1"/>
          <p:nvPr>
            <p:ph idx="4" type="subTitle"/>
          </p:nvPr>
        </p:nvSpPr>
        <p:spPr>
          <a:xfrm>
            <a:off x="4572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5" name="Google Shape;765;p120"/>
          <p:cNvSpPr txBox="1"/>
          <p:nvPr>
            <p:ph idx="5" type="subTitle"/>
          </p:nvPr>
        </p:nvSpPr>
        <p:spPr>
          <a:xfrm>
            <a:off x="32370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6" name="Google Shape;766;p120"/>
          <p:cNvSpPr txBox="1"/>
          <p:nvPr>
            <p:ph idx="6" type="subTitle"/>
          </p:nvPr>
        </p:nvSpPr>
        <p:spPr>
          <a:xfrm>
            <a:off x="60168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7" name="Google Shape;767;p12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2">
  <p:cSld name="CUSTOM_3_2_1_1_1_1_1">
    <p:bg>
      <p:bgPr>
        <a:solidFill>
          <a:schemeClr val="lt1"/>
        </a:solidFill>
      </p:bgPr>
    </p:bg>
    <p:spTree>
      <p:nvGrpSpPr>
        <p:cNvPr id="768" name="Shape 7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9" name="Google Shape;769;p121"/>
          <p:cNvSpPr txBox="1"/>
          <p:nvPr>
            <p:ph idx="1" type="body"/>
          </p:nvPr>
        </p:nvSpPr>
        <p:spPr>
          <a:xfrm>
            <a:off x="4572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70" name="Google Shape;770;p121"/>
          <p:cNvSpPr txBox="1"/>
          <p:nvPr>
            <p:ph idx="2" type="subTitle"/>
          </p:nvPr>
        </p:nvSpPr>
        <p:spPr>
          <a:xfrm>
            <a:off x="4572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71" name="Google Shape;771;p12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72" name="Google Shape;772;p121"/>
          <p:cNvSpPr txBox="1"/>
          <p:nvPr>
            <p:ph idx="3" type="body"/>
          </p:nvPr>
        </p:nvSpPr>
        <p:spPr>
          <a:xfrm>
            <a:off x="326895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73" name="Google Shape;773;p121"/>
          <p:cNvSpPr txBox="1"/>
          <p:nvPr>
            <p:ph idx="4" type="subTitle"/>
          </p:nvPr>
        </p:nvSpPr>
        <p:spPr>
          <a:xfrm>
            <a:off x="326895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74" name="Google Shape;774;p121"/>
          <p:cNvSpPr txBox="1"/>
          <p:nvPr>
            <p:ph idx="5" type="body"/>
          </p:nvPr>
        </p:nvSpPr>
        <p:spPr>
          <a:xfrm>
            <a:off x="60807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75" name="Google Shape;775;p121"/>
          <p:cNvSpPr txBox="1"/>
          <p:nvPr>
            <p:ph idx="6" type="subTitle"/>
          </p:nvPr>
        </p:nvSpPr>
        <p:spPr>
          <a:xfrm>
            <a:off x="60807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">
  <p:cSld name="CUSTOM_3_2_1_1_1_1_1_1">
    <p:bg>
      <p:bgPr>
        <a:solidFill>
          <a:schemeClr val="lt1"/>
        </a:solidFill>
      </p:bgPr>
    </p:bg>
    <p:spTree>
      <p:nvGrpSpPr>
        <p:cNvPr id="776" name="Shape 7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7" name="Google Shape;777;p122"/>
          <p:cNvSpPr txBox="1"/>
          <p:nvPr>
            <p:ph idx="1" type="body"/>
          </p:nvPr>
        </p:nvSpPr>
        <p:spPr>
          <a:xfrm>
            <a:off x="2064350" y="1140000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78" name="Google Shape;778;p122"/>
          <p:cNvSpPr txBox="1"/>
          <p:nvPr>
            <p:ph idx="2" type="body"/>
          </p:nvPr>
        </p:nvSpPr>
        <p:spPr>
          <a:xfrm>
            <a:off x="2064350" y="23612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79" name="Google Shape;779;p122"/>
          <p:cNvSpPr txBox="1"/>
          <p:nvPr>
            <p:ph idx="3" type="subTitle"/>
          </p:nvPr>
        </p:nvSpPr>
        <p:spPr>
          <a:xfrm>
            <a:off x="457200" y="11401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0" name="Google Shape;780;p122"/>
          <p:cNvSpPr txBox="1"/>
          <p:nvPr>
            <p:ph idx="4" type="subTitle"/>
          </p:nvPr>
        </p:nvSpPr>
        <p:spPr>
          <a:xfrm>
            <a:off x="457200" y="2361338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1" name="Google Shape;781;p122"/>
          <p:cNvSpPr txBox="1"/>
          <p:nvPr>
            <p:ph idx="5" type="subTitle"/>
          </p:nvPr>
        </p:nvSpPr>
        <p:spPr>
          <a:xfrm>
            <a:off x="457200" y="35826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2" name="Google Shape;782;p12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83" name="Google Shape;783;p122"/>
          <p:cNvSpPr txBox="1"/>
          <p:nvPr>
            <p:ph idx="6" type="body"/>
          </p:nvPr>
        </p:nvSpPr>
        <p:spPr>
          <a:xfrm>
            <a:off x="2064350" y="35825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 1">
  <p:cSld name="CUSTOM_3_2_1_1_1_1_1_1_1">
    <p:bg>
      <p:bgPr>
        <a:solidFill>
          <a:schemeClr val="lt2"/>
        </a:solidFill>
      </p:bgPr>
    </p:bg>
    <p:spTree>
      <p:nvGrpSpPr>
        <p:cNvPr id="784" name="Shape 7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5" name="Google Shape;785;p123"/>
          <p:cNvSpPr txBox="1"/>
          <p:nvPr>
            <p:ph type="title"/>
          </p:nvPr>
        </p:nvSpPr>
        <p:spPr>
          <a:xfrm>
            <a:off x="457200" y="446825"/>
            <a:ext cx="8229600" cy="56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786" name="Google Shape;786;p123"/>
          <p:cNvSpPr/>
          <p:nvPr/>
        </p:nvSpPr>
        <p:spPr>
          <a:xfrm>
            <a:off x="457200" y="1289138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87" name="Google Shape;787;p123"/>
          <p:cNvSpPr txBox="1"/>
          <p:nvPr>
            <p:ph idx="1" type="subTitle"/>
          </p:nvPr>
        </p:nvSpPr>
        <p:spPr>
          <a:xfrm>
            <a:off x="457200" y="1289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88" name="Google Shape;788;p123"/>
          <p:cNvSpPr txBox="1"/>
          <p:nvPr>
            <p:ph idx="2" type="body"/>
          </p:nvPr>
        </p:nvSpPr>
        <p:spPr>
          <a:xfrm>
            <a:off x="2749850" y="128912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89" name="Google Shape;789;p123"/>
          <p:cNvSpPr/>
          <p:nvPr/>
        </p:nvSpPr>
        <p:spPr>
          <a:xfrm>
            <a:off x="457200" y="2397125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90" name="Google Shape;790;p123"/>
          <p:cNvSpPr txBox="1"/>
          <p:nvPr>
            <p:ph idx="3" type="subTitle"/>
          </p:nvPr>
        </p:nvSpPr>
        <p:spPr>
          <a:xfrm>
            <a:off x="457200" y="2397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91" name="Google Shape;791;p123"/>
          <p:cNvSpPr/>
          <p:nvPr/>
        </p:nvSpPr>
        <p:spPr>
          <a:xfrm>
            <a:off x="457200" y="3505113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92" name="Google Shape;792;p123"/>
          <p:cNvSpPr txBox="1"/>
          <p:nvPr>
            <p:ph idx="4" type="body"/>
          </p:nvPr>
        </p:nvSpPr>
        <p:spPr>
          <a:xfrm>
            <a:off x="2749800" y="3506400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93" name="Google Shape;793;p123"/>
          <p:cNvSpPr txBox="1"/>
          <p:nvPr>
            <p:ph idx="5" type="body"/>
          </p:nvPr>
        </p:nvSpPr>
        <p:spPr>
          <a:xfrm>
            <a:off x="2749800" y="239777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94" name="Google Shape;794;p123"/>
          <p:cNvSpPr txBox="1"/>
          <p:nvPr>
            <p:ph idx="6" type="subTitle"/>
          </p:nvPr>
        </p:nvSpPr>
        <p:spPr>
          <a:xfrm>
            <a:off x="457200" y="3505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95" name="Google Shape;795;p123"/>
          <p:cNvSpPr/>
          <p:nvPr/>
        </p:nvSpPr>
        <p:spPr>
          <a:xfrm>
            <a:off x="2674650" y="171790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96" name="Google Shape;796;p123"/>
          <p:cNvSpPr/>
          <p:nvPr/>
        </p:nvSpPr>
        <p:spPr>
          <a:xfrm>
            <a:off x="2674650" y="28248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97" name="Google Shape;797;p123"/>
          <p:cNvSpPr/>
          <p:nvPr/>
        </p:nvSpPr>
        <p:spPr>
          <a:xfrm>
            <a:off x="2674650" y="39317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">
  <p:cSld name="CUSTOM_3_1">
    <p:spTree>
      <p:nvGrpSpPr>
        <p:cNvPr id="798" name="Shape 7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9" name="Google Shape;799;p124"/>
          <p:cNvSpPr txBox="1"/>
          <p:nvPr>
            <p:ph type="title"/>
          </p:nvPr>
        </p:nvSpPr>
        <p:spPr>
          <a:xfrm>
            <a:off x="457200" y="4462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800" name="Google Shape;800;p124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01" name="Google Shape;801;p124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02" name="Google Shape;802;p124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803" name="Google Shape;803;p124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1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1">
  <p:cSld name="CUSTOM">
    <p:spTree>
      <p:nvGrpSpPr>
        <p:cNvPr id="804" name="Shape 8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5" name="Google Shape;805;p12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806" name="Google Shape;806;p125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07" name="Google Shape;807;p125"/>
          <p:cNvSpPr/>
          <p:nvPr>
            <p:ph idx="2" type="pic"/>
          </p:nvPr>
        </p:nvSpPr>
        <p:spPr>
          <a:xfrm>
            <a:off x="4774400" y="1368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3456">
          <p15:clr>
            <a:srgbClr val="E46962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4"/>
          <p:cNvSpPr txBox="1"/>
          <p:nvPr>
            <p:ph type="ctrTitle"/>
          </p:nvPr>
        </p:nvSpPr>
        <p:spPr>
          <a:xfrm>
            <a:off x="10291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6" name="Google Shape;56;p1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432">
          <p15:clr>
            <a:srgbClr val="E46962"/>
          </p15:clr>
        </p15:guide>
      </p15:sldGuideLst>
    </p:ext>
  </p:extLst>
</p:sldLayout>
</file>

<file path=ppt/slideLayouts/slideLayout1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2">
  <p:cSld name="CUSTOM_1">
    <p:spTree>
      <p:nvGrpSpPr>
        <p:cNvPr id="808" name="Shape 8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9" name="Google Shape;809;p12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810" name="Google Shape;810;p126"/>
          <p:cNvSpPr txBox="1"/>
          <p:nvPr>
            <p:ph idx="1" type="body"/>
          </p:nvPr>
        </p:nvSpPr>
        <p:spPr>
          <a:xfrm>
            <a:off x="4812625" y="1368600"/>
            <a:ext cx="3874200" cy="3200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11" name="Google Shape;811;p126"/>
          <p:cNvSpPr/>
          <p:nvPr>
            <p:ph idx="2" type="pic"/>
          </p:nvPr>
        </p:nvSpPr>
        <p:spPr>
          <a:xfrm>
            <a:off x="609600" y="1371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1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3">
  <p:cSld name="CUSTOM_1_1">
    <p:spTree>
      <p:nvGrpSpPr>
        <p:cNvPr id="812" name="Shape 8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3" name="Google Shape;813;p12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814" name="Google Shape;814;p127"/>
          <p:cNvSpPr txBox="1"/>
          <p:nvPr>
            <p:ph idx="1" type="body"/>
          </p:nvPr>
        </p:nvSpPr>
        <p:spPr>
          <a:xfrm>
            <a:off x="5334000" y="1418500"/>
            <a:ext cx="3352800" cy="251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15" name="Google Shape;815;p127"/>
          <p:cNvSpPr/>
          <p:nvPr>
            <p:ph idx="2" type="pic"/>
          </p:nvPr>
        </p:nvSpPr>
        <p:spPr>
          <a:xfrm>
            <a:off x="609600" y="1371600"/>
            <a:ext cx="4586100" cy="2561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1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1">
  <p:cSld name="CUSTOM_3_1_1">
    <p:spTree>
      <p:nvGrpSpPr>
        <p:cNvPr id="816" name="Shape 8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7" name="Google Shape;817;p12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18" name="Google Shape;818;p128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19" name="Google Shape;819;p128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20" name="Google Shape;820;p128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821" name="Google Shape;821;p128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1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2">
  <p:cSld name="CUSTOM_3_1_2">
    <p:spTree>
      <p:nvGrpSpPr>
        <p:cNvPr id="822" name="Shape 8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3" name="Google Shape;823;p12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24" name="Google Shape;824;p129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25" name="Google Shape;825;p129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26" name="Google Shape;826;p129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827" name="Google Shape;827;p129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1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 1">
  <p:cSld name="CUSTOM_2_1_1">
    <p:spTree>
      <p:nvGrpSpPr>
        <p:cNvPr id="828" name="Shape 8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" name="Google Shape;829;p130"/>
          <p:cNvSpPr txBox="1"/>
          <p:nvPr>
            <p:ph type="title"/>
          </p:nvPr>
        </p:nvSpPr>
        <p:spPr>
          <a:xfrm>
            <a:off x="693575" y="440975"/>
            <a:ext cx="5703300" cy="921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1pPr>
            <a:lvl2pPr lvl="1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/>
        </p:txBody>
      </p:sp>
      <p:sp>
        <p:nvSpPr>
          <p:cNvPr id="830" name="Google Shape;830;p130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831" name="Google Shape;831;p130"/>
          <p:cNvSpPr/>
          <p:nvPr>
            <p:ph idx="2" type="pic"/>
          </p:nvPr>
        </p:nvSpPr>
        <p:spPr>
          <a:xfrm>
            <a:off x="5071100" y="1185325"/>
            <a:ext cx="3615600" cy="32976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 1">
  <p:cSld name="CUSTOM_4_1">
    <p:spTree>
      <p:nvGrpSpPr>
        <p:cNvPr id="832" name="Shape 8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3" name="Google Shape;833;p131"/>
          <p:cNvSpPr/>
          <p:nvPr/>
        </p:nvSpPr>
        <p:spPr>
          <a:xfrm>
            <a:off x="431725" y="445025"/>
            <a:ext cx="5994600" cy="4240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34" name="Google Shape;834;p131"/>
          <p:cNvSpPr txBox="1"/>
          <p:nvPr>
            <p:ph type="title"/>
          </p:nvPr>
        </p:nvSpPr>
        <p:spPr>
          <a:xfrm>
            <a:off x="639600" y="443850"/>
            <a:ext cx="5711400" cy="922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835" name="Google Shape;835;p131"/>
          <p:cNvSpPr txBox="1"/>
          <p:nvPr>
            <p:ph idx="1" type="body"/>
          </p:nvPr>
        </p:nvSpPr>
        <p:spPr>
          <a:xfrm>
            <a:off x="639675" y="2072075"/>
            <a:ext cx="5538900" cy="2250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36" name="Google Shape;836;p131"/>
          <p:cNvSpPr txBox="1"/>
          <p:nvPr>
            <p:ph idx="2" type="subTitle"/>
          </p:nvPr>
        </p:nvSpPr>
        <p:spPr>
          <a:xfrm>
            <a:off x="639600" y="1311975"/>
            <a:ext cx="5538900" cy="463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1">
  <p:cSld name="CUSTOM_2"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1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9" name="Google Shape;59;p15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">
  <p:cSld name="CUSTOM_2_1"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2" name="Google Shape;62;p16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">
  <p:cSld name="CUSTOM_3"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5" name="Google Shape;65;p17"/>
          <p:cNvSpPr txBox="1"/>
          <p:nvPr>
            <p:ph idx="1" type="body"/>
          </p:nvPr>
        </p:nvSpPr>
        <p:spPr>
          <a:xfrm>
            <a:off x="457200" y="1140000"/>
            <a:ext cx="82296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">
  <p:cSld name="CUSTOM_3_2"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8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8" name="Google Shape;68;p18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9" name="Google Shape;69;p1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0" name="Google Shape;70;p18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 1">
  <p:cSld name="CUSTOM_3_2_3"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19"/>
          <p:cNvSpPr txBox="1"/>
          <p:nvPr>
            <p:ph idx="1" type="body"/>
          </p:nvPr>
        </p:nvSpPr>
        <p:spPr>
          <a:xfrm>
            <a:off x="457200" y="2361293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3" name="Google Shape;73;p19"/>
          <p:cNvSpPr txBox="1"/>
          <p:nvPr>
            <p:ph idx="2" type="body"/>
          </p:nvPr>
        </p:nvSpPr>
        <p:spPr>
          <a:xfrm>
            <a:off x="457200" y="3582599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4" name="Google Shape;74;p1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5" name="Google Shape;75;p19"/>
          <p:cNvSpPr txBox="1"/>
          <p:nvPr>
            <p:ph idx="3" type="body"/>
          </p:nvPr>
        </p:nvSpPr>
        <p:spPr>
          <a:xfrm>
            <a:off x="457200" y="1140000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3">
  <p:cSld name="CUSTOM_3_2_2"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20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8" name="Google Shape;78;p20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9" name="Google Shape;79;p2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0" name="Google Shape;80;p20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1" name="Google Shape;81;p20"/>
          <p:cNvSpPr/>
          <p:nvPr/>
        </p:nvSpPr>
        <p:spPr>
          <a:xfrm>
            <a:off x="734713" y="1452100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82" name="Google Shape;82;p20"/>
          <p:cNvSpPr/>
          <p:nvPr/>
        </p:nvSpPr>
        <p:spPr>
          <a:xfrm>
            <a:off x="734700" y="2673413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83" name="Google Shape;83;p20"/>
          <p:cNvSpPr/>
          <p:nvPr/>
        </p:nvSpPr>
        <p:spPr>
          <a:xfrm>
            <a:off x="734725" y="3894738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2">
  <p:cSld name="CUSTOM_3_2_1"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21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6" name="Google Shape;86;p21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7" name="Google Shape;87;p21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8" name="Google Shape;88;p2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cxnSp>
        <p:nvCxnSpPr>
          <p:cNvPr id="89" name="Google Shape;89;p21"/>
          <p:cNvCxnSpPr/>
          <p:nvPr/>
        </p:nvCxnSpPr>
        <p:spPr>
          <a:xfrm>
            <a:off x="4572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90" name="Google Shape;90;p21"/>
          <p:cNvCxnSpPr/>
          <p:nvPr/>
        </p:nvCxnSpPr>
        <p:spPr>
          <a:xfrm>
            <a:off x="32370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91" name="Google Shape;91;p21"/>
          <p:cNvCxnSpPr/>
          <p:nvPr/>
        </p:nvCxnSpPr>
        <p:spPr>
          <a:xfrm>
            <a:off x="60168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">
  <p:cSld name="CUSTOM_4">
    <p:bg>
      <p:bgPr>
        <a:solidFill>
          <a:schemeClr val="lt2"/>
        </a:solidFill>
      </p:bgPr>
    </p:bg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22"/>
          <p:cNvSpPr txBox="1"/>
          <p:nvPr>
            <p:ph type="title"/>
          </p:nvPr>
        </p:nvSpPr>
        <p:spPr>
          <a:xfrm>
            <a:off x="457200" y="448056"/>
            <a:ext cx="8229600" cy="5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94" name="Google Shape;94;p22"/>
          <p:cNvSpPr/>
          <p:nvPr/>
        </p:nvSpPr>
        <p:spPr>
          <a:xfrm>
            <a:off x="4572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5" name="Google Shape;95;p22"/>
          <p:cNvSpPr/>
          <p:nvPr/>
        </p:nvSpPr>
        <p:spPr>
          <a:xfrm>
            <a:off x="32370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6" name="Google Shape;96;p22"/>
          <p:cNvSpPr/>
          <p:nvPr/>
        </p:nvSpPr>
        <p:spPr>
          <a:xfrm>
            <a:off x="60168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97" name="Google Shape;97;p22"/>
          <p:cNvCxnSpPr/>
          <p:nvPr/>
        </p:nvCxnSpPr>
        <p:spPr>
          <a:xfrm flipH="1" rot="10800000">
            <a:off x="4572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98" name="Google Shape;98;p22"/>
          <p:cNvCxnSpPr/>
          <p:nvPr/>
        </p:nvCxnSpPr>
        <p:spPr>
          <a:xfrm flipH="1" rot="10800000">
            <a:off x="32370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99" name="Google Shape;99;p22"/>
          <p:cNvCxnSpPr/>
          <p:nvPr/>
        </p:nvCxnSpPr>
        <p:spPr>
          <a:xfrm flipH="1" rot="10800000">
            <a:off x="60168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00" name="Google Shape;100;p22"/>
          <p:cNvSpPr txBox="1"/>
          <p:nvPr>
            <p:ph idx="1" type="body"/>
          </p:nvPr>
        </p:nvSpPr>
        <p:spPr>
          <a:xfrm>
            <a:off x="4572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1" name="Google Shape;101;p22"/>
          <p:cNvSpPr txBox="1"/>
          <p:nvPr>
            <p:ph idx="2" type="body"/>
          </p:nvPr>
        </p:nvSpPr>
        <p:spPr>
          <a:xfrm>
            <a:off x="32370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2" name="Google Shape;102;p22"/>
          <p:cNvSpPr txBox="1"/>
          <p:nvPr>
            <p:ph idx="3" type="body"/>
          </p:nvPr>
        </p:nvSpPr>
        <p:spPr>
          <a:xfrm>
            <a:off x="6016800" y="1484573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">
  <p:cSld name="CUSTOM_3_2_1_2"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23"/>
          <p:cNvSpPr txBox="1"/>
          <p:nvPr>
            <p:ph idx="1" type="body"/>
          </p:nvPr>
        </p:nvSpPr>
        <p:spPr>
          <a:xfrm>
            <a:off x="457200" y="1607925"/>
            <a:ext cx="3982200" cy="12588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5" name="Google Shape;105;p23"/>
          <p:cNvSpPr txBox="1"/>
          <p:nvPr>
            <p:ph idx="2" type="body"/>
          </p:nvPr>
        </p:nvSpPr>
        <p:spPr>
          <a:xfrm>
            <a:off x="4704701" y="1607925"/>
            <a:ext cx="3982200" cy="12588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6" name="Google Shape;106;p2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 1">
  <p:cSld name="CUSTOM_3_2_1_2_1"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24"/>
          <p:cNvSpPr txBox="1"/>
          <p:nvPr>
            <p:ph idx="1" type="subTitle"/>
          </p:nvPr>
        </p:nvSpPr>
        <p:spPr>
          <a:xfrm>
            <a:off x="3236988" y="1740525"/>
            <a:ext cx="23598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9" name="Google Shape;109;p24"/>
          <p:cNvSpPr txBox="1"/>
          <p:nvPr>
            <p:ph idx="2" type="subTitle"/>
          </p:nvPr>
        </p:nvSpPr>
        <p:spPr>
          <a:xfrm>
            <a:off x="6016788" y="1740525"/>
            <a:ext cx="23598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0" name="Google Shape;110;p24"/>
          <p:cNvSpPr txBox="1"/>
          <p:nvPr>
            <p:ph idx="3" type="subTitle"/>
          </p:nvPr>
        </p:nvSpPr>
        <p:spPr>
          <a:xfrm>
            <a:off x="457175" y="1740525"/>
            <a:ext cx="23598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1" name="Google Shape;111;p24"/>
          <p:cNvSpPr txBox="1"/>
          <p:nvPr>
            <p:ph idx="4" type="body"/>
          </p:nvPr>
        </p:nvSpPr>
        <p:spPr>
          <a:xfrm>
            <a:off x="4572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2" name="Google Shape;112;p24"/>
          <p:cNvSpPr txBox="1"/>
          <p:nvPr>
            <p:ph idx="5" type="body"/>
          </p:nvPr>
        </p:nvSpPr>
        <p:spPr>
          <a:xfrm>
            <a:off x="32370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3" name="Google Shape;113;p24"/>
          <p:cNvSpPr txBox="1"/>
          <p:nvPr>
            <p:ph idx="6" type="body"/>
          </p:nvPr>
        </p:nvSpPr>
        <p:spPr>
          <a:xfrm>
            <a:off x="60168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4" name="Google Shape;114;p2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4 1">
  <p:cSld name="CUSTOM_3_2_1_1_2"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25"/>
          <p:cNvSpPr/>
          <p:nvPr/>
        </p:nvSpPr>
        <p:spPr>
          <a:xfrm>
            <a:off x="68933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17" name="Google Shape;117;p25"/>
          <p:cNvSpPr txBox="1"/>
          <p:nvPr>
            <p:ph idx="1" type="subTitle"/>
          </p:nvPr>
        </p:nvSpPr>
        <p:spPr>
          <a:xfrm>
            <a:off x="68934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118" name="Google Shape;118;p25"/>
          <p:cNvSpPr/>
          <p:nvPr/>
        </p:nvSpPr>
        <p:spPr>
          <a:xfrm>
            <a:off x="41135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19" name="Google Shape;119;p25"/>
          <p:cNvSpPr txBox="1"/>
          <p:nvPr>
            <p:ph idx="2" type="subTitle"/>
          </p:nvPr>
        </p:nvSpPr>
        <p:spPr>
          <a:xfrm>
            <a:off x="41136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120" name="Google Shape;120;p25"/>
          <p:cNvSpPr/>
          <p:nvPr/>
        </p:nvSpPr>
        <p:spPr>
          <a:xfrm>
            <a:off x="13337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21" name="Google Shape;121;p25"/>
          <p:cNvSpPr txBox="1"/>
          <p:nvPr>
            <p:ph idx="3" type="subTitle"/>
          </p:nvPr>
        </p:nvSpPr>
        <p:spPr>
          <a:xfrm>
            <a:off x="13338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122" name="Google Shape;122;p25"/>
          <p:cNvSpPr txBox="1"/>
          <p:nvPr>
            <p:ph idx="4" type="body"/>
          </p:nvPr>
        </p:nvSpPr>
        <p:spPr>
          <a:xfrm>
            <a:off x="4891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3" name="Google Shape;123;p25"/>
          <p:cNvSpPr txBox="1"/>
          <p:nvPr>
            <p:ph idx="5" type="body"/>
          </p:nvPr>
        </p:nvSpPr>
        <p:spPr>
          <a:xfrm>
            <a:off x="32689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4" name="Google Shape;124;p25"/>
          <p:cNvSpPr txBox="1"/>
          <p:nvPr>
            <p:ph idx="6" type="body"/>
          </p:nvPr>
        </p:nvSpPr>
        <p:spPr>
          <a:xfrm>
            <a:off x="60487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5" name="Google Shape;125;p2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5">
  <p:cSld name="CUSTOM_3_2_1_1_1">
    <p:bg>
      <p:bgPr>
        <a:solidFill>
          <a:schemeClr val="lt2"/>
        </a:solidFill>
      </p:bgPr>
    </p:bg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26"/>
          <p:cNvSpPr txBox="1"/>
          <p:nvPr>
            <p:ph idx="1" type="body"/>
          </p:nvPr>
        </p:nvSpPr>
        <p:spPr>
          <a:xfrm>
            <a:off x="4572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8" name="Google Shape;128;p2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29" name="Google Shape;129;p26"/>
          <p:cNvSpPr/>
          <p:nvPr/>
        </p:nvSpPr>
        <p:spPr>
          <a:xfrm>
            <a:off x="4572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30" name="Google Shape;130;p26"/>
          <p:cNvSpPr/>
          <p:nvPr/>
        </p:nvSpPr>
        <p:spPr>
          <a:xfrm>
            <a:off x="32370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31" name="Google Shape;131;p26"/>
          <p:cNvSpPr/>
          <p:nvPr/>
        </p:nvSpPr>
        <p:spPr>
          <a:xfrm>
            <a:off x="60168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32" name="Google Shape;132;p26"/>
          <p:cNvSpPr txBox="1"/>
          <p:nvPr>
            <p:ph idx="2" type="body"/>
          </p:nvPr>
        </p:nvSpPr>
        <p:spPr>
          <a:xfrm>
            <a:off x="32370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33" name="Google Shape;133;p26"/>
          <p:cNvSpPr txBox="1"/>
          <p:nvPr>
            <p:ph idx="3" type="body"/>
          </p:nvPr>
        </p:nvSpPr>
        <p:spPr>
          <a:xfrm>
            <a:off x="60168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1">
  <p:cSld name="CUSTOM_3_2_1_1_1_1">
    <p:bg>
      <p:bgPr>
        <a:solidFill>
          <a:schemeClr val="lt2"/>
        </a:solidFill>
      </p:bgPr>
    </p:bg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27"/>
          <p:cNvSpPr/>
          <p:nvPr/>
        </p:nvSpPr>
        <p:spPr>
          <a:xfrm>
            <a:off x="457313" y="1250597"/>
            <a:ext cx="1959600" cy="332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36" name="Google Shape;136;p27"/>
          <p:cNvSpPr/>
          <p:nvPr/>
        </p:nvSpPr>
        <p:spPr>
          <a:xfrm>
            <a:off x="2547247" y="1250597"/>
            <a:ext cx="1959600" cy="332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137" name="Google Shape;137;p27"/>
          <p:cNvSpPr/>
          <p:nvPr/>
        </p:nvSpPr>
        <p:spPr>
          <a:xfrm>
            <a:off x="4637182" y="1250597"/>
            <a:ext cx="1959600" cy="332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38" name="Google Shape;138;p27"/>
          <p:cNvSpPr txBox="1"/>
          <p:nvPr>
            <p:ph idx="1" type="body"/>
          </p:nvPr>
        </p:nvSpPr>
        <p:spPr>
          <a:xfrm>
            <a:off x="457200" y="1801829"/>
            <a:ext cx="1959600" cy="277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39" name="Google Shape;139;p27"/>
          <p:cNvSpPr txBox="1"/>
          <p:nvPr>
            <p:ph idx="2" type="body"/>
          </p:nvPr>
        </p:nvSpPr>
        <p:spPr>
          <a:xfrm>
            <a:off x="2547247" y="1801725"/>
            <a:ext cx="1959600" cy="277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40" name="Google Shape;140;p27"/>
          <p:cNvSpPr txBox="1"/>
          <p:nvPr>
            <p:ph idx="3" type="body"/>
          </p:nvPr>
        </p:nvSpPr>
        <p:spPr>
          <a:xfrm>
            <a:off x="4637182" y="1801829"/>
            <a:ext cx="1959600" cy="277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41" name="Google Shape;141;p27"/>
          <p:cNvSpPr txBox="1"/>
          <p:nvPr>
            <p:ph idx="4" type="subTitle"/>
          </p:nvPr>
        </p:nvSpPr>
        <p:spPr>
          <a:xfrm>
            <a:off x="457200" y="1250000"/>
            <a:ext cx="1959600" cy="594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2" name="Google Shape;142;p27"/>
          <p:cNvSpPr txBox="1"/>
          <p:nvPr>
            <p:ph idx="5" type="subTitle"/>
          </p:nvPr>
        </p:nvSpPr>
        <p:spPr>
          <a:xfrm>
            <a:off x="2547191" y="1250000"/>
            <a:ext cx="1959600" cy="594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3" name="Google Shape;143;p27"/>
          <p:cNvSpPr txBox="1"/>
          <p:nvPr>
            <p:ph idx="6" type="subTitle"/>
          </p:nvPr>
        </p:nvSpPr>
        <p:spPr>
          <a:xfrm>
            <a:off x="4637182" y="1250000"/>
            <a:ext cx="1959600" cy="594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4" name="Google Shape;144;p2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45" name="Google Shape;145;p27"/>
          <p:cNvSpPr/>
          <p:nvPr/>
        </p:nvSpPr>
        <p:spPr>
          <a:xfrm>
            <a:off x="6727126" y="1250597"/>
            <a:ext cx="1959600" cy="332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46" name="Google Shape;146;p27"/>
          <p:cNvSpPr txBox="1"/>
          <p:nvPr>
            <p:ph idx="7" type="body"/>
          </p:nvPr>
        </p:nvSpPr>
        <p:spPr>
          <a:xfrm>
            <a:off x="6727126" y="1801829"/>
            <a:ext cx="1959600" cy="277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47" name="Google Shape;147;p27"/>
          <p:cNvSpPr txBox="1"/>
          <p:nvPr>
            <p:ph idx="8" type="subTitle"/>
          </p:nvPr>
        </p:nvSpPr>
        <p:spPr>
          <a:xfrm>
            <a:off x="6727126" y="1250000"/>
            <a:ext cx="1959600" cy="594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1 1">
  <p:cSld name="CUSTOM_3_2_1_1_1_1_2">
    <p:bg>
      <p:bgPr>
        <a:solidFill>
          <a:schemeClr val="lt2"/>
        </a:solidFill>
      </p:bgPr>
    </p:bg>
    <p:spTree>
      <p:nvGrpSpPr>
        <p:cNvPr id="148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28"/>
          <p:cNvSpPr/>
          <p:nvPr/>
        </p:nvSpPr>
        <p:spPr>
          <a:xfrm>
            <a:off x="457450" y="1141600"/>
            <a:ext cx="3982200" cy="17049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50" name="Google Shape;150;p28"/>
          <p:cNvSpPr/>
          <p:nvPr/>
        </p:nvSpPr>
        <p:spPr>
          <a:xfrm>
            <a:off x="4704574" y="1141600"/>
            <a:ext cx="3982200" cy="17049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151" name="Google Shape;151;p28"/>
          <p:cNvSpPr txBox="1"/>
          <p:nvPr>
            <p:ph idx="1" type="body"/>
          </p:nvPr>
        </p:nvSpPr>
        <p:spPr>
          <a:xfrm>
            <a:off x="457225" y="1589847"/>
            <a:ext cx="3982200" cy="125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52" name="Google Shape;152;p28"/>
          <p:cNvSpPr txBox="1"/>
          <p:nvPr>
            <p:ph idx="2" type="body"/>
          </p:nvPr>
        </p:nvSpPr>
        <p:spPr>
          <a:xfrm>
            <a:off x="4704575" y="1589800"/>
            <a:ext cx="3982200" cy="125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53" name="Google Shape;153;p28"/>
          <p:cNvSpPr txBox="1"/>
          <p:nvPr>
            <p:ph idx="3" type="subTitle"/>
          </p:nvPr>
        </p:nvSpPr>
        <p:spPr>
          <a:xfrm>
            <a:off x="457225" y="1141300"/>
            <a:ext cx="3982200" cy="448500"/>
          </a:xfrm>
          <a:prstGeom prst="rect">
            <a:avLst/>
          </a:prstGeom>
        </p:spPr>
        <p:txBody>
          <a:bodyPr anchorCtr="0" anchor="ctr" bIns="91425" lIns="137150" spcFirstLastPara="1" rIns="137150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4" name="Google Shape;154;p28"/>
          <p:cNvSpPr txBox="1"/>
          <p:nvPr>
            <p:ph idx="4" type="subTitle"/>
          </p:nvPr>
        </p:nvSpPr>
        <p:spPr>
          <a:xfrm>
            <a:off x="4704451" y="1141300"/>
            <a:ext cx="3982200" cy="448500"/>
          </a:xfrm>
          <a:prstGeom prst="rect">
            <a:avLst/>
          </a:prstGeom>
        </p:spPr>
        <p:txBody>
          <a:bodyPr anchorCtr="0" anchor="ctr" bIns="91425" lIns="137150" spcFirstLastPara="1" rIns="137150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5" name="Google Shape;155;p2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56" name="Google Shape;156;p28"/>
          <p:cNvSpPr/>
          <p:nvPr/>
        </p:nvSpPr>
        <p:spPr>
          <a:xfrm>
            <a:off x="457450" y="2970425"/>
            <a:ext cx="3982200" cy="17049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57" name="Google Shape;157;p28"/>
          <p:cNvSpPr/>
          <p:nvPr/>
        </p:nvSpPr>
        <p:spPr>
          <a:xfrm>
            <a:off x="4704574" y="2970425"/>
            <a:ext cx="3982200" cy="17049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158" name="Google Shape;158;p28"/>
          <p:cNvSpPr txBox="1"/>
          <p:nvPr>
            <p:ph idx="5" type="body"/>
          </p:nvPr>
        </p:nvSpPr>
        <p:spPr>
          <a:xfrm>
            <a:off x="457225" y="3418672"/>
            <a:ext cx="3982200" cy="125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59" name="Google Shape;159;p28"/>
          <p:cNvSpPr txBox="1"/>
          <p:nvPr>
            <p:ph idx="6" type="body"/>
          </p:nvPr>
        </p:nvSpPr>
        <p:spPr>
          <a:xfrm>
            <a:off x="4704575" y="3418625"/>
            <a:ext cx="3982200" cy="125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60" name="Google Shape;160;p28"/>
          <p:cNvSpPr txBox="1"/>
          <p:nvPr>
            <p:ph idx="7" type="subTitle"/>
          </p:nvPr>
        </p:nvSpPr>
        <p:spPr>
          <a:xfrm>
            <a:off x="457225" y="2970125"/>
            <a:ext cx="3982200" cy="448500"/>
          </a:xfrm>
          <a:prstGeom prst="rect">
            <a:avLst/>
          </a:prstGeom>
        </p:spPr>
        <p:txBody>
          <a:bodyPr anchorCtr="0" anchor="ctr" bIns="91425" lIns="137150" spcFirstLastPara="1" rIns="137150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1" name="Google Shape;161;p28"/>
          <p:cNvSpPr txBox="1"/>
          <p:nvPr>
            <p:ph idx="8" type="subTitle"/>
          </p:nvPr>
        </p:nvSpPr>
        <p:spPr>
          <a:xfrm>
            <a:off x="4704451" y="2970125"/>
            <a:ext cx="3982200" cy="448500"/>
          </a:xfrm>
          <a:prstGeom prst="rect">
            <a:avLst/>
          </a:prstGeom>
        </p:spPr>
        <p:txBody>
          <a:bodyPr anchorCtr="0" anchor="ctr" bIns="91425" lIns="137150" spcFirstLastPara="1" rIns="137150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2">
  <p:cSld name="CUSTOM_3_2_1_1_1_1_1">
    <p:bg>
      <p:bgPr>
        <a:solidFill>
          <a:schemeClr val="lt1"/>
        </a:solidFill>
      </p:bgPr>
    </p:bg>
    <p:spTree>
      <p:nvGrpSpPr>
        <p:cNvPr id="162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29"/>
          <p:cNvSpPr txBox="1"/>
          <p:nvPr>
            <p:ph idx="1" type="body"/>
          </p:nvPr>
        </p:nvSpPr>
        <p:spPr>
          <a:xfrm>
            <a:off x="457200" y="2132925"/>
            <a:ext cx="19425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64" name="Google Shape;164;p29"/>
          <p:cNvSpPr txBox="1"/>
          <p:nvPr>
            <p:ph idx="2" type="subTitle"/>
          </p:nvPr>
        </p:nvSpPr>
        <p:spPr>
          <a:xfrm>
            <a:off x="457200" y="1477250"/>
            <a:ext cx="1942500" cy="5313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5" name="Google Shape;165;p2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66" name="Google Shape;166;p29"/>
          <p:cNvSpPr txBox="1"/>
          <p:nvPr>
            <p:ph idx="3" type="body"/>
          </p:nvPr>
        </p:nvSpPr>
        <p:spPr>
          <a:xfrm>
            <a:off x="2552930" y="2132925"/>
            <a:ext cx="19425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67" name="Google Shape;167;p29"/>
          <p:cNvSpPr txBox="1"/>
          <p:nvPr>
            <p:ph idx="4" type="subTitle"/>
          </p:nvPr>
        </p:nvSpPr>
        <p:spPr>
          <a:xfrm>
            <a:off x="2552930" y="1477250"/>
            <a:ext cx="1942500" cy="5313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8" name="Google Shape;168;p29"/>
          <p:cNvSpPr txBox="1"/>
          <p:nvPr>
            <p:ph idx="5" type="body"/>
          </p:nvPr>
        </p:nvSpPr>
        <p:spPr>
          <a:xfrm>
            <a:off x="4648660" y="2132925"/>
            <a:ext cx="19425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69" name="Google Shape;169;p29"/>
          <p:cNvSpPr txBox="1"/>
          <p:nvPr>
            <p:ph idx="6" type="subTitle"/>
          </p:nvPr>
        </p:nvSpPr>
        <p:spPr>
          <a:xfrm>
            <a:off x="4648660" y="1477250"/>
            <a:ext cx="1942500" cy="5313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0" name="Google Shape;170;p29"/>
          <p:cNvSpPr txBox="1"/>
          <p:nvPr>
            <p:ph idx="7" type="body"/>
          </p:nvPr>
        </p:nvSpPr>
        <p:spPr>
          <a:xfrm>
            <a:off x="6744392" y="2132925"/>
            <a:ext cx="19425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71" name="Google Shape;171;p29"/>
          <p:cNvSpPr txBox="1"/>
          <p:nvPr>
            <p:ph idx="8" type="subTitle"/>
          </p:nvPr>
        </p:nvSpPr>
        <p:spPr>
          <a:xfrm>
            <a:off x="6744392" y="1477250"/>
            <a:ext cx="1942500" cy="5313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2 1">
  <p:cSld name="CUSTOM_3_2_1_1_1_1_1_2">
    <p:bg>
      <p:bgPr>
        <a:solidFill>
          <a:schemeClr val="lt1"/>
        </a:solidFill>
      </p:bgPr>
    </p:bg>
    <p:spTree>
      <p:nvGrpSpPr>
        <p:cNvPr id="172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p30"/>
          <p:cNvSpPr txBox="1"/>
          <p:nvPr>
            <p:ph idx="1" type="body"/>
          </p:nvPr>
        </p:nvSpPr>
        <p:spPr>
          <a:xfrm>
            <a:off x="491175" y="1593548"/>
            <a:ext cx="3958800" cy="1266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74" name="Google Shape;174;p30"/>
          <p:cNvSpPr txBox="1"/>
          <p:nvPr>
            <p:ph idx="2" type="subTitle"/>
          </p:nvPr>
        </p:nvSpPr>
        <p:spPr>
          <a:xfrm>
            <a:off x="491175" y="1253075"/>
            <a:ext cx="3958800" cy="3405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5" name="Google Shape;175;p3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76" name="Google Shape;176;p30"/>
          <p:cNvSpPr txBox="1"/>
          <p:nvPr>
            <p:ph idx="3" type="body"/>
          </p:nvPr>
        </p:nvSpPr>
        <p:spPr>
          <a:xfrm>
            <a:off x="4762105" y="1593548"/>
            <a:ext cx="3958800" cy="1266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77" name="Google Shape;177;p30"/>
          <p:cNvSpPr txBox="1"/>
          <p:nvPr>
            <p:ph idx="4" type="subTitle"/>
          </p:nvPr>
        </p:nvSpPr>
        <p:spPr>
          <a:xfrm>
            <a:off x="4762102" y="1253075"/>
            <a:ext cx="3958800" cy="3405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8" name="Google Shape;178;p30"/>
          <p:cNvSpPr txBox="1"/>
          <p:nvPr>
            <p:ph idx="5" type="body"/>
          </p:nvPr>
        </p:nvSpPr>
        <p:spPr>
          <a:xfrm>
            <a:off x="491113" y="3393823"/>
            <a:ext cx="3958800" cy="1266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79" name="Google Shape;179;p30"/>
          <p:cNvSpPr txBox="1"/>
          <p:nvPr>
            <p:ph idx="6" type="subTitle"/>
          </p:nvPr>
        </p:nvSpPr>
        <p:spPr>
          <a:xfrm>
            <a:off x="491113" y="3053350"/>
            <a:ext cx="3958800" cy="3405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0" name="Google Shape;180;p30"/>
          <p:cNvSpPr txBox="1"/>
          <p:nvPr>
            <p:ph idx="7" type="body"/>
          </p:nvPr>
        </p:nvSpPr>
        <p:spPr>
          <a:xfrm>
            <a:off x="4762042" y="3393823"/>
            <a:ext cx="3958800" cy="1266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81" name="Google Shape;181;p30"/>
          <p:cNvSpPr txBox="1"/>
          <p:nvPr>
            <p:ph idx="8" type="subTitle"/>
          </p:nvPr>
        </p:nvSpPr>
        <p:spPr>
          <a:xfrm>
            <a:off x="4762040" y="3053350"/>
            <a:ext cx="3958800" cy="3405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">
  <p:cSld name="CUSTOM_3_2_1_1_1_1_1_1">
    <p:bg>
      <p:bgPr>
        <a:solidFill>
          <a:schemeClr val="lt1"/>
        </a:solidFill>
      </p:bgPr>
    </p:bg>
    <p:spTree>
      <p:nvGrpSpPr>
        <p:cNvPr id="182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p31"/>
          <p:cNvSpPr txBox="1"/>
          <p:nvPr>
            <p:ph idx="1" type="body"/>
          </p:nvPr>
        </p:nvSpPr>
        <p:spPr>
          <a:xfrm>
            <a:off x="2064350" y="1140000"/>
            <a:ext cx="6176100" cy="756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84" name="Google Shape;184;p31"/>
          <p:cNvSpPr txBox="1"/>
          <p:nvPr>
            <p:ph idx="2" type="body"/>
          </p:nvPr>
        </p:nvSpPr>
        <p:spPr>
          <a:xfrm>
            <a:off x="2064350" y="2076930"/>
            <a:ext cx="6176100" cy="756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85" name="Google Shape;185;p31"/>
          <p:cNvSpPr txBox="1"/>
          <p:nvPr>
            <p:ph idx="3" type="subTitle"/>
          </p:nvPr>
        </p:nvSpPr>
        <p:spPr>
          <a:xfrm>
            <a:off x="457200" y="1140077"/>
            <a:ext cx="1404000" cy="756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6" name="Google Shape;186;p31"/>
          <p:cNvSpPr txBox="1"/>
          <p:nvPr>
            <p:ph idx="4" type="subTitle"/>
          </p:nvPr>
        </p:nvSpPr>
        <p:spPr>
          <a:xfrm>
            <a:off x="457200" y="2076966"/>
            <a:ext cx="1404000" cy="756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7" name="Google Shape;187;p31"/>
          <p:cNvSpPr txBox="1"/>
          <p:nvPr>
            <p:ph idx="5" type="subTitle"/>
          </p:nvPr>
        </p:nvSpPr>
        <p:spPr>
          <a:xfrm>
            <a:off x="457200" y="3013875"/>
            <a:ext cx="1404000" cy="756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8" name="Google Shape;188;p3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89" name="Google Shape;189;p31"/>
          <p:cNvSpPr txBox="1"/>
          <p:nvPr>
            <p:ph idx="6" type="body"/>
          </p:nvPr>
        </p:nvSpPr>
        <p:spPr>
          <a:xfrm>
            <a:off x="2064350" y="3013870"/>
            <a:ext cx="6176100" cy="756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90" name="Google Shape;190;p31"/>
          <p:cNvSpPr txBox="1"/>
          <p:nvPr>
            <p:ph idx="7" type="subTitle"/>
          </p:nvPr>
        </p:nvSpPr>
        <p:spPr>
          <a:xfrm>
            <a:off x="457200" y="3950775"/>
            <a:ext cx="1404000" cy="756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1" name="Google Shape;191;p31"/>
          <p:cNvSpPr txBox="1"/>
          <p:nvPr>
            <p:ph idx="8" type="body"/>
          </p:nvPr>
        </p:nvSpPr>
        <p:spPr>
          <a:xfrm>
            <a:off x="2064350" y="3950773"/>
            <a:ext cx="6176100" cy="756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 1">
  <p:cSld name="CUSTOM_3_2_1_1_1_1_1_1_1">
    <p:bg>
      <p:bgPr>
        <a:solidFill>
          <a:schemeClr val="lt2"/>
        </a:solidFill>
      </p:bgPr>
    </p:bg>
    <p:spTree>
      <p:nvGrpSpPr>
        <p:cNvPr id="192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p32"/>
          <p:cNvSpPr txBox="1"/>
          <p:nvPr>
            <p:ph type="title"/>
          </p:nvPr>
        </p:nvSpPr>
        <p:spPr>
          <a:xfrm>
            <a:off x="457200" y="446825"/>
            <a:ext cx="8229600" cy="56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194" name="Google Shape;194;p32"/>
          <p:cNvSpPr/>
          <p:nvPr/>
        </p:nvSpPr>
        <p:spPr>
          <a:xfrm>
            <a:off x="457200" y="1154900"/>
            <a:ext cx="8229600" cy="83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5" name="Google Shape;195;p32"/>
          <p:cNvSpPr txBox="1"/>
          <p:nvPr>
            <p:ph idx="1" type="subTitle"/>
          </p:nvPr>
        </p:nvSpPr>
        <p:spPr>
          <a:xfrm>
            <a:off x="457200" y="1154911"/>
            <a:ext cx="2142300" cy="833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96" name="Google Shape;196;p32"/>
          <p:cNvSpPr txBox="1"/>
          <p:nvPr>
            <p:ph idx="2" type="body"/>
          </p:nvPr>
        </p:nvSpPr>
        <p:spPr>
          <a:xfrm>
            <a:off x="2749850" y="1289125"/>
            <a:ext cx="59370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97" name="Google Shape;197;p32"/>
          <p:cNvSpPr/>
          <p:nvPr/>
        </p:nvSpPr>
        <p:spPr>
          <a:xfrm>
            <a:off x="457200" y="2090780"/>
            <a:ext cx="8229600" cy="83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8" name="Google Shape;198;p32"/>
          <p:cNvSpPr txBox="1"/>
          <p:nvPr>
            <p:ph idx="3" type="subTitle"/>
          </p:nvPr>
        </p:nvSpPr>
        <p:spPr>
          <a:xfrm>
            <a:off x="457200" y="2090802"/>
            <a:ext cx="2142300" cy="833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99" name="Google Shape;199;p32"/>
          <p:cNvSpPr/>
          <p:nvPr/>
        </p:nvSpPr>
        <p:spPr>
          <a:xfrm>
            <a:off x="457200" y="3026661"/>
            <a:ext cx="8229600" cy="83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0" name="Google Shape;200;p32"/>
          <p:cNvSpPr txBox="1"/>
          <p:nvPr>
            <p:ph idx="4" type="body"/>
          </p:nvPr>
        </p:nvSpPr>
        <p:spPr>
          <a:xfrm>
            <a:off x="2749800" y="2950045"/>
            <a:ext cx="59370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01" name="Google Shape;201;p32"/>
          <p:cNvSpPr txBox="1"/>
          <p:nvPr>
            <p:ph idx="5" type="body"/>
          </p:nvPr>
        </p:nvSpPr>
        <p:spPr>
          <a:xfrm>
            <a:off x="2749800" y="2119595"/>
            <a:ext cx="59370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02" name="Google Shape;202;p32"/>
          <p:cNvSpPr txBox="1"/>
          <p:nvPr>
            <p:ph idx="6" type="subTitle"/>
          </p:nvPr>
        </p:nvSpPr>
        <p:spPr>
          <a:xfrm>
            <a:off x="457200" y="3026693"/>
            <a:ext cx="2142300" cy="833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03" name="Google Shape;203;p32"/>
          <p:cNvSpPr/>
          <p:nvPr/>
        </p:nvSpPr>
        <p:spPr>
          <a:xfrm>
            <a:off x="457200" y="3963079"/>
            <a:ext cx="8229600" cy="83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4" name="Google Shape;204;p32"/>
          <p:cNvSpPr txBox="1"/>
          <p:nvPr>
            <p:ph idx="7" type="body"/>
          </p:nvPr>
        </p:nvSpPr>
        <p:spPr>
          <a:xfrm>
            <a:off x="2749800" y="3780495"/>
            <a:ext cx="59370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05" name="Google Shape;205;p32"/>
          <p:cNvSpPr txBox="1"/>
          <p:nvPr>
            <p:ph idx="8" type="subTitle"/>
          </p:nvPr>
        </p:nvSpPr>
        <p:spPr>
          <a:xfrm>
            <a:off x="457200" y="3963110"/>
            <a:ext cx="2142300" cy="833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">
  <p:cSld name="CUSTOM_3_1">
    <p:spTree>
      <p:nvGrpSpPr>
        <p:cNvPr id="206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p33"/>
          <p:cNvSpPr txBox="1"/>
          <p:nvPr>
            <p:ph type="title"/>
          </p:nvPr>
        </p:nvSpPr>
        <p:spPr>
          <a:xfrm>
            <a:off x="457200" y="4462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08" name="Google Shape;208;p33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09" name="Google Shape;209;p33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10" name="Google Shape;210;p33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211" name="Google Shape;211;p33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1">
  <p:cSld name="CUSTOM">
    <p:spTree>
      <p:nvGrpSpPr>
        <p:cNvPr id="212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p3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14" name="Google Shape;214;p34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15" name="Google Shape;215;p34"/>
          <p:cNvSpPr/>
          <p:nvPr>
            <p:ph idx="2" type="pic"/>
          </p:nvPr>
        </p:nvSpPr>
        <p:spPr>
          <a:xfrm>
            <a:off x="4774400" y="1368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3456">
          <p15:clr>
            <a:srgbClr val="E46962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2">
  <p:cSld name="CUSTOM_1">
    <p:spTree>
      <p:nvGrpSpPr>
        <p:cNvPr id="216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p3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18" name="Google Shape;218;p35"/>
          <p:cNvSpPr txBox="1"/>
          <p:nvPr>
            <p:ph idx="1" type="body"/>
          </p:nvPr>
        </p:nvSpPr>
        <p:spPr>
          <a:xfrm>
            <a:off x="4812625" y="1368600"/>
            <a:ext cx="3874200" cy="3200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19" name="Google Shape;219;p35"/>
          <p:cNvSpPr/>
          <p:nvPr>
            <p:ph idx="2" type="pic"/>
          </p:nvPr>
        </p:nvSpPr>
        <p:spPr>
          <a:xfrm>
            <a:off x="609600" y="1371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3">
  <p:cSld name="CUSTOM_1_1">
    <p:spTree>
      <p:nvGrpSpPr>
        <p:cNvPr id="220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p3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2" name="Google Shape;222;p36"/>
          <p:cNvSpPr txBox="1"/>
          <p:nvPr>
            <p:ph idx="1" type="body"/>
          </p:nvPr>
        </p:nvSpPr>
        <p:spPr>
          <a:xfrm>
            <a:off x="5334000" y="1418500"/>
            <a:ext cx="3352800" cy="251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23" name="Google Shape;223;p36"/>
          <p:cNvSpPr/>
          <p:nvPr>
            <p:ph idx="2" type="pic"/>
          </p:nvPr>
        </p:nvSpPr>
        <p:spPr>
          <a:xfrm>
            <a:off x="609600" y="1371600"/>
            <a:ext cx="4586100" cy="2561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1">
  <p:cSld name="CUSTOM_3_1_1">
    <p:spTree>
      <p:nvGrpSpPr>
        <p:cNvPr id="224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Google Shape;225;p3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26" name="Google Shape;226;p37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27" name="Google Shape;227;p37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28" name="Google Shape;228;p37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229" name="Google Shape;229;p37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234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Google Shape;235;p39"/>
          <p:cNvSpPr txBox="1"/>
          <p:nvPr>
            <p:ph type="ctrTitle"/>
          </p:nvPr>
        </p:nvSpPr>
        <p:spPr>
          <a:xfrm>
            <a:off x="10291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36" name="Google Shape;236;p3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432">
          <p15:clr>
            <a:srgbClr val="E46962"/>
          </p15:clr>
        </p15:guide>
      </p15:sldGuideLst>
    </p:ext>
  </p:extLst>
</p:sldLayout>
</file>

<file path=ppt/slideLayouts/slideLayout3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1">
  <p:cSld name="CUSTOM_2">
    <p:spTree>
      <p:nvGrpSpPr>
        <p:cNvPr id="237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Google Shape;238;p4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39" name="Google Shape;239;p40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">
  <p:cSld name="CUSTOM_2_1">
    <p:spTree>
      <p:nvGrpSpPr>
        <p:cNvPr id="240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Google Shape;241;p4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42" name="Google Shape;242;p41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">
  <p:cSld name="CUSTOM_3">
    <p:spTree>
      <p:nvGrpSpPr>
        <p:cNvPr id="243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Google Shape;244;p4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45" name="Google Shape;245;p42"/>
          <p:cNvSpPr txBox="1"/>
          <p:nvPr>
            <p:ph idx="1" type="body"/>
          </p:nvPr>
        </p:nvSpPr>
        <p:spPr>
          <a:xfrm>
            <a:off x="457200" y="1140000"/>
            <a:ext cx="82296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">
  <p:cSld name="CUSTOM_3_2">
    <p:spTree>
      <p:nvGrpSpPr>
        <p:cNvPr id="246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p43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48" name="Google Shape;248;p43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49" name="Google Shape;249;p4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50" name="Google Shape;250;p43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 1">
  <p:cSld name="CUSTOM_3_2_3">
    <p:spTree>
      <p:nvGrpSpPr>
        <p:cNvPr id="25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Google Shape;252;p44"/>
          <p:cNvSpPr txBox="1"/>
          <p:nvPr>
            <p:ph idx="1" type="body"/>
          </p:nvPr>
        </p:nvSpPr>
        <p:spPr>
          <a:xfrm>
            <a:off x="457200" y="2361293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53" name="Google Shape;253;p44"/>
          <p:cNvSpPr txBox="1"/>
          <p:nvPr>
            <p:ph idx="2" type="body"/>
          </p:nvPr>
        </p:nvSpPr>
        <p:spPr>
          <a:xfrm>
            <a:off x="457200" y="3582599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54" name="Google Shape;254;p4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55" name="Google Shape;255;p44"/>
          <p:cNvSpPr txBox="1"/>
          <p:nvPr>
            <p:ph idx="3" type="body"/>
          </p:nvPr>
        </p:nvSpPr>
        <p:spPr>
          <a:xfrm>
            <a:off x="457200" y="1140000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3">
  <p:cSld name="CUSTOM_3_2_2">
    <p:spTree>
      <p:nvGrpSpPr>
        <p:cNvPr id="256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Google Shape;257;p45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58" name="Google Shape;258;p45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59" name="Google Shape;259;p4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60" name="Google Shape;260;p45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2">
  <p:cSld name="CUSTOM_3_2_1">
    <p:spTree>
      <p:nvGrpSpPr>
        <p:cNvPr id="26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Google Shape;262;p46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63" name="Google Shape;263;p46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64" name="Google Shape;264;p46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65" name="Google Shape;265;p4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">
  <p:cSld name="CUSTOM_4">
    <p:bg>
      <p:bgPr>
        <a:solidFill>
          <a:schemeClr val="lt2"/>
        </a:solidFill>
      </p:bgPr>
    </p:bg>
    <p:spTree>
      <p:nvGrpSpPr>
        <p:cNvPr id="266" name="Shape 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Google Shape;267;p47"/>
          <p:cNvSpPr/>
          <p:nvPr/>
        </p:nvSpPr>
        <p:spPr>
          <a:xfrm>
            <a:off x="6727365" y="1446800"/>
            <a:ext cx="19593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8" name="Google Shape;268;p47"/>
          <p:cNvSpPr txBox="1"/>
          <p:nvPr>
            <p:ph idx="1" type="body"/>
          </p:nvPr>
        </p:nvSpPr>
        <p:spPr>
          <a:xfrm>
            <a:off x="6727365" y="1457698"/>
            <a:ext cx="19593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69" name="Google Shape;269;p47"/>
          <p:cNvSpPr txBox="1"/>
          <p:nvPr>
            <p:ph type="title"/>
          </p:nvPr>
        </p:nvSpPr>
        <p:spPr>
          <a:xfrm>
            <a:off x="457200" y="448056"/>
            <a:ext cx="8229600" cy="5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0" name="Google Shape;270;p47"/>
          <p:cNvSpPr/>
          <p:nvPr/>
        </p:nvSpPr>
        <p:spPr>
          <a:xfrm>
            <a:off x="457200" y="1455350"/>
            <a:ext cx="19593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1" name="Google Shape;271;p47"/>
          <p:cNvSpPr/>
          <p:nvPr/>
        </p:nvSpPr>
        <p:spPr>
          <a:xfrm>
            <a:off x="2547256" y="1455350"/>
            <a:ext cx="19593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2" name="Google Shape;272;p47"/>
          <p:cNvSpPr/>
          <p:nvPr/>
        </p:nvSpPr>
        <p:spPr>
          <a:xfrm>
            <a:off x="4637311" y="1455350"/>
            <a:ext cx="19593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273" name="Google Shape;273;p47"/>
          <p:cNvCxnSpPr/>
          <p:nvPr/>
        </p:nvCxnSpPr>
        <p:spPr>
          <a:xfrm flipH="1" rot="10800000">
            <a:off x="457200" y="4325084"/>
            <a:ext cx="1959300" cy="21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74" name="Google Shape;274;p47"/>
          <p:cNvCxnSpPr/>
          <p:nvPr/>
        </p:nvCxnSpPr>
        <p:spPr>
          <a:xfrm flipH="1" rot="10800000">
            <a:off x="2547256" y="4325084"/>
            <a:ext cx="1959300" cy="2100"/>
          </a:xfrm>
          <a:prstGeom prst="straightConnector1">
            <a:avLst/>
          </a:prstGeom>
          <a:noFill/>
          <a:ln cap="flat" cmpd="sng" w="38100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75" name="Google Shape;275;p47"/>
          <p:cNvCxnSpPr/>
          <p:nvPr/>
        </p:nvCxnSpPr>
        <p:spPr>
          <a:xfrm flipH="1" rot="10800000">
            <a:off x="4637311" y="4325084"/>
            <a:ext cx="1959300" cy="2100"/>
          </a:xfrm>
          <a:prstGeom prst="straightConnector1">
            <a:avLst/>
          </a:prstGeom>
          <a:noFill/>
          <a:ln cap="flat" cmpd="sng" w="38100">
            <a:solidFill>
              <a:schemeClr val="accent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276" name="Google Shape;276;p47"/>
          <p:cNvSpPr txBox="1"/>
          <p:nvPr>
            <p:ph idx="2" type="body"/>
          </p:nvPr>
        </p:nvSpPr>
        <p:spPr>
          <a:xfrm>
            <a:off x="457200" y="1453859"/>
            <a:ext cx="19593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77" name="Google Shape;277;p47"/>
          <p:cNvSpPr txBox="1"/>
          <p:nvPr>
            <p:ph idx="3" type="body"/>
          </p:nvPr>
        </p:nvSpPr>
        <p:spPr>
          <a:xfrm>
            <a:off x="4637311" y="1466248"/>
            <a:ext cx="19593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78" name="Google Shape;278;p47"/>
          <p:cNvSpPr txBox="1"/>
          <p:nvPr>
            <p:ph idx="4" type="body"/>
          </p:nvPr>
        </p:nvSpPr>
        <p:spPr>
          <a:xfrm>
            <a:off x="2547256" y="1453859"/>
            <a:ext cx="19593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cxnSp>
        <p:nvCxnSpPr>
          <p:cNvPr id="279" name="Google Shape;279;p47"/>
          <p:cNvCxnSpPr/>
          <p:nvPr/>
        </p:nvCxnSpPr>
        <p:spPr>
          <a:xfrm flipH="1" rot="10800000">
            <a:off x="6727365" y="4316534"/>
            <a:ext cx="1959300" cy="2100"/>
          </a:xfrm>
          <a:prstGeom prst="straightConnector1">
            <a:avLst/>
          </a:prstGeom>
          <a:noFill/>
          <a:ln cap="flat" cmpd="sng" w="38100">
            <a:solidFill>
              <a:schemeClr val="accent4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">
  <p:cSld name="CUSTOM_3_2_1_2">
    <p:spTree>
      <p:nvGrpSpPr>
        <p:cNvPr id="280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Google Shape;281;p48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82" name="Google Shape;282;p48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83" name="Google Shape;283;p48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84" name="Google Shape;284;p4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 1">
  <p:cSld name="CUSTOM_3_2_1_2_1">
    <p:spTree>
      <p:nvGrpSpPr>
        <p:cNvPr id="285" name="Shape 2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Google Shape;286;p49"/>
          <p:cNvSpPr txBox="1"/>
          <p:nvPr>
            <p:ph idx="1" type="subTitle"/>
          </p:nvPr>
        </p:nvSpPr>
        <p:spPr>
          <a:xfrm>
            <a:off x="2547182" y="1371750"/>
            <a:ext cx="17742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4500">
                <a:solidFill>
                  <a:schemeClr val="accent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287" name="Google Shape;287;p49"/>
          <p:cNvSpPr txBox="1"/>
          <p:nvPr>
            <p:ph idx="2" type="subTitle"/>
          </p:nvPr>
        </p:nvSpPr>
        <p:spPr>
          <a:xfrm>
            <a:off x="4637230" y="1371750"/>
            <a:ext cx="17742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4500">
                <a:solidFill>
                  <a:schemeClr val="accent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288" name="Google Shape;288;p49"/>
          <p:cNvSpPr txBox="1"/>
          <p:nvPr>
            <p:ph idx="3" type="subTitle"/>
          </p:nvPr>
        </p:nvSpPr>
        <p:spPr>
          <a:xfrm>
            <a:off x="457125" y="1371750"/>
            <a:ext cx="17742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4500">
                <a:solidFill>
                  <a:schemeClr val="accent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289" name="Google Shape;289;p49"/>
          <p:cNvSpPr txBox="1"/>
          <p:nvPr>
            <p:ph idx="4" type="body"/>
          </p:nvPr>
        </p:nvSpPr>
        <p:spPr>
          <a:xfrm>
            <a:off x="457150" y="1846350"/>
            <a:ext cx="1959600" cy="23541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90" name="Google Shape;290;p49"/>
          <p:cNvSpPr txBox="1"/>
          <p:nvPr>
            <p:ph idx="5" type="body"/>
          </p:nvPr>
        </p:nvSpPr>
        <p:spPr>
          <a:xfrm>
            <a:off x="2547197" y="1846350"/>
            <a:ext cx="1959600" cy="23541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91" name="Google Shape;291;p49"/>
          <p:cNvSpPr txBox="1"/>
          <p:nvPr>
            <p:ph idx="6" type="body"/>
          </p:nvPr>
        </p:nvSpPr>
        <p:spPr>
          <a:xfrm>
            <a:off x="4637244" y="1846350"/>
            <a:ext cx="1959600" cy="23541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92" name="Google Shape;292;p4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93" name="Google Shape;293;p49"/>
          <p:cNvSpPr txBox="1"/>
          <p:nvPr>
            <p:ph idx="7" type="subTitle"/>
          </p:nvPr>
        </p:nvSpPr>
        <p:spPr>
          <a:xfrm>
            <a:off x="6727263" y="1371750"/>
            <a:ext cx="17742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4500">
                <a:solidFill>
                  <a:schemeClr val="accent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294" name="Google Shape;294;p49"/>
          <p:cNvSpPr txBox="1"/>
          <p:nvPr>
            <p:ph idx="8" type="body"/>
          </p:nvPr>
        </p:nvSpPr>
        <p:spPr>
          <a:xfrm>
            <a:off x="6727276" y="1846350"/>
            <a:ext cx="1959600" cy="23541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4 1">
  <p:cSld name="CUSTOM_3_2_1_1_2">
    <p:spTree>
      <p:nvGrpSpPr>
        <p:cNvPr id="295" name="Shape 2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" name="Google Shape;296;p50"/>
          <p:cNvSpPr txBox="1"/>
          <p:nvPr>
            <p:ph idx="1" type="body"/>
          </p:nvPr>
        </p:nvSpPr>
        <p:spPr>
          <a:xfrm>
            <a:off x="489150" y="2727525"/>
            <a:ext cx="19518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97" name="Google Shape;297;p50"/>
          <p:cNvSpPr txBox="1"/>
          <p:nvPr>
            <p:ph idx="2" type="body"/>
          </p:nvPr>
        </p:nvSpPr>
        <p:spPr>
          <a:xfrm>
            <a:off x="2571054" y="2727525"/>
            <a:ext cx="19518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98" name="Google Shape;298;p50"/>
          <p:cNvSpPr txBox="1"/>
          <p:nvPr>
            <p:ph idx="3" type="body"/>
          </p:nvPr>
        </p:nvSpPr>
        <p:spPr>
          <a:xfrm>
            <a:off x="4652957" y="2727525"/>
            <a:ext cx="19518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99" name="Google Shape;299;p5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00" name="Google Shape;300;p50"/>
          <p:cNvSpPr txBox="1"/>
          <p:nvPr>
            <p:ph idx="4" type="body"/>
          </p:nvPr>
        </p:nvSpPr>
        <p:spPr>
          <a:xfrm>
            <a:off x="6734864" y="2727525"/>
            <a:ext cx="19518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5">
  <p:cSld name="CUSTOM_3_2_1_1_1">
    <p:bg>
      <p:bgPr>
        <a:solidFill>
          <a:schemeClr val="lt2"/>
        </a:solidFill>
      </p:bgPr>
    </p:bg>
    <p:spTree>
      <p:nvGrpSpPr>
        <p:cNvPr id="30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Google Shape;302;p51"/>
          <p:cNvSpPr txBox="1"/>
          <p:nvPr>
            <p:ph idx="1" type="body"/>
          </p:nvPr>
        </p:nvSpPr>
        <p:spPr>
          <a:xfrm>
            <a:off x="457263" y="1724175"/>
            <a:ext cx="1959300" cy="2735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37150" spcFirstLastPara="1" rIns="91425" wrap="square" tIns="137150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03" name="Google Shape;303;p5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04" name="Google Shape;304;p51"/>
          <p:cNvSpPr/>
          <p:nvPr/>
        </p:nvSpPr>
        <p:spPr>
          <a:xfrm>
            <a:off x="457261" y="1362450"/>
            <a:ext cx="4572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305" name="Google Shape;305;p51"/>
          <p:cNvSpPr/>
          <p:nvPr/>
        </p:nvSpPr>
        <p:spPr>
          <a:xfrm>
            <a:off x="2547331" y="1362450"/>
            <a:ext cx="4572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306" name="Google Shape;306;p51"/>
          <p:cNvSpPr/>
          <p:nvPr/>
        </p:nvSpPr>
        <p:spPr>
          <a:xfrm>
            <a:off x="4637396" y="1362450"/>
            <a:ext cx="4572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307" name="Google Shape;307;p51"/>
          <p:cNvSpPr txBox="1"/>
          <p:nvPr>
            <p:ph idx="2" type="body"/>
          </p:nvPr>
        </p:nvSpPr>
        <p:spPr>
          <a:xfrm>
            <a:off x="2547326" y="1724175"/>
            <a:ext cx="1959300" cy="2735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37150" spcFirstLastPara="1" rIns="91425" wrap="square" tIns="137150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08" name="Google Shape;308;p51"/>
          <p:cNvSpPr txBox="1"/>
          <p:nvPr>
            <p:ph idx="3" type="body"/>
          </p:nvPr>
        </p:nvSpPr>
        <p:spPr>
          <a:xfrm>
            <a:off x="4637390" y="1724175"/>
            <a:ext cx="1959300" cy="2735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37150" spcFirstLastPara="1" rIns="91425" wrap="square" tIns="137150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09" name="Google Shape;309;p51"/>
          <p:cNvSpPr/>
          <p:nvPr/>
        </p:nvSpPr>
        <p:spPr>
          <a:xfrm>
            <a:off x="6727447" y="1362450"/>
            <a:ext cx="4572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4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310" name="Google Shape;310;p51"/>
          <p:cNvSpPr txBox="1"/>
          <p:nvPr>
            <p:ph idx="4" type="body"/>
          </p:nvPr>
        </p:nvSpPr>
        <p:spPr>
          <a:xfrm>
            <a:off x="6727439" y="1724175"/>
            <a:ext cx="1959300" cy="2735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37150" spcFirstLastPara="1" rIns="91425" wrap="square" tIns="137150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1">
  <p:cSld name="CUSTOM_3_2_1_1_1_1">
    <p:bg>
      <p:bgPr>
        <a:solidFill>
          <a:schemeClr val="lt2"/>
        </a:solidFill>
      </p:bgPr>
    </p:bg>
    <p:spTree>
      <p:nvGrpSpPr>
        <p:cNvPr id="311" name="Shape 3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" name="Google Shape;312;p52"/>
          <p:cNvSpPr/>
          <p:nvPr/>
        </p:nvSpPr>
        <p:spPr>
          <a:xfrm>
            <a:off x="45735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313" name="Google Shape;313;p52"/>
          <p:cNvSpPr/>
          <p:nvPr/>
        </p:nvSpPr>
        <p:spPr>
          <a:xfrm>
            <a:off x="3237075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314" name="Google Shape;314;p52"/>
          <p:cNvSpPr/>
          <p:nvPr/>
        </p:nvSpPr>
        <p:spPr>
          <a:xfrm>
            <a:off x="601680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315" name="Google Shape;315;p52"/>
          <p:cNvSpPr txBox="1"/>
          <p:nvPr>
            <p:ph idx="1" type="body"/>
          </p:nvPr>
        </p:nvSpPr>
        <p:spPr>
          <a:xfrm>
            <a:off x="4572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16" name="Google Shape;316;p52"/>
          <p:cNvSpPr txBox="1"/>
          <p:nvPr>
            <p:ph idx="2" type="body"/>
          </p:nvPr>
        </p:nvSpPr>
        <p:spPr>
          <a:xfrm>
            <a:off x="3237075" y="19019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17" name="Google Shape;317;p52"/>
          <p:cNvSpPr txBox="1"/>
          <p:nvPr>
            <p:ph idx="3" type="body"/>
          </p:nvPr>
        </p:nvSpPr>
        <p:spPr>
          <a:xfrm>
            <a:off x="60168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18" name="Google Shape;318;p52"/>
          <p:cNvSpPr txBox="1"/>
          <p:nvPr>
            <p:ph idx="4" type="subTitle"/>
          </p:nvPr>
        </p:nvSpPr>
        <p:spPr>
          <a:xfrm>
            <a:off x="4572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9" name="Google Shape;319;p52"/>
          <p:cNvSpPr txBox="1"/>
          <p:nvPr>
            <p:ph idx="5" type="subTitle"/>
          </p:nvPr>
        </p:nvSpPr>
        <p:spPr>
          <a:xfrm>
            <a:off x="32370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0" name="Google Shape;320;p52"/>
          <p:cNvSpPr txBox="1"/>
          <p:nvPr>
            <p:ph idx="6" type="subTitle"/>
          </p:nvPr>
        </p:nvSpPr>
        <p:spPr>
          <a:xfrm>
            <a:off x="60168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1" name="Google Shape;321;p5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2">
  <p:cSld name="CUSTOM_3_2_1_1_1_1_1">
    <p:bg>
      <p:bgPr>
        <a:solidFill>
          <a:schemeClr val="lt1"/>
        </a:solidFill>
      </p:bgPr>
    </p:bg>
    <p:spTree>
      <p:nvGrpSpPr>
        <p:cNvPr id="322" name="Shape 3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" name="Google Shape;323;p53"/>
          <p:cNvSpPr txBox="1"/>
          <p:nvPr>
            <p:ph idx="1" type="body"/>
          </p:nvPr>
        </p:nvSpPr>
        <p:spPr>
          <a:xfrm>
            <a:off x="4572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24" name="Google Shape;324;p53"/>
          <p:cNvSpPr txBox="1"/>
          <p:nvPr>
            <p:ph idx="2" type="subTitle"/>
          </p:nvPr>
        </p:nvSpPr>
        <p:spPr>
          <a:xfrm>
            <a:off x="4572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5" name="Google Shape;325;p5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26" name="Google Shape;326;p53"/>
          <p:cNvSpPr txBox="1"/>
          <p:nvPr>
            <p:ph idx="3" type="body"/>
          </p:nvPr>
        </p:nvSpPr>
        <p:spPr>
          <a:xfrm>
            <a:off x="326895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27" name="Google Shape;327;p53"/>
          <p:cNvSpPr txBox="1"/>
          <p:nvPr>
            <p:ph idx="4" type="subTitle"/>
          </p:nvPr>
        </p:nvSpPr>
        <p:spPr>
          <a:xfrm>
            <a:off x="326895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8" name="Google Shape;328;p53"/>
          <p:cNvSpPr txBox="1"/>
          <p:nvPr>
            <p:ph idx="5" type="body"/>
          </p:nvPr>
        </p:nvSpPr>
        <p:spPr>
          <a:xfrm>
            <a:off x="60807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29" name="Google Shape;329;p53"/>
          <p:cNvSpPr txBox="1"/>
          <p:nvPr>
            <p:ph idx="6" type="subTitle"/>
          </p:nvPr>
        </p:nvSpPr>
        <p:spPr>
          <a:xfrm>
            <a:off x="60807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">
  <p:cSld name="CUSTOM_3_2_1_1_1_1_1_1">
    <p:bg>
      <p:bgPr>
        <a:solidFill>
          <a:schemeClr val="lt1"/>
        </a:solidFill>
      </p:bgPr>
    </p:bg>
    <p:spTree>
      <p:nvGrpSpPr>
        <p:cNvPr id="330" name="Shape 3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" name="Google Shape;331;p54"/>
          <p:cNvSpPr txBox="1"/>
          <p:nvPr>
            <p:ph idx="1" type="body"/>
          </p:nvPr>
        </p:nvSpPr>
        <p:spPr>
          <a:xfrm>
            <a:off x="2064350" y="1140000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32" name="Google Shape;332;p54"/>
          <p:cNvSpPr txBox="1"/>
          <p:nvPr>
            <p:ph idx="2" type="body"/>
          </p:nvPr>
        </p:nvSpPr>
        <p:spPr>
          <a:xfrm>
            <a:off x="2064350" y="23612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33" name="Google Shape;333;p54"/>
          <p:cNvSpPr txBox="1"/>
          <p:nvPr>
            <p:ph idx="3" type="subTitle"/>
          </p:nvPr>
        </p:nvSpPr>
        <p:spPr>
          <a:xfrm>
            <a:off x="457200" y="11401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34" name="Google Shape;334;p54"/>
          <p:cNvSpPr txBox="1"/>
          <p:nvPr>
            <p:ph idx="4" type="subTitle"/>
          </p:nvPr>
        </p:nvSpPr>
        <p:spPr>
          <a:xfrm>
            <a:off x="457200" y="2361338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35" name="Google Shape;335;p54"/>
          <p:cNvSpPr txBox="1"/>
          <p:nvPr>
            <p:ph idx="5" type="subTitle"/>
          </p:nvPr>
        </p:nvSpPr>
        <p:spPr>
          <a:xfrm>
            <a:off x="457200" y="35826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36" name="Google Shape;336;p5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37" name="Google Shape;337;p54"/>
          <p:cNvSpPr txBox="1"/>
          <p:nvPr>
            <p:ph idx="6" type="body"/>
          </p:nvPr>
        </p:nvSpPr>
        <p:spPr>
          <a:xfrm>
            <a:off x="2064350" y="35825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 1">
  <p:cSld name="CUSTOM_3_2_1_1_1_1_1_1_1">
    <p:bg>
      <p:bgPr>
        <a:solidFill>
          <a:schemeClr val="lt2"/>
        </a:solidFill>
      </p:bgPr>
    </p:bg>
    <p:spTree>
      <p:nvGrpSpPr>
        <p:cNvPr id="338" name="Shape 3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9" name="Google Shape;339;p55"/>
          <p:cNvSpPr txBox="1"/>
          <p:nvPr>
            <p:ph type="title"/>
          </p:nvPr>
        </p:nvSpPr>
        <p:spPr>
          <a:xfrm>
            <a:off x="457200" y="446825"/>
            <a:ext cx="8229600" cy="56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340" name="Google Shape;340;p55"/>
          <p:cNvSpPr/>
          <p:nvPr/>
        </p:nvSpPr>
        <p:spPr>
          <a:xfrm>
            <a:off x="457200" y="1289138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1" name="Google Shape;341;p55"/>
          <p:cNvSpPr txBox="1"/>
          <p:nvPr>
            <p:ph idx="1" type="subTitle"/>
          </p:nvPr>
        </p:nvSpPr>
        <p:spPr>
          <a:xfrm>
            <a:off x="457200" y="1289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42" name="Google Shape;342;p55"/>
          <p:cNvSpPr txBox="1"/>
          <p:nvPr>
            <p:ph idx="2" type="body"/>
          </p:nvPr>
        </p:nvSpPr>
        <p:spPr>
          <a:xfrm>
            <a:off x="2749850" y="128912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43" name="Google Shape;343;p55"/>
          <p:cNvSpPr/>
          <p:nvPr/>
        </p:nvSpPr>
        <p:spPr>
          <a:xfrm>
            <a:off x="457200" y="2397125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4" name="Google Shape;344;p55"/>
          <p:cNvSpPr txBox="1"/>
          <p:nvPr>
            <p:ph idx="3" type="subTitle"/>
          </p:nvPr>
        </p:nvSpPr>
        <p:spPr>
          <a:xfrm>
            <a:off x="457200" y="2397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45" name="Google Shape;345;p55"/>
          <p:cNvSpPr/>
          <p:nvPr/>
        </p:nvSpPr>
        <p:spPr>
          <a:xfrm>
            <a:off x="457200" y="3505113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6" name="Google Shape;346;p55"/>
          <p:cNvSpPr txBox="1"/>
          <p:nvPr>
            <p:ph idx="4" type="body"/>
          </p:nvPr>
        </p:nvSpPr>
        <p:spPr>
          <a:xfrm>
            <a:off x="2749800" y="3506400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47" name="Google Shape;347;p55"/>
          <p:cNvSpPr txBox="1"/>
          <p:nvPr>
            <p:ph idx="5" type="body"/>
          </p:nvPr>
        </p:nvSpPr>
        <p:spPr>
          <a:xfrm>
            <a:off x="2749800" y="239777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48" name="Google Shape;348;p55"/>
          <p:cNvSpPr txBox="1"/>
          <p:nvPr>
            <p:ph idx="6" type="subTitle"/>
          </p:nvPr>
        </p:nvSpPr>
        <p:spPr>
          <a:xfrm>
            <a:off x="457200" y="3505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49" name="Google Shape;349;p55"/>
          <p:cNvSpPr/>
          <p:nvPr/>
        </p:nvSpPr>
        <p:spPr>
          <a:xfrm>
            <a:off x="2674650" y="171790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50" name="Google Shape;350;p55"/>
          <p:cNvSpPr/>
          <p:nvPr/>
        </p:nvSpPr>
        <p:spPr>
          <a:xfrm>
            <a:off x="2674650" y="28248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51" name="Google Shape;351;p55"/>
          <p:cNvSpPr/>
          <p:nvPr/>
        </p:nvSpPr>
        <p:spPr>
          <a:xfrm>
            <a:off x="2674650" y="39317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">
  <p:cSld name="CUSTOM_3_1">
    <p:spTree>
      <p:nvGrpSpPr>
        <p:cNvPr id="352" name="Shape 3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3" name="Google Shape;353;p56"/>
          <p:cNvSpPr txBox="1"/>
          <p:nvPr>
            <p:ph type="title"/>
          </p:nvPr>
        </p:nvSpPr>
        <p:spPr>
          <a:xfrm>
            <a:off x="457200" y="4462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54" name="Google Shape;354;p56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55" name="Google Shape;355;p56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56" name="Google Shape;356;p56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357" name="Google Shape;357;p56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5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1">
  <p:cSld name="CUSTOM">
    <p:spTree>
      <p:nvGrpSpPr>
        <p:cNvPr id="358" name="Shape 3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60" name="Google Shape;360;p57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61" name="Google Shape;361;p57"/>
          <p:cNvSpPr/>
          <p:nvPr>
            <p:ph idx="2" type="pic"/>
          </p:nvPr>
        </p:nvSpPr>
        <p:spPr>
          <a:xfrm>
            <a:off x="4774400" y="1368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3456">
          <p15:clr>
            <a:srgbClr val="E46962"/>
          </p15:clr>
        </p15:guide>
      </p15:sldGuideLst>
    </p:ext>
  </p:extLst>
</p:sldLayout>
</file>

<file path=ppt/slideLayouts/slideLayout5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2">
  <p:cSld name="CUSTOM_1">
    <p:spTree>
      <p:nvGrpSpPr>
        <p:cNvPr id="362" name="Shape 3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3" name="Google Shape;363;p5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64" name="Google Shape;364;p58"/>
          <p:cNvSpPr txBox="1"/>
          <p:nvPr>
            <p:ph idx="1" type="body"/>
          </p:nvPr>
        </p:nvSpPr>
        <p:spPr>
          <a:xfrm>
            <a:off x="4812625" y="1368600"/>
            <a:ext cx="3874200" cy="3200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65" name="Google Shape;365;p58"/>
          <p:cNvSpPr/>
          <p:nvPr>
            <p:ph idx="2" type="pic"/>
          </p:nvPr>
        </p:nvSpPr>
        <p:spPr>
          <a:xfrm>
            <a:off x="609600" y="1371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5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3">
  <p:cSld name="CUSTOM_1_1">
    <p:spTree>
      <p:nvGrpSpPr>
        <p:cNvPr id="366" name="Shape 3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7" name="Google Shape;367;p5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68" name="Google Shape;368;p59"/>
          <p:cNvSpPr txBox="1"/>
          <p:nvPr>
            <p:ph idx="1" type="body"/>
          </p:nvPr>
        </p:nvSpPr>
        <p:spPr>
          <a:xfrm>
            <a:off x="5334000" y="1418500"/>
            <a:ext cx="3352800" cy="251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69" name="Google Shape;369;p59"/>
          <p:cNvSpPr/>
          <p:nvPr>
            <p:ph idx="2" type="pic"/>
          </p:nvPr>
        </p:nvSpPr>
        <p:spPr>
          <a:xfrm>
            <a:off x="609600" y="1371600"/>
            <a:ext cx="4586100" cy="2561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5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1">
  <p:cSld name="CUSTOM_3_1_1">
    <p:spTree>
      <p:nvGrpSpPr>
        <p:cNvPr id="370" name="Shape 3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Google Shape;371;p6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72" name="Google Shape;372;p60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73" name="Google Shape;373;p60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74" name="Google Shape;374;p60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375" name="Google Shape;375;p60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5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380" name="Shape 3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1" name="Google Shape;381;p62"/>
          <p:cNvSpPr txBox="1"/>
          <p:nvPr>
            <p:ph type="ctrTitle"/>
          </p:nvPr>
        </p:nvSpPr>
        <p:spPr>
          <a:xfrm>
            <a:off x="10291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82" name="Google Shape;382;p6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432">
          <p15:clr>
            <a:srgbClr val="E46962"/>
          </p15:clr>
        </p15:guide>
      </p15:sldGuideLst>
    </p:ext>
  </p:extLst>
</p:sldLayout>
</file>

<file path=ppt/slideLayouts/slideLayout5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1">
  <p:cSld name="CUSTOM_2">
    <p:spTree>
      <p:nvGrpSpPr>
        <p:cNvPr id="383" name="Shape 3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4" name="Google Shape;384;p6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85" name="Google Shape;385;p63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">
  <p:cSld name="CUSTOM_2_1">
    <p:spTree>
      <p:nvGrpSpPr>
        <p:cNvPr id="386" name="Shape 3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7" name="Google Shape;387;p6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88" name="Google Shape;388;p64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">
  <p:cSld name="CUSTOM_3">
    <p:spTree>
      <p:nvGrpSpPr>
        <p:cNvPr id="389" name="Shape 3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0" name="Google Shape;390;p6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91" name="Google Shape;391;p65"/>
          <p:cNvSpPr txBox="1"/>
          <p:nvPr>
            <p:ph idx="1" type="body"/>
          </p:nvPr>
        </p:nvSpPr>
        <p:spPr>
          <a:xfrm>
            <a:off x="457200" y="1140000"/>
            <a:ext cx="82296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">
  <p:cSld name="CUSTOM_3_2">
    <p:spTree>
      <p:nvGrpSpPr>
        <p:cNvPr id="392" name="Shape 3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3" name="Google Shape;393;p66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94" name="Google Shape;394;p66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95" name="Google Shape;395;p6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96" name="Google Shape;396;p66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 1">
  <p:cSld name="CUSTOM_3_2_3">
    <p:spTree>
      <p:nvGrpSpPr>
        <p:cNvPr id="397" name="Shape 3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8" name="Google Shape;398;p67"/>
          <p:cNvSpPr txBox="1"/>
          <p:nvPr>
            <p:ph idx="1" type="body"/>
          </p:nvPr>
        </p:nvSpPr>
        <p:spPr>
          <a:xfrm>
            <a:off x="457200" y="2361293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99" name="Google Shape;399;p67"/>
          <p:cNvSpPr txBox="1"/>
          <p:nvPr>
            <p:ph idx="2" type="body"/>
          </p:nvPr>
        </p:nvSpPr>
        <p:spPr>
          <a:xfrm>
            <a:off x="457200" y="3582599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00" name="Google Shape;400;p6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401" name="Google Shape;401;p67"/>
          <p:cNvSpPr txBox="1"/>
          <p:nvPr>
            <p:ph idx="3" type="body"/>
          </p:nvPr>
        </p:nvSpPr>
        <p:spPr>
          <a:xfrm>
            <a:off x="457200" y="1140000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3">
  <p:cSld name="CUSTOM_3_2_2">
    <p:spTree>
      <p:nvGrpSpPr>
        <p:cNvPr id="402" name="Shape 4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3" name="Google Shape;403;p68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04" name="Google Shape;404;p68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05" name="Google Shape;405;p6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406" name="Google Shape;406;p68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07" name="Google Shape;407;p68"/>
          <p:cNvSpPr/>
          <p:nvPr/>
        </p:nvSpPr>
        <p:spPr>
          <a:xfrm>
            <a:off x="734713" y="1452100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408" name="Google Shape;408;p68"/>
          <p:cNvSpPr/>
          <p:nvPr/>
        </p:nvSpPr>
        <p:spPr>
          <a:xfrm>
            <a:off x="734700" y="2673413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409" name="Google Shape;409;p68"/>
          <p:cNvSpPr/>
          <p:nvPr/>
        </p:nvSpPr>
        <p:spPr>
          <a:xfrm>
            <a:off x="734725" y="3894738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2">
  <p:cSld name="CUSTOM_3_2_1">
    <p:spTree>
      <p:nvGrpSpPr>
        <p:cNvPr id="410" name="Shape 4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1" name="Google Shape;411;p69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12" name="Google Shape;412;p69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13" name="Google Shape;413;p69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14" name="Google Shape;414;p6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cxnSp>
        <p:nvCxnSpPr>
          <p:cNvPr id="415" name="Google Shape;415;p69"/>
          <p:cNvCxnSpPr/>
          <p:nvPr/>
        </p:nvCxnSpPr>
        <p:spPr>
          <a:xfrm>
            <a:off x="4572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416" name="Google Shape;416;p69"/>
          <p:cNvCxnSpPr/>
          <p:nvPr/>
        </p:nvCxnSpPr>
        <p:spPr>
          <a:xfrm>
            <a:off x="32370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417" name="Google Shape;417;p69"/>
          <p:cNvCxnSpPr/>
          <p:nvPr/>
        </p:nvCxnSpPr>
        <p:spPr>
          <a:xfrm>
            <a:off x="60168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">
  <p:cSld name="CUSTOM_4">
    <p:bg>
      <p:bgPr>
        <a:solidFill>
          <a:schemeClr val="lt2"/>
        </a:solidFill>
      </p:bgPr>
    </p:bg>
    <p:spTree>
      <p:nvGrpSpPr>
        <p:cNvPr id="418" name="Shape 4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" name="Google Shape;419;p70"/>
          <p:cNvSpPr txBox="1"/>
          <p:nvPr>
            <p:ph type="title"/>
          </p:nvPr>
        </p:nvSpPr>
        <p:spPr>
          <a:xfrm>
            <a:off x="457200" y="448056"/>
            <a:ext cx="8229600" cy="5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420" name="Google Shape;420;p70"/>
          <p:cNvSpPr/>
          <p:nvPr/>
        </p:nvSpPr>
        <p:spPr>
          <a:xfrm>
            <a:off x="4572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1" name="Google Shape;421;p70"/>
          <p:cNvSpPr/>
          <p:nvPr/>
        </p:nvSpPr>
        <p:spPr>
          <a:xfrm>
            <a:off x="32370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2" name="Google Shape;422;p70"/>
          <p:cNvSpPr/>
          <p:nvPr/>
        </p:nvSpPr>
        <p:spPr>
          <a:xfrm>
            <a:off x="60168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423" name="Google Shape;423;p70"/>
          <p:cNvCxnSpPr/>
          <p:nvPr/>
        </p:nvCxnSpPr>
        <p:spPr>
          <a:xfrm flipH="1" rot="10800000">
            <a:off x="4572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424" name="Google Shape;424;p70"/>
          <p:cNvCxnSpPr/>
          <p:nvPr/>
        </p:nvCxnSpPr>
        <p:spPr>
          <a:xfrm flipH="1" rot="10800000">
            <a:off x="32370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425" name="Google Shape;425;p70"/>
          <p:cNvCxnSpPr/>
          <p:nvPr/>
        </p:nvCxnSpPr>
        <p:spPr>
          <a:xfrm flipH="1" rot="10800000">
            <a:off x="60168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426" name="Google Shape;426;p70"/>
          <p:cNvSpPr txBox="1"/>
          <p:nvPr>
            <p:ph idx="1" type="body"/>
          </p:nvPr>
        </p:nvSpPr>
        <p:spPr>
          <a:xfrm>
            <a:off x="4572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27" name="Google Shape;427;p70"/>
          <p:cNvSpPr txBox="1"/>
          <p:nvPr>
            <p:ph idx="2" type="body"/>
          </p:nvPr>
        </p:nvSpPr>
        <p:spPr>
          <a:xfrm>
            <a:off x="32370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28" name="Google Shape;428;p70"/>
          <p:cNvSpPr txBox="1"/>
          <p:nvPr>
            <p:ph idx="3" type="body"/>
          </p:nvPr>
        </p:nvSpPr>
        <p:spPr>
          <a:xfrm>
            <a:off x="6016800" y="1484573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">
  <p:cSld name="CUSTOM_3_2_1_2">
    <p:spTree>
      <p:nvGrpSpPr>
        <p:cNvPr id="429" name="Shape 4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" name="Google Shape;430;p71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31" name="Google Shape;431;p71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32" name="Google Shape;432;p71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33" name="Google Shape;433;p7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 1">
  <p:cSld name="CUSTOM_3_2_1_2_1">
    <p:spTree>
      <p:nvGrpSpPr>
        <p:cNvPr id="434" name="Shape 4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5" name="Google Shape;435;p72"/>
          <p:cNvSpPr txBox="1"/>
          <p:nvPr>
            <p:ph idx="1" type="subTitle"/>
          </p:nvPr>
        </p:nvSpPr>
        <p:spPr>
          <a:xfrm>
            <a:off x="3236988" y="1740525"/>
            <a:ext cx="23598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6" name="Google Shape;436;p72"/>
          <p:cNvSpPr txBox="1"/>
          <p:nvPr>
            <p:ph idx="2" type="subTitle"/>
          </p:nvPr>
        </p:nvSpPr>
        <p:spPr>
          <a:xfrm>
            <a:off x="6016788" y="1740525"/>
            <a:ext cx="23598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7" name="Google Shape;437;p72"/>
          <p:cNvSpPr txBox="1"/>
          <p:nvPr>
            <p:ph idx="3" type="subTitle"/>
          </p:nvPr>
        </p:nvSpPr>
        <p:spPr>
          <a:xfrm>
            <a:off x="457175" y="1740525"/>
            <a:ext cx="23598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8" name="Google Shape;438;p72"/>
          <p:cNvSpPr txBox="1"/>
          <p:nvPr>
            <p:ph idx="4" type="body"/>
          </p:nvPr>
        </p:nvSpPr>
        <p:spPr>
          <a:xfrm>
            <a:off x="4572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39" name="Google Shape;439;p72"/>
          <p:cNvSpPr txBox="1"/>
          <p:nvPr>
            <p:ph idx="5" type="body"/>
          </p:nvPr>
        </p:nvSpPr>
        <p:spPr>
          <a:xfrm>
            <a:off x="32370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40" name="Google Shape;440;p72"/>
          <p:cNvSpPr txBox="1"/>
          <p:nvPr>
            <p:ph idx="6" type="body"/>
          </p:nvPr>
        </p:nvSpPr>
        <p:spPr>
          <a:xfrm>
            <a:off x="60168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41" name="Google Shape;441;p7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4 1">
  <p:cSld name="CUSTOM_3_2_1_1_2">
    <p:spTree>
      <p:nvGrpSpPr>
        <p:cNvPr id="442" name="Shape 4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3" name="Google Shape;443;p73"/>
          <p:cNvSpPr/>
          <p:nvPr/>
        </p:nvSpPr>
        <p:spPr>
          <a:xfrm>
            <a:off x="68933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444" name="Google Shape;444;p73"/>
          <p:cNvSpPr txBox="1"/>
          <p:nvPr>
            <p:ph idx="1" type="subTitle"/>
          </p:nvPr>
        </p:nvSpPr>
        <p:spPr>
          <a:xfrm>
            <a:off x="68934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445" name="Google Shape;445;p73"/>
          <p:cNvSpPr/>
          <p:nvPr/>
        </p:nvSpPr>
        <p:spPr>
          <a:xfrm>
            <a:off x="41135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446" name="Google Shape;446;p73"/>
          <p:cNvSpPr txBox="1"/>
          <p:nvPr>
            <p:ph idx="2" type="subTitle"/>
          </p:nvPr>
        </p:nvSpPr>
        <p:spPr>
          <a:xfrm>
            <a:off x="41136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447" name="Google Shape;447;p73"/>
          <p:cNvSpPr/>
          <p:nvPr/>
        </p:nvSpPr>
        <p:spPr>
          <a:xfrm>
            <a:off x="13337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448" name="Google Shape;448;p73"/>
          <p:cNvSpPr txBox="1"/>
          <p:nvPr>
            <p:ph idx="3" type="subTitle"/>
          </p:nvPr>
        </p:nvSpPr>
        <p:spPr>
          <a:xfrm>
            <a:off x="13338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449" name="Google Shape;449;p73"/>
          <p:cNvSpPr txBox="1"/>
          <p:nvPr>
            <p:ph idx="4" type="body"/>
          </p:nvPr>
        </p:nvSpPr>
        <p:spPr>
          <a:xfrm>
            <a:off x="4891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50" name="Google Shape;450;p73"/>
          <p:cNvSpPr txBox="1"/>
          <p:nvPr>
            <p:ph idx="5" type="body"/>
          </p:nvPr>
        </p:nvSpPr>
        <p:spPr>
          <a:xfrm>
            <a:off x="32689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51" name="Google Shape;451;p73"/>
          <p:cNvSpPr txBox="1"/>
          <p:nvPr>
            <p:ph idx="6" type="body"/>
          </p:nvPr>
        </p:nvSpPr>
        <p:spPr>
          <a:xfrm>
            <a:off x="60487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52" name="Google Shape;452;p7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5">
  <p:cSld name="CUSTOM_3_2_1_1_1">
    <p:bg>
      <p:bgPr>
        <a:solidFill>
          <a:schemeClr val="lt2"/>
        </a:solidFill>
      </p:bgPr>
    </p:bg>
    <p:spTree>
      <p:nvGrpSpPr>
        <p:cNvPr id="453" name="Shape 4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4" name="Google Shape;454;p74"/>
          <p:cNvSpPr txBox="1"/>
          <p:nvPr>
            <p:ph idx="1" type="body"/>
          </p:nvPr>
        </p:nvSpPr>
        <p:spPr>
          <a:xfrm>
            <a:off x="4572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55" name="Google Shape;455;p7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456" name="Google Shape;456;p74"/>
          <p:cNvSpPr/>
          <p:nvPr/>
        </p:nvSpPr>
        <p:spPr>
          <a:xfrm>
            <a:off x="4572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457" name="Google Shape;457;p74"/>
          <p:cNvSpPr/>
          <p:nvPr/>
        </p:nvSpPr>
        <p:spPr>
          <a:xfrm>
            <a:off x="32370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458" name="Google Shape;458;p74"/>
          <p:cNvSpPr/>
          <p:nvPr/>
        </p:nvSpPr>
        <p:spPr>
          <a:xfrm>
            <a:off x="60168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459" name="Google Shape;459;p74"/>
          <p:cNvSpPr txBox="1"/>
          <p:nvPr>
            <p:ph idx="2" type="body"/>
          </p:nvPr>
        </p:nvSpPr>
        <p:spPr>
          <a:xfrm>
            <a:off x="32370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60" name="Google Shape;460;p74"/>
          <p:cNvSpPr txBox="1"/>
          <p:nvPr>
            <p:ph idx="3" type="body"/>
          </p:nvPr>
        </p:nvSpPr>
        <p:spPr>
          <a:xfrm>
            <a:off x="60168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1">
  <p:cSld name="CUSTOM_3_2_1_1_1_1">
    <p:bg>
      <p:bgPr>
        <a:solidFill>
          <a:schemeClr val="lt2"/>
        </a:solidFill>
      </p:bgPr>
    </p:bg>
    <p:spTree>
      <p:nvGrpSpPr>
        <p:cNvPr id="461" name="Shape 4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2" name="Google Shape;462;p75"/>
          <p:cNvSpPr/>
          <p:nvPr/>
        </p:nvSpPr>
        <p:spPr>
          <a:xfrm>
            <a:off x="45735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463" name="Google Shape;463;p75"/>
          <p:cNvSpPr/>
          <p:nvPr/>
        </p:nvSpPr>
        <p:spPr>
          <a:xfrm>
            <a:off x="3237075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464" name="Google Shape;464;p75"/>
          <p:cNvSpPr/>
          <p:nvPr/>
        </p:nvSpPr>
        <p:spPr>
          <a:xfrm>
            <a:off x="601680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465" name="Google Shape;465;p75"/>
          <p:cNvSpPr txBox="1"/>
          <p:nvPr>
            <p:ph idx="1" type="body"/>
          </p:nvPr>
        </p:nvSpPr>
        <p:spPr>
          <a:xfrm>
            <a:off x="4572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66" name="Google Shape;466;p75"/>
          <p:cNvSpPr txBox="1"/>
          <p:nvPr>
            <p:ph idx="2" type="body"/>
          </p:nvPr>
        </p:nvSpPr>
        <p:spPr>
          <a:xfrm>
            <a:off x="3237075" y="19019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67" name="Google Shape;467;p75"/>
          <p:cNvSpPr txBox="1"/>
          <p:nvPr>
            <p:ph idx="3" type="body"/>
          </p:nvPr>
        </p:nvSpPr>
        <p:spPr>
          <a:xfrm>
            <a:off x="60168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68" name="Google Shape;468;p75"/>
          <p:cNvSpPr txBox="1"/>
          <p:nvPr>
            <p:ph idx="4" type="subTitle"/>
          </p:nvPr>
        </p:nvSpPr>
        <p:spPr>
          <a:xfrm>
            <a:off x="4572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69" name="Google Shape;469;p75"/>
          <p:cNvSpPr txBox="1"/>
          <p:nvPr>
            <p:ph idx="5" type="subTitle"/>
          </p:nvPr>
        </p:nvSpPr>
        <p:spPr>
          <a:xfrm>
            <a:off x="32370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0" name="Google Shape;470;p75"/>
          <p:cNvSpPr txBox="1"/>
          <p:nvPr>
            <p:ph idx="6" type="subTitle"/>
          </p:nvPr>
        </p:nvSpPr>
        <p:spPr>
          <a:xfrm>
            <a:off x="60168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1" name="Google Shape;471;p7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2">
  <p:cSld name="CUSTOM_3_2_1_1_1_1_1">
    <p:bg>
      <p:bgPr>
        <a:solidFill>
          <a:schemeClr val="lt1"/>
        </a:solidFill>
      </p:bgPr>
    </p:bg>
    <p:spTree>
      <p:nvGrpSpPr>
        <p:cNvPr id="472" name="Shape 4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3" name="Google Shape;473;p76"/>
          <p:cNvSpPr txBox="1"/>
          <p:nvPr>
            <p:ph idx="1" type="body"/>
          </p:nvPr>
        </p:nvSpPr>
        <p:spPr>
          <a:xfrm>
            <a:off x="4572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74" name="Google Shape;474;p76"/>
          <p:cNvSpPr txBox="1"/>
          <p:nvPr>
            <p:ph idx="2" type="subTitle"/>
          </p:nvPr>
        </p:nvSpPr>
        <p:spPr>
          <a:xfrm>
            <a:off x="4572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5" name="Google Shape;475;p7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476" name="Google Shape;476;p76"/>
          <p:cNvSpPr txBox="1"/>
          <p:nvPr>
            <p:ph idx="3" type="body"/>
          </p:nvPr>
        </p:nvSpPr>
        <p:spPr>
          <a:xfrm>
            <a:off x="326895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77" name="Google Shape;477;p76"/>
          <p:cNvSpPr txBox="1"/>
          <p:nvPr>
            <p:ph idx="4" type="subTitle"/>
          </p:nvPr>
        </p:nvSpPr>
        <p:spPr>
          <a:xfrm>
            <a:off x="326895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8" name="Google Shape;478;p76"/>
          <p:cNvSpPr txBox="1"/>
          <p:nvPr>
            <p:ph idx="5" type="body"/>
          </p:nvPr>
        </p:nvSpPr>
        <p:spPr>
          <a:xfrm>
            <a:off x="60807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79" name="Google Shape;479;p76"/>
          <p:cNvSpPr txBox="1"/>
          <p:nvPr>
            <p:ph idx="6" type="subTitle"/>
          </p:nvPr>
        </p:nvSpPr>
        <p:spPr>
          <a:xfrm>
            <a:off x="60807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">
  <p:cSld name="CUSTOM_3_2_1_1_1_1_1_1">
    <p:bg>
      <p:bgPr>
        <a:solidFill>
          <a:schemeClr val="lt1"/>
        </a:solidFill>
      </p:bgPr>
    </p:bg>
    <p:spTree>
      <p:nvGrpSpPr>
        <p:cNvPr id="480" name="Shape 4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" name="Google Shape;481;p77"/>
          <p:cNvSpPr txBox="1"/>
          <p:nvPr>
            <p:ph idx="1" type="body"/>
          </p:nvPr>
        </p:nvSpPr>
        <p:spPr>
          <a:xfrm>
            <a:off x="2064350" y="1140000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82" name="Google Shape;482;p77"/>
          <p:cNvSpPr txBox="1"/>
          <p:nvPr>
            <p:ph idx="2" type="body"/>
          </p:nvPr>
        </p:nvSpPr>
        <p:spPr>
          <a:xfrm>
            <a:off x="2064350" y="23612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83" name="Google Shape;483;p77"/>
          <p:cNvSpPr txBox="1"/>
          <p:nvPr>
            <p:ph idx="3" type="subTitle"/>
          </p:nvPr>
        </p:nvSpPr>
        <p:spPr>
          <a:xfrm>
            <a:off x="457200" y="11401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4" name="Google Shape;484;p77"/>
          <p:cNvSpPr txBox="1"/>
          <p:nvPr>
            <p:ph idx="4" type="subTitle"/>
          </p:nvPr>
        </p:nvSpPr>
        <p:spPr>
          <a:xfrm>
            <a:off x="457200" y="2361338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5" name="Google Shape;485;p77"/>
          <p:cNvSpPr txBox="1"/>
          <p:nvPr>
            <p:ph idx="5" type="subTitle"/>
          </p:nvPr>
        </p:nvSpPr>
        <p:spPr>
          <a:xfrm>
            <a:off x="457200" y="35826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6" name="Google Shape;486;p7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487" name="Google Shape;487;p77"/>
          <p:cNvSpPr txBox="1"/>
          <p:nvPr>
            <p:ph idx="6" type="body"/>
          </p:nvPr>
        </p:nvSpPr>
        <p:spPr>
          <a:xfrm>
            <a:off x="2064350" y="35825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 1">
  <p:cSld name="CUSTOM_3_2_1_1_1_1_1_1_1">
    <p:bg>
      <p:bgPr>
        <a:solidFill>
          <a:schemeClr val="lt2"/>
        </a:solidFill>
      </p:bgPr>
    </p:bg>
    <p:spTree>
      <p:nvGrpSpPr>
        <p:cNvPr id="488" name="Shape 4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9" name="Google Shape;489;p78"/>
          <p:cNvSpPr txBox="1"/>
          <p:nvPr>
            <p:ph type="title"/>
          </p:nvPr>
        </p:nvSpPr>
        <p:spPr>
          <a:xfrm>
            <a:off x="457200" y="446825"/>
            <a:ext cx="8229600" cy="56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490" name="Google Shape;490;p78"/>
          <p:cNvSpPr/>
          <p:nvPr/>
        </p:nvSpPr>
        <p:spPr>
          <a:xfrm>
            <a:off x="457200" y="1289138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91" name="Google Shape;491;p78"/>
          <p:cNvSpPr txBox="1"/>
          <p:nvPr>
            <p:ph idx="1" type="subTitle"/>
          </p:nvPr>
        </p:nvSpPr>
        <p:spPr>
          <a:xfrm>
            <a:off x="457200" y="1289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92" name="Google Shape;492;p78"/>
          <p:cNvSpPr txBox="1"/>
          <p:nvPr>
            <p:ph idx="2" type="body"/>
          </p:nvPr>
        </p:nvSpPr>
        <p:spPr>
          <a:xfrm>
            <a:off x="2749850" y="128912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93" name="Google Shape;493;p78"/>
          <p:cNvSpPr/>
          <p:nvPr/>
        </p:nvSpPr>
        <p:spPr>
          <a:xfrm>
            <a:off x="457200" y="2397125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94" name="Google Shape;494;p78"/>
          <p:cNvSpPr txBox="1"/>
          <p:nvPr>
            <p:ph idx="3" type="subTitle"/>
          </p:nvPr>
        </p:nvSpPr>
        <p:spPr>
          <a:xfrm>
            <a:off x="457200" y="2397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95" name="Google Shape;495;p78"/>
          <p:cNvSpPr/>
          <p:nvPr/>
        </p:nvSpPr>
        <p:spPr>
          <a:xfrm>
            <a:off x="457200" y="3505113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96" name="Google Shape;496;p78"/>
          <p:cNvSpPr txBox="1"/>
          <p:nvPr>
            <p:ph idx="4" type="body"/>
          </p:nvPr>
        </p:nvSpPr>
        <p:spPr>
          <a:xfrm>
            <a:off x="2749800" y="3506400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97" name="Google Shape;497;p78"/>
          <p:cNvSpPr txBox="1"/>
          <p:nvPr>
            <p:ph idx="5" type="body"/>
          </p:nvPr>
        </p:nvSpPr>
        <p:spPr>
          <a:xfrm>
            <a:off x="2749800" y="239777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98" name="Google Shape;498;p78"/>
          <p:cNvSpPr txBox="1"/>
          <p:nvPr>
            <p:ph idx="6" type="subTitle"/>
          </p:nvPr>
        </p:nvSpPr>
        <p:spPr>
          <a:xfrm>
            <a:off x="457200" y="3505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99" name="Google Shape;499;p78"/>
          <p:cNvSpPr/>
          <p:nvPr/>
        </p:nvSpPr>
        <p:spPr>
          <a:xfrm>
            <a:off x="2674650" y="171790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00" name="Google Shape;500;p78"/>
          <p:cNvSpPr/>
          <p:nvPr/>
        </p:nvSpPr>
        <p:spPr>
          <a:xfrm>
            <a:off x="2674650" y="28248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01" name="Google Shape;501;p78"/>
          <p:cNvSpPr/>
          <p:nvPr/>
        </p:nvSpPr>
        <p:spPr>
          <a:xfrm>
            <a:off x="2674650" y="39317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">
  <p:cSld name="CUSTOM_3_1">
    <p:spTree>
      <p:nvGrpSpPr>
        <p:cNvPr id="502" name="Shape 5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3" name="Google Shape;503;p79"/>
          <p:cNvSpPr txBox="1"/>
          <p:nvPr>
            <p:ph type="title"/>
          </p:nvPr>
        </p:nvSpPr>
        <p:spPr>
          <a:xfrm>
            <a:off x="457200" y="4462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504" name="Google Shape;504;p79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05" name="Google Shape;505;p79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06" name="Google Shape;506;p79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507" name="Google Shape;507;p79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7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1">
  <p:cSld name="CUSTOM">
    <p:spTree>
      <p:nvGrpSpPr>
        <p:cNvPr id="508" name="Shape 5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9" name="Google Shape;509;p8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510" name="Google Shape;510;p80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11" name="Google Shape;511;p80"/>
          <p:cNvSpPr/>
          <p:nvPr>
            <p:ph idx="2" type="pic"/>
          </p:nvPr>
        </p:nvSpPr>
        <p:spPr>
          <a:xfrm>
            <a:off x="4774400" y="1368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3456">
          <p15:clr>
            <a:srgbClr val="E46962"/>
          </p15:clr>
        </p15:guide>
      </p15:sldGuideLst>
    </p:ext>
  </p:extLst>
</p:sldLayout>
</file>

<file path=ppt/slideLayouts/slideLayout7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2">
  <p:cSld name="CUSTOM_1">
    <p:spTree>
      <p:nvGrpSpPr>
        <p:cNvPr id="512" name="Shape 5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3" name="Google Shape;513;p8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514" name="Google Shape;514;p81"/>
          <p:cNvSpPr txBox="1"/>
          <p:nvPr>
            <p:ph idx="1" type="body"/>
          </p:nvPr>
        </p:nvSpPr>
        <p:spPr>
          <a:xfrm>
            <a:off x="4812625" y="1368600"/>
            <a:ext cx="3874200" cy="3200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15" name="Google Shape;515;p81"/>
          <p:cNvSpPr/>
          <p:nvPr>
            <p:ph idx="2" type="pic"/>
          </p:nvPr>
        </p:nvSpPr>
        <p:spPr>
          <a:xfrm>
            <a:off x="609600" y="1371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7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3">
  <p:cSld name="CUSTOM_1_1">
    <p:spTree>
      <p:nvGrpSpPr>
        <p:cNvPr id="516" name="Shape 5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7" name="Google Shape;517;p8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518" name="Google Shape;518;p82"/>
          <p:cNvSpPr txBox="1"/>
          <p:nvPr>
            <p:ph idx="1" type="body"/>
          </p:nvPr>
        </p:nvSpPr>
        <p:spPr>
          <a:xfrm>
            <a:off x="5334000" y="1418500"/>
            <a:ext cx="3352800" cy="251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19" name="Google Shape;519;p82"/>
          <p:cNvSpPr/>
          <p:nvPr>
            <p:ph idx="2" type="pic"/>
          </p:nvPr>
        </p:nvSpPr>
        <p:spPr>
          <a:xfrm>
            <a:off x="609600" y="1371600"/>
            <a:ext cx="4586100" cy="2561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7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1">
  <p:cSld name="CUSTOM_3_1_1">
    <p:spTree>
      <p:nvGrpSpPr>
        <p:cNvPr id="520" name="Shape 5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1" name="Google Shape;521;p8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22" name="Google Shape;522;p83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23" name="Google Shape;523;p83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24" name="Google Shape;524;p83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525" name="Google Shape;525;p83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530" name="Shape 5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1" name="Google Shape;531;p85"/>
          <p:cNvSpPr txBox="1"/>
          <p:nvPr>
            <p:ph type="ctrTitle"/>
          </p:nvPr>
        </p:nvSpPr>
        <p:spPr>
          <a:xfrm>
            <a:off x="10291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32" name="Google Shape;532;p8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432">
          <p15:clr>
            <a:srgbClr val="E46962"/>
          </p15:clr>
        </p15:guide>
      </p15:sldGuideLst>
    </p:ext>
  </p:extLst>
</p:sldLayout>
</file>

<file path=ppt/slideLayouts/slideLayout8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1">
  <p:cSld name="CUSTOM_2">
    <p:spTree>
      <p:nvGrpSpPr>
        <p:cNvPr id="533" name="Shape 5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4" name="Google Shape;534;p8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35" name="Google Shape;535;p86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">
  <p:cSld name="CUSTOM_2_1">
    <p:spTree>
      <p:nvGrpSpPr>
        <p:cNvPr id="536" name="Shape 5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7" name="Google Shape;537;p8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38" name="Google Shape;538;p87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">
  <p:cSld name="CUSTOM_3">
    <p:spTree>
      <p:nvGrpSpPr>
        <p:cNvPr id="539" name="Shape 5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0" name="Google Shape;540;p8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41" name="Google Shape;541;p88"/>
          <p:cNvSpPr txBox="1"/>
          <p:nvPr>
            <p:ph idx="1" type="body"/>
          </p:nvPr>
        </p:nvSpPr>
        <p:spPr>
          <a:xfrm>
            <a:off x="457200" y="1140000"/>
            <a:ext cx="82296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">
  <p:cSld name="CUSTOM_3_2">
    <p:spTree>
      <p:nvGrpSpPr>
        <p:cNvPr id="542" name="Shape 5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3" name="Google Shape;543;p89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44" name="Google Shape;544;p89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45" name="Google Shape;545;p8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46" name="Google Shape;546;p89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 1">
  <p:cSld name="CUSTOM_3_2_3">
    <p:spTree>
      <p:nvGrpSpPr>
        <p:cNvPr id="547" name="Shape 5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8" name="Google Shape;548;p90"/>
          <p:cNvSpPr txBox="1"/>
          <p:nvPr>
            <p:ph idx="1" type="body"/>
          </p:nvPr>
        </p:nvSpPr>
        <p:spPr>
          <a:xfrm>
            <a:off x="457200" y="2361293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49" name="Google Shape;549;p90"/>
          <p:cNvSpPr txBox="1"/>
          <p:nvPr>
            <p:ph idx="2" type="body"/>
          </p:nvPr>
        </p:nvSpPr>
        <p:spPr>
          <a:xfrm>
            <a:off x="457200" y="3582599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50" name="Google Shape;550;p9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51" name="Google Shape;551;p90"/>
          <p:cNvSpPr txBox="1"/>
          <p:nvPr>
            <p:ph idx="3" type="body"/>
          </p:nvPr>
        </p:nvSpPr>
        <p:spPr>
          <a:xfrm>
            <a:off x="457200" y="1140000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3">
  <p:cSld name="CUSTOM_3_2_2">
    <p:spTree>
      <p:nvGrpSpPr>
        <p:cNvPr id="552" name="Shape 5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3" name="Google Shape;553;p91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54" name="Google Shape;554;p91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55" name="Google Shape;555;p9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56" name="Google Shape;556;p91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2">
  <p:cSld name="CUSTOM_3_2_1">
    <p:spTree>
      <p:nvGrpSpPr>
        <p:cNvPr id="557" name="Shape 5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8" name="Google Shape;558;p92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59" name="Google Shape;559;p92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60" name="Google Shape;560;p92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61" name="Google Shape;561;p9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">
  <p:cSld name="CUSTOM_4">
    <p:bg>
      <p:bgPr>
        <a:solidFill>
          <a:schemeClr val="lt2"/>
        </a:solidFill>
      </p:bgPr>
    </p:bg>
    <p:spTree>
      <p:nvGrpSpPr>
        <p:cNvPr id="562" name="Shape 5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" name="Google Shape;563;p93"/>
          <p:cNvSpPr/>
          <p:nvPr/>
        </p:nvSpPr>
        <p:spPr>
          <a:xfrm>
            <a:off x="6727365" y="1446800"/>
            <a:ext cx="19593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64" name="Google Shape;564;p93"/>
          <p:cNvSpPr txBox="1"/>
          <p:nvPr>
            <p:ph idx="1" type="body"/>
          </p:nvPr>
        </p:nvSpPr>
        <p:spPr>
          <a:xfrm>
            <a:off x="6727365" y="1457698"/>
            <a:ext cx="19593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65" name="Google Shape;565;p93"/>
          <p:cNvSpPr txBox="1"/>
          <p:nvPr>
            <p:ph type="title"/>
          </p:nvPr>
        </p:nvSpPr>
        <p:spPr>
          <a:xfrm>
            <a:off x="457200" y="448056"/>
            <a:ext cx="8229600" cy="5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566" name="Google Shape;566;p93"/>
          <p:cNvSpPr/>
          <p:nvPr/>
        </p:nvSpPr>
        <p:spPr>
          <a:xfrm>
            <a:off x="457200" y="1455350"/>
            <a:ext cx="19593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67" name="Google Shape;567;p93"/>
          <p:cNvSpPr/>
          <p:nvPr/>
        </p:nvSpPr>
        <p:spPr>
          <a:xfrm>
            <a:off x="2547256" y="1455350"/>
            <a:ext cx="19593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68" name="Google Shape;568;p93"/>
          <p:cNvSpPr/>
          <p:nvPr/>
        </p:nvSpPr>
        <p:spPr>
          <a:xfrm>
            <a:off x="4637311" y="1455350"/>
            <a:ext cx="19593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569" name="Google Shape;569;p93"/>
          <p:cNvCxnSpPr/>
          <p:nvPr/>
        </p:nvCxnSpPr>
        <p:spPr>
          <a:xfrm flipH="1" rot="10800000">
            <a:off x="457200" y="4325084"/>
            <a:ext cx="1959300" cy="21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570" name="Google Shape;570;p93"/>
          <p:cNvCxnSpPr/>
          <p:nvPr/>
        </p:nvCxnSpPr>
        <p:spPr>
          <a:xfrm flipH="1" rot="10800000">
            <a:off x="2547256" y="4325084"/>
            <a:ext cx="1959300" cy="2100"/>
          </a:xfrm>
          <a:prstGeom prst="straightConnector1">
            <a:avLst/>
          </a:prstGeom>
          <a:noFill/>
          <a:ln cap="flat" cmpd="sng" w="38100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571" name="Google Shape;571;p93"/>
          <p:cNvCxnSpPr/>
          <p:nvPr/>
        </p:nvCxnSpPr>
        <p:spPr>
          <a:xfrm flipH="1" rot="10800000">
            <a:off x="4637311" y="4325084"/>
            <a:ext cx="1959300" cy="2100"/>
          </a:xfrm>
          <a:prstGeom prst="straightConnector1">
            <a:avLst/>
          </a:prstGeom>
          <a:noFill/>
          <a:ln cap="flat" cmpd="sng" w="38100">
            <a:solidFill>
              <a:schemeClr val="accent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572" name="Google Shape;572;p93"/>
          <p:cNvSpPr txBox="1"/>
          <p:nvPr>
            <p:ph idx="2" type="body"/>
          </p:nvPr>
        </p:nvSpPr>
        <p:spPr>
          <a:xfrm>
            <a:off x="457200" y="1453859"/>
            <a:ext cx="19593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73" name="Google Shape;573;p93"/>
          <p:cNvSpPr txBox="1"/>
          <p:nvPr>
            <p:ph idx="3" type="body"/>
          </p:nvPr>
        </p:nvSpPr>
        <p:spPr>
          <a:xfrm>
            <a:off x="4637311" y="1466248"/>
            <a:ext cx="19593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74" name="Google Shape;574;p93"/>
          <p:cNvSpPr txBox="1"/>
          <p:nvPr>
            <p:ph idx="4" type="body"/>
          </p:nvPr>
        </p:nvSpPr>
        <p:spPr>
          <a:xfrm>
            <a:off x="2547256" y="1453859"/>
            <a:ext cx="19593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cxnSp>
        <p:nvCxnSpPr>
          <p:cNvPr id="575" name="Google Shape;575;p93"/>
          <p:cNvCxnSpPr/>
          <p:nvPr/>
        </p:nvCxnSpPr>
        <p:spPr>
          <a:xfrm flipH="1" rot="10800000">
            <a:off x="6727365" y="4316534"/>
            <a:ext cx="1959300" cy="2100"/>
          </a:xfrm>
          <a:prstGeom prst="straightConnector1">
            <a:avLst/>
          </a:prstGeom>
          <a:noFill/>
          <a:ln cap="flat" cmpd="sng" w="38100">
            <a:solidFill>
              <a:schemeClr val="accent4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">
  <p:cSld name="CUSTOM_3_2_1_2">
    <p:spTree>
      <p:nvGrpSpPr>
        <p:cNvPr id="576" name="Shape 5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7" name="Google Shape;577;p94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78" name="Google Shape;578;p94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79" name="Google Shape;579;p94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80" name="Google Shape;580;p9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 1">
  <p:cSld name="CUSTOM_3_2_1_2_1">
    <p:spTree>
      <p:nvGrpSpPr>
        <p:cNvPr id="581" name="Shape 5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2" name="Google Shape;582;p95"/>
          <p:cNvSpPr txBox="1"/>
          <p:nvPr>
            <p:ph idx="1" type="subTitle"/>
          </p:nvPr>
        </p:nvSpPr>
        <p:spPr>
          <a:xfrm>
            <a:off x="2547182" y="1371750"/>
            <a:ext cx="17742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4500">
                <a:solidFill>
                  <a:schemeClr val="accent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583" name="Google Shape;583;p95"/>
          <p:cNvSpPr txBox="1"/>
          <p:nvPr>
            <p:ph idx="2" type="subTitle"/>
          </p:nvPr>
        </p:nvSpPr>
        <p:spPr>
          <a:xfrm>
            <a:off x="4637230" y="1371750"/>
            <a:ext cx="17742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4500">
                <a:solidFill>
                  <a:schemeClr val="accent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584" name="Google Shape;584;p95"/>
          <p:cNvSpPr txBox="1"/>
          <p:nvPr>
            <p:ph idx="3" type="subTitle"/>
          </p:nvPr>
        </p:nvSpPr>
        <p:spPr>
          <a:xfrm>
            <a:off x="457125" y="1371750"/>
            <a:ext cx="17742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4500">
                <a:solidFill>
                  <a:schemeClr val="accent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585" name="Google Shape;585;p95"/>
          <p:cNvSpPr txBox="1"/>
          <p:nvPr>
            <p:ph idx="4" type="body"/>
          </p:nvPr>
        </p:nvSpPr>
        <p:spPr>
          <a:xfrm>
            <a:off x="457150" y="1846350"/>
            <a:ext cx="1959600" cy="23541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86" name="Google Shape;586;p95"/>
          <p:cNvSpPr txBox="1"/>
          <p:nvPr>
            <p:ph idx="5" type="body"/>
          </p:nvPr>
        </p:nvSpPr>
        <p:spPr>
          <a:xfrm>
            <a:off x="2547197" y="1846350"/>
            <a:ext cx="1959600" cy="23541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87" name="Google Shape;587;p95"/>
          <p:cNvSpPr txBox="1"/>
          <p:nvPr>
            <p:ph idx="6" type="body"/>
          </p:nvPr>
        </p:nvSpPr>
        <p:spPr>
          <a:xfrm>
            <a:off x="4637244" y="1846350"/>
            <a:ext cx="1959600" cy="23541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88" name="Google Shape;588;p9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89" name="Google Shape;589;p95"/>
          <p:cNvSpPr txBox="1"/>
          <p:nvPr>
            <p:ph idx="7" type="subTitle"/>
          </p:nvPr>
        </p:nvSpPr>
        <p:spPr>
          <a:xfrm>
            <a:off x="6727263" y="1371750"/>
            <a:ext cx="17742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4500">
                <a:solidFill>
                  <a:schemeClr val="accent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590" name="Google Shape;590;p95"/>
          <p:cNvSpPr txBox="1"/>
          <p:nvPr>
            <p:ph idx="8" type="body"/>
          </p:nvPr>
        </p:nvSpPr>
        <p:spPr>
          <a:xfrm>
            <a:off x="6727276" y="1846350"/>
            <a:ext cx="1959600" cy="23541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4 1">
  <p:cSld name="CUSTOM_3_2_1_1_2">
    <p:spTree>
      <p:nvGrpSpPr>
        <p:cNvPr id="591" name="Shape 5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2" name="Google Shape;592;p96"/>
          <p:cNvSpPr/>
          <p:nvPr/>
        </p:nvSpPr>
        <p:spPr>
          <a:xfrm>
            <a:off x="517044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593" name="Google Shape;593;p96"/>
          <p:cNvSpPr txBox="1"/>
          <p:nvPr>
            <p:ph idx="1" type="body"/>
          </p:nvPr>
        </p:nvSpPr>
        <p:spPr>
          <a:xfrm>
            <a:off x="489150" y="2727525"/>
            <a:ext cx="19518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94" name="Google Shape;594;p96"/>
          <p:cNvSpPr/>
          <p:nvPr/>
        </p:nvSpPr>
        <p:spPr>
          <a:xfrm>
            <a:off x="308854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595" name="Google Shape;595;p96"/>
          <p:cNvSpPr/>
          <p:nvPr/>
        </p:nvSpPr>
        <p:spPr>
          <a:xfrm>
            <a:off x="100664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596" name="Google Shape;596;p96"/>
          <p:cNvSpPr txBox="1"/>
          <p:nvPr>
            <p:ph idx="2" type="subTitle"/>
          </p:nvPr>
        </p:nvSpPr>
        <p:spPr>
          <a:xfrm>
            <a:off x="308855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597" name="Google Shape;597;p96"/>
          <p:cNvSpPr txBox="1"/>
          <p:nvPr>
            <p:ph idx="3" type="subTitle"/>
          </p:nvPr>
        </p:nvSpPr>
        <p:spPr>
          <a:xfrm>
            <a:off x="517045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598" name="Google Shape;598;p96"/>
          <p:cNvSpPr txBox="1"/>
          <p:nvPr>
            <p:ph idx="4" type="subTitle"/>
          </p:nvPr>
        </p:nvSpPr>
        <p:spPr>
          <a:xfrm>
            <a:off x="100665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599" name="Google Shape;599;p96"/>
          <p:cNvSpPr txBox="1"/>
          <p:nvPr>
            <p:ph idx="5" type="body"/>
          </p:nvPr>
        </p:nvSpPr>
        <p:spPr>
          <a:xfrm>
            <a:off x="2571054" y="2727525"/>
            <a:ext cx="19518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00" name="Google Shape;600;p96"/>
          <p:cNvSpPr txBox="1"/>
          <p:nvPr>
            <p:ph idx="6" type="body"/>
          </p:nvPr>
        </p:nvSpPr>
        <p:spPr>
          <a:xfrm>
            <a:off x="4652957" y="2727525"/>
            <a:ext cx="19518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01" name="Google Shape;601;p9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02" name="Google Shape;602;p96"/>
          <p:cNvSpPr txBox="1"/>
          <p:nvPr>
            <p:ph idx="7" type="body"/>
          </p:nvPr>
        </p:nvSpPr>
        <p:spPr>
          <a:xfrm>
            <a:off x="6734864" y="2727525"/>
            <a:ext cx="19518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03" name="Google Shape;603;p96"/>
          <p:cNvSpPr/>
          <p:nvPr/>
        </p:nvSpPr>
        <p:spPr>
          <a:xfrm>
            <a:off x="725234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604" name="Google Shape;604;p96"/>
          <p:cNvSpPr txBox="1"/>
          <p:nvPr>
            <p:ph idx="8" type="subTitle"/>
          </p:nvPr>
        </p:nvSpPr>
        <p:spPr>
          <a:xfrm>
            <a:off x="725235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5">
  <p:cSld name="CUSTOM_3_2_1_1_1">
    <p:bg>
      <p:bgPr>
        <a:solidFill>
          <a:schemeClr val="lt2"/>
        </a:solidFill>
      </p:bgPr>
    </p:bg>
    <p:spTree>
      <p:nvGrpSpPr>
        <p:cNvPr id="605" name="Shape 6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6" name="Google Shape;606;p97"/>
          <p:cNvSpPr txBox="1"/>
          <p:nvPr>
            <p:ph idx="1" type="body"/>
          </p:nvPr>
        </p:nvSpPr>
        <p:spPr>
          <a:xfrm>
            <a:off x="457263" y="1724175"/>
            <a:ext cx="1959300" cy="2735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37150" spcFirstLastPara="1" rIns="91425" wrap="square" tIns="137150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07" name="Google Shape;607;p9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08" name="Google Shape;608;p97"/>
          <p:cNvSpPr/>
          <p:nvPr/>
        </p:nvSpPr>
        <p:spPr>
          <a:xfrm>
            <a:off x="457261" y="1362450"/>
            <a:ext cx="4572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609" name="Google Shape;609;p97"/>
          <p:cNvSpPr/>
          <p:nvPr/>
        </p:nvSpPr>
        <p:spPr>
          <a:xfrm>
            <a:off x="2547331" y="1362450"/>
            <a:ext cx="4572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610" name="Google Shape;610;p97"/>
          <p:cNvSpPr/>
          <p:nvPr/>
        </p:nvSpPr>
        <p:spPr>
          <a:xfrm>
            <a:off x="4637396" y="1362450"/>
            <a:ext cx="4572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611" name="Google Shape;611;p97"/>
          <p:cNvSpPr txBox="1"/>
          <p:nvPr>
            <p:ph idx="2" type="body"/>
          </p:nvPr>
        </p:nvSpPr>
        <p:spPr>
          <a:xfrm>
            <a:off x="2547326" y="1724175"/>
            <a:ext cx="1959300" cy="2735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37150" spcFirstLastPara="1" rIns="91425" wrap="square" tIns="137150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12" name="Google Shape;612;p97"/>
          <p:cNvSpPr txBox="1"/>
          <p:nvPr>
            <p:ph idx="3" type="body"/>
          </p:nvPr>
        </p:nvSpPr>
        <p:spPr>
          <a:xfrm>
            <a:off x="4637390" y="1724175"/>
            <a:ext cx="1959300" cy="2735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37150" spcFirstLastPara="1" rIns="91425" wrap="square" tIns="137150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13" name="Google Shape;613;p97"/>
          <p:cNvSpPr/>
          <p:nvPr/>
        </p:nvSpPr>
        <p:spPr>
          <a:xfrm>
            <a:off x="6727447" y="1362450"/>
            <a:ext cx="4572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4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614" name="Google Shape;614;p97"/>
          <p:cNvSpPr txBox="1"/>
          <p:nvPr>
            <p:ph idx="4" type="body"/>
          </p:nvPr>
        </p:nvSpPr>
        <p:spPr>
          <a:xfrm>
            <a:off x="6727439" y="1724175"/>
            <a:ext cx="1959300" cy="2735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37150" spcFirstLastPara="1" rIns="91425" wrap="square" tIns="137150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1">
  <p:cSld name="CUSTOM_3_2_1_1_1_1">
    <p:bg>
      <p:bgPr>
        <a:solidFill>
          <a:schemeClr val="lt2"/>
        </a:solidFill>
      </p:bgPr>
    </p:bg>
    <p:spTree>
      <p:nvGrpSpPr>
        <p:cNvPr id="615" name="Shape 6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6" name="Google Shape;616;p98"/>
          <p:cNvSpPr/>
          <p:nvPr/>
        </p:nvSpPr>
        <p:spPr>
          <a:xfrm>
            <a:off x="45735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617" name="Google Shape;617;p98"/>
          <p:cNvSpPr/>
          <p:nvPr/>
        </p:nvSpPr>
        <p:spPr>
          <a:xfrm>
            <a:off x="3237075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618" name="Google Shape;618;p98"/>
          <p:cNvSpPr/>
          <p:nvPr/>
        </p:nvSpPr>
        <p:spPr>
          <a:xfrm>
            <a:off x="601680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619" name="Google Shape;619;p98"/>
          <p:cNvSpPr txBox="1"/>
          <p:nvPr>
            <p:ph idx="1" type="body"/>
          </p:nvPr>
        </p:nvSpPr>
        <p:spPr>
          <a:xfrm>
            <a:off x="4572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20" name="Google Shape;620;p98"/>
          <p:cNvSpPr txBox="1"/>
          <p:nvPr>
            <p:ph idx="2" type="body"/>
          </p:nvPr>
        </p:nvSpPr>
        <p:spPr>
          <a:xfrm>
            <a:off x="3237075" y="19019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21" name="Google Shape;621;p98"/>
          <p:cNvSpPr txBox="1"/>
          <p:nvPr>
            <p:ph idx="3" type="body"/>
          </p:nvPr>
        </p:nvSpPr>
        <p:spPr>
          <a:xfrm>
            <a:off x="60168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22" name="Google Shape;622;p98"/>
          <p:cNvSpPr txBox="1"/>
          <p:nvPr>
            <p:ph idx="4" type="subTitle"/>
          </p:nvPr>
        </p:nvSpPr>
        <p:spPr>
          <a:xfrm>
            <a:off x="4572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23" name="Google Shape;623;p98"/>
          <p:cNvSpPr txBox="1"/>
          <p:nvPr>
            <p:ph idx="5" type="subTitle"/>
          </p:nvPr>
        </p:nvSpPr>
        <p:spPr>
          <a:xfrm>
            <a:off x="32370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24" name="Google Shape;624;p98"/>
          <p:cNvSpPr txBox="1"/>
          <p:nvPr>
            <p:ph idx="6" type="subTitle"/>
          </p:nvPr>
        </p:nvSpPr>
        <p:spPr>
          <a:xfrm>
            <a:off x="60168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25" name="Google Shape;625;p9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2">
  <p:cSld name="CUSTOM_3_2_1_1_1_1_1">
    <p:bg>
      <p:bgPr>
        <a:solidFill>
          <a:schemeClr val="lt1"/>
        </a:solidFill>
      </p:bgPr>
    </p:bg>
    <p:spTree>
      <p:nvGrpSpPr>
        <p:cNvPr id="626" name="Shape 6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7" name="Google Shape;627;p99"/>
          <p:cNvSpPr txBox="1"/>
          <p:nvPr>
            <p:ph idx="1" type="body"/>
          </p:nvPr>
        </p:nvSpPr>
        <p:spPr>
          <a:xfrm>
            <a:off x="4572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28" name="Google Shape;628;p99"/>
          <p:cNvSpPr txBox="1"/>
          <p:nvPr>
            <p:ph idx="2" type="subTitle"/>
          </p:nvPr>
        </p:nvSpPr>
        <p:spPr>
          <a:xfrm>
            <a:off x="4572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29" name="Google Shape;629;p9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30" name="Google Shape;630;p99"/>
          <p:cNvSpPr txBox="1"/>
          <p:nvPr>
            <p:ph idx="3" type="body"/>
          </p:nvPr>
        </p:nvSpPr>
        <p:spPr>
          <a:xfrm>
            <a:off x="326895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31" name="Google Shape;631;p99"/>
          <p:cNvSpPr txBox="1"/>
          <p:nvPr>
            <p:ph idx="4" type="subTitle"/>
          </p:nvPr>
        </p:nvSpPr>
        <p:spPr>
          <a:xfrm>
            <a:off x="326895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2" name="Google Shape;632;p99"/>
          <p:cNvSpPr txBox="1"/>
          <p:nvPr>
            <p:ph idx="5" type="body"/>
          </p:nvPr>
        </p:nvSpPr>
        <p:spPr>
          <a:xfrm>
            <a:off x="60807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33" name="Google Shape;633;p99"/>
          <p:cNvSpPr txBox="1"/>
          <p:nvPr>
            <p:ph idx="6" type="subTitle"/>
          </p:nvPr>
        </p:nvSpPr>
        <p:spPr>
          <a:xfrm>
            <a:off x="60807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">
  <p:cSld name="CUSTOM_3_2_1_1_1_1_1_1">
    <p:bg>
      <p:bgPr>
        <a:solidFill>
          <a:schemeClr val="lt1"/>
        </a:solidFill>
      </p:bgPr>
    </p:bg>
    <p:spTree>
      <p:nvGrpSpPr>
        <p:cNvPr id="634" name="Shape 6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5" name="Google Shape;635;p100"/>
          <p:cNvSpPr txBox="1"/>
          <p:nvPr>
            <p:ph idx="1" type="body"/>
          </p:nvPr>
        </p:nvSpPr>
        <p:spPr>
          <a:xfrm>
            <a:off x="2064350" y="1140000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36" name="Google Shape;636;p100"/>
          <p:cNvSpPr txBox="1"/>
          <p:nvPr>
            <p:ph idx="2" type="body"/>
          </p:nvPr>
        </p:nvSpPr>
        <p:spPr>
          <a:xfrm>
            <a:off x="2064350" y="23612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37" name="Google Shape;637;p100"/>
          <p:cNvSpPr txBox="1"/>
          <p:nvPr>
            <p:ph idx="3" type="subTitle"/>
          </p:nvPr>
        </p:nvSpPr>
        <p:spPr>
          <a:xfrm>
            <a:off x="457200" y="11401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8" name="Google Shape;638;p100"/>
          <p:cNvSpPr txBox="1"/>
          <p:nvPr>
            <p:ph idx="4" type="subTitle"/>
          </p:nvPr>
        </p:nvSpPr>
        <p:spPr>
          <a:xfrm>
            <a:off x="457200" y="2361338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9" name="Google Shape;639;p100"/>
          <p:cNvSpPr txBox="1"/>
          <p:nvPr>
            <p:ph idx="5" type="subTitle"/>
          </p:nvPr>
        </p:nvSpPr>
        <p:spPr>
          <a:xfrm>
            <a:off x="457200" y="35826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40" name="Google Shape;640;p10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41" name="Google Shape;641;p100"/>
          <p:cNvSpPr txBox="1"/>
          <p:nvPr>
            <p:ph idx="6" type="body"/>
          </p:nvPr>
        </p:nvSpPr>
        <p:spPr>
          <a:xfrm>
            <a:off x="2064350" y="35825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 1">
  <p:cSld name="CUSTOM_3_2_1_1_1_1_1_1_1">
    <p:bg>
      <p:bgPr>
        <a:solidFill>
          <a:schemeClr val="lt2"/>
        </a:solidFill>
      </p:bgPr>
    </p:bg>
    <p:spTree>
      <p:nvGrpSpPr>
        <p:cNvPr id="642" name="Shape 6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3" name="Google Shape;643;p101"/>
          <p:cNvSpPr txBox="1"/>
          <p:nvPr>
            <p:ph type="title"/>
          </p:nvPr>
        </p:nvSpPr>
        <p:spPr>
          <a:xfrm>
            <a:off x="457200" y="446825"/>
            <a:ext cx="8229600" cy="56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644" name="Google Shape;644;p101"/>
          <p:cNvSpPr/>
          <p:nvPr/>
        </p:nvSpPr>
        <p:spPr>
          <a:xfrm>
            <a:off x="457200" y="1289138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45" name="Google Shape;645;p101"/>
          <p:cNvSpPr txBox="1"/>
          <p:nvPr>
            <p:ph idx="1" type="subTitle"/>
          </p:nvPr>
        </p:nvSpPr>
        <p:spPr>
          <a:xfrm>
            <a:off x="457200" y="1289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46" name="Google Shape;646;p101"/>
          <p:cNvSpPr txBox="1"/>
          <p:nvPr>
            <p:ph idx="2" type="body"/>
          </p:nvPr>
        </p:nvSpPr>
        <p:spPr>
          <a:xfrm>
            <a:off x="2749850" y="128912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47" name="Google Shape;647;p101"/>
          <p:cNvSpPr/>
          <p:nvPr/>
        </p:nvSpPr>
        <p:spPr>
          <a:xfrm>
            <a:off x="457200" y="2397125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48" name="Google Shape;648;p101"/>
          <p:cNvSpPr txBox="1"/>
          <p:nvPr>
            <p:ph idx="3" type="subTitle"/>
          </p:nvPr>
        </p:nvSpPr>
        <p:spPr>
          <a:xfrm>
            <a:off x="457200" y="2397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49" name="Google Shape;649;p101"/>
          <p:cNvSpPr/>
          <p:nvPr/>
        </p:nvSpPr>
        <p:spPr>
          <a:xfrm>
            <a:off x="457200" y="3505113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50" name="Google Shape;650;p101"/>
          <p:cNvSpPr txBox="1"/>
          <p:nvPr>
            <p:ph idx="4" type="body"/>
          </p:nvPr>
        </p:nvSpPr>
        <p:spPr>
          <a:xfrm>
            <a:off x="2749800" y="3506400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51" name="Google Shape;651;p101"/>
          <p:cNvSpPr txBox="1"/>
          <p:nvPr>
            <p:ph idx="5" type="body"/>
          </p:nvPr>
        </p:nvSpPr>
        <p:spPr>
          <a:xfrm>
            <a:off x="2749800" y="239777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52" name="Google Shape;652;p101"/>
          <p:cNvSpPr txBox="1"/>
          <p:nvPr>
            <p:ph idx="6" type="subTitle"/>
          </p:nvPr>
        </p:nvSpPr>
        <p:spPr>
          <a:xfrm>
            <a:off x="457200" y="3505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53" name="Google Shape;653;p101"/>
          <p:cNvSpPr/>
          <p:nvPr/>
        </p:nvSpPr>
        <p:spPr>
          <a:xfrm>
            <a:off x="2674650" y="171790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54" name="Google Shape;654;p101"/>
          <p:cNvSpPr/>
          <p:nvPr/>
        </p:nvSpPr>
        <p:spPr>
          <a:xfrm>
            <a:off x="2674650" y="28248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55" name="Google Shape;655;p101"/>
          <p:cNvSpPr/>
          <p:nvPr/>
        </p:nvSpPr>
        <p:spPr>
          <a:xfrm>
            <a:off x="2674650" y="39317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">
  <p:cSld name="CUSTOM_3_1">
    <p:spTree>
      <p:nvGrpSpPr>
        <p:cNvPr id="656" name="Shape 6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7" name="Google Shape;657;p102"/>
          <p:cNvSpPr txBox="1"/>
          <p:nvPr>
            <p:ph type="title"/>
          </p:nvPr>
        </p:nvSpPr>
        <p:spPr>
          <a:xfrm>
            <a:off x="457200" y="4462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658" name="Google Shape;658;p102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59" name="Google Shape;659;p102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60" name="Google Shape;660;p102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661" name="Google Shape;661;p102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9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1">
  <p:cSld name="CUSTOM">
    <p:spTree>
      <p:nvGrpSpPr>
        <p:cNvPr id="662" name="Shape 6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3" name="Google Shape;663;p10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664" name="Google Shape;664;p103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65" name="Google Shape;665;p103"/>
          <p:cNvSpPr/>
          <p:nvPr>
            <p:ph idx="2" type="pic"/>
          </p:nvPr>
        </p:nvSpPr>
        <p:spPr>
          <a:xfrm>
            <a:off x="4774400" y="1368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3456">
          <p15:clr>
            <a:srgbClr val="E46962"/>
          </p15:clr>
        </p15:guide>
      </p15:sldGuideLst>
    </p:ext>
  </p:extLst>
</p:sldLayout>
</file>

<file path=ppt/slideLayouts/slideLayout9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2">
  <p:cSld name="CUSTOM_1">
    <p:spTree>
      <p:nvGrpSpPr>
        <p:cNvPr id="666" name="Shape 6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7" name="Google Shape;667;p10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668" name="Google Shape;668;p104"/>
          <p:cNvSpPr txBox="1"/>
          <p:nvPr>
            <p:ph idx="1" type="body"/>
          </p:nvPr>
        </p:nvSpPr>
        <p:spPr>
          <a:xfrm>
            <a:off x="4812625" y="1368600"/>
            <a:ext cx="3874200" cy="3200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69" name="Google Shape;669;p104"/>
          <p:cNvSpPr/>
          <p:nvPr>
            <p:ph idx="2" type="pic"/>
          </p:nvPr>
        </p:nvSpPr>
        <p:spPr>
          <a:xfrm>
            <a:off x="609600" y="1371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7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31.xml"/><Relationship Id="rId22" Type="http://schemas.openxmlformats.org/officeDocument/2006/relationships/slideLayout" Target="../slideLayouts/slideLayout33.xml"/><Relationship Id="rId21" Type="http://schemas.openxmlformats.org/officeDocument/2006/relationships/slideLayout" Target="../slideLayouts/slideLayout32.xml"/><Relationship Id="rId24" Type="http://schemas.openxmlformats.org/officeDocument/2006/relationships/slideLayout" Target="../slideLayouts/slideLayout35.xml"/><Relationship Id="rId23" Type="http://schemas.openxmlformats.org/officeDocument/2006/relationships/slideLayout" Target="../slideLayouts/slideLayout34.xml"/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25" Type="http://schemas.openxmlformats.org/officeDocument/2006/relationships/theme" Target="../theme/theme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3.xml"/><Relationship Id="rId15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25.xml"/><Relationship Id="rId17" Type="http://schemas.openxmlformats.org/officeDocument/2006/relationships/slideLayout" Target="../slideLayouts/slideLayout28.xml"/><Relationship Id="rId16" Type="http://schemas.openxmlformats.org/officeDocument/2006/relationships/slideLayout" Target="../slideLayouts/slideLayout27.xml"/><Relationship Id="rId19" Type="http://schemas.openxmlformats.org/officeDocument/2006/relationships/slideLayout" Target="../slideLayouts/slideLayout30.xml"/><Relationship Id="rId18" Type="http://schemas.openxmlformats.org/officeDocument/2006/relationships/slideLayout" Target="../slideLayouts/slideLayout29.xml"/></Relationships>
</file>

<file path=ppt/slideMasters/_rels/slideMaster3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55.xml"/><Relationship Id="rId22" Type="http://schemas.openxmlformats.org/officeDocument/2006/relationships/slideLayout" Target="../slideLayouts/slideLayout57.xml"/><Relationship Id="rId21" Type="http://schemas.openxmlformats.org/officeDocument/2006/relationships/slideLayout" Target="../slideLayouts/slideLayout56.xml"/><Relationship Id="rId23" Type="http://schemas.openxmlformats.org/officeDocument/2006/relationships/theme" Target="../theme/theme2.xml"/><Relationship Id="rId1" Type="http://schemas.openxmlformats.org/officeDocument/2006/relationships/slideLayout" Target="../slideLayouts/slideLayout36.xml"/><Relationship Id="rId2" Type="http://schemas.openxmlformats.org/officeDocument/2006/relationships/slideLayout" Target="../slideLayouts/slideLayout37.xml"/><Relationship Id="rId3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Relationship Id="rId5" Type="http://schemas.openxmlformats.org/officeDocument/2006/relationships/slideLayout" Target="../slideLayouts/slideLayout40.xml"/><Relationship Id="rId6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2.xml"/><Relationship Id="rId8" Type="http://schemas.openxmlformats.org/officeDocument/2006/relationships/slideLayout" Target="../slideLayouts/slideLayout43.xml"/><Relationship Id="rId11" Type="http://schemas.openxmlformats.org/officeDocument/2006/relationships/slideLayout" Target="../slideLayouts/slideLayout46.xml"/><Relationship Id="rId10" Type="http://schemas.openxmlformats.org/officeDocument/2006/relationships/slideLayout" Target="../slideLayouts/slideLayout45.xml"/><Relationship Id="rId13" Type="http://schemas.openxmlformats.org/officeDocument/2006/relationships/slideLayout" Target="../slideLayouts/slideLayout48.xml"/><Relationship Id="rId12" Type="http://schemas.openxmlformats.org/officeDocument/2006/relationships/slideLayout" Target="../slideLayouts/slideLayout47.xml"/><Relationship Id="rId15" Type="http://schemas.openxmlformats.org/officeDocument/2006/relationships/slideLayout" Target="../slideLayouts/slideLayout50.xml"/><Relationship Id="rId14" Type="http://schemas.openxmlformats.org/officeDocument/2006/relationships/slideLayout" Target="../slideLayouts/slideLayout49.xml"/><Relationship Id="rId17" Type="http://schemas.openxmlformats.org/officeDocument/2006/relationships/slideLayout" Target="../slideLayouts/slideLayout52.xml"/><Relationship Id="rId16" Type="http://schemas.openxmlformats.org/officeDocument/2006/relationships/slideLayout" Target="../slideLayouts/slideLayout51.xml"/><Relationship Id="rId19" Type="http://schemas.openxmlformats.org/officeDocument/2006/relationships/slideLayout" Target="../slideLayouts/slideLayout54.xml"/><Relationship Id="rId18" Type="http://schemas.openxmlformats.org/officeDocument/2006/relationships/slideLayout" Target="../slideLayouts/slideLayout53.xml"/></Relationships>
</file>

<file path=ppt/slideMasters/_rels/slideMaster4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77.xml"/><Relationship Id="rId22" Type="http://schemas.openxmlformats.org/officeDocument/2006/relationships/slideLayout" Target="../slideLayouts/slideLayout79.xml"/><Relationship Id="rId21" Type="http://schemas.openxmlformats.org/officeDocument/2006/relationships/slideLayout" Target="../slideLayouts/slideLayout78.xml"/><Relationship Id="rId23" Type="http://schemas.openxmlformats.org/officeDocument/2006/relationships/theme" Target="../theme/theme3.xml"/><Relationship Id="rId1" Type="http://schemas.openxmlformats.org/officeDocument/2006/relationships/slideLayout" Target="../slideLayouts/slideLayout58.xml"/><Relationship Id="rId2" Type="http://schemas.openxmlformats.org/officeDocument/2006/relationships/slideLayout" Target="../slideLayouts/slideLayout59.xml"/><Relationship Id="rId3" Type="http://schemas.openxmlformats.org/officeDocument/2006/relationships/slideLayout" Target="../slideLayouts/slideLayout60.xml"/><Relationship Id="rId4" Type="http://schemas.openxmlformats.org/officeDocument/2006/relationships/slideLayout" Target="../slideLayouts/slideLayout61.xml"/><Relationship Id="rId9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2.xml"/><Relationship Id="rId6" Type="http://schemas.openxmlformats.org/officeDocument/2006/relationships/slideLayout" Target="../slideLayouts/slideLayout63.xml"/><Relationship Id="rId7" Type="http://schemas.openxmlformats.org/officeDocument/2006/relationships/slideLayout" Target="../slideLayouts/slideLayout64.xml"/><Relationship Id="rId8" Type="http://schemas.openxmlformats.org/officeDocument/2006/relationships/slideLayout" Target="../slideLayouts/slideLayout65.xml"/><Relationship Id="rId11" Type="http://schemas.openxmlformats.org/officeDocument/2006/relationships/slideLayout" Target="../slideLayouts/slideLayout68.xml"/><Relationship Id="rId10" Type="http://schemas.openxmlformats.org/officeDocument/2006/relationships/slideLayout" Target="../slideLayouts/slideLayout67.xml"/><Relationship Id="rId13" Type="http://schemas.openxmlformats.org/officeDocument/2006/relationships/slideLayout" Target="../slideLayouts/slideLayout70.xml"/><Relationship Id="rId12" Type="http://schemas.openxmlformats.org/officeDocument/2006/relationships/slideLayout" Target="../slideLayouts/slideLayout69.xml"/><Relationship Id="rId15" Type="http://schemas.openxmlformats.org/officeDocument/2006/relationships/slideLayout" Target="../slideLayouts/slideLayout72.xml"/><Relationship Id="rId14" Type="http://schemas.openxmlformats.org/officeDocument/2006/relationships/slideLayout" Target="../slideLayouts/slideLayout71.xml"/><Relationship Id="rId17" Type="http://schemas.openxmlformats.org/officeDocument/2006/relationships/slideLayout" Target="../slideLayouts/slideLayout74.xml"/><Relationship Id="rId16" Type="http://schemas.openxmlformats.org/officeDocument/2006/relationships/slideLayout" Target="../slideLayouts/slideLayout73.xml"/><Relationship Id="rId19" Type="http://schemas.openxmlformats.org/officeDocument/2006/relationships/slideLayout" Target="../slideLayouts/slideLayout76.xml"/><Relationship Id="rId18" Type="http://schemas.openxmlformats.org/officeDocument/2006/relationships/slideLayout" Target="../slideLayouts/slideLayout75.xml"/></Relationships>
</file>

<file path=ppt/slideMasters/_rels/slideMaster5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99.xml"/><Relationship Id="rId22" Type="http://schemas.openxmlformats.org/officeDocument/2006/relationships/slideLayout" Target="../slideLayouts/slideLayout101.xml"/><Relationship Id="rId21" Type="http://schemas.openxmlformats.org/officeDocument/2006/relationships/slideLayout" Target="../slideLayouts/slideLayout100.xml"/><Relationship Id="rId23" Type="http://schemas.openxmlformats.org/officeDocument/2006/relationships/theme" Target="../theme/theme6.xml"/><Relationship Id="rId1" Type="http://schemas.openxmlformats.org/officeDocument/2006/relationships/slideLayout" Target="../slideLayouts/slideLayout80.xml"/><Relationship Id="rId2" Type="http://schemas.openxmlformats.org/officeDocument/2006/relationships/slideLayout" Target="../slideLayouts/slideLayout81.xml"/><Relationship Id="rId3" Type="http://schemas.openxmlformats.org/officeDocument/2006/relationships/slideLayout" Target="../slideLayouts/slideLayout82.xml"/><Relationship Id="rId4" Type="http://schemas.openxmlformats.org/officeDocument/2006/relationships/slideLayout" Target="../slideLayouts/slideLayout83.xml"/><Relationship Id="rId9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4.xml"/><Relationship Id="rId6" Type="http://schemas.openxmlformats.org/officeDocument/2006/relationships/slideLayout" Target="../slideLayouts/slideLayout85.xml"/><Relationship Id="rId7" Type="http://schemas.openxmlformats.org/officeDocument/2006/relationships/slideLayout" Target="../slideLayouts/slideLayout86.xml"/><Relationship Id="rId8" Type="http://schemas.openxmlformats.org/officeDocument/2006/relationships/slideLayout" Target="../slideLayouts/slideLayout87.xml"/><Relationship Id="rId11" Type="http://schemas.openxmlformats.org/officeDocument/2006/relationships/slideLayout" Target="../slideLayouts/slideLayout90.xml"/><Relationship Id="rId10" Type="http://schemas.openxmlformats.org/officeDocument/2006/relationships/slideLayout" Target="../slideLayouts/slideLayout89.xml"/><Relationship Id="rId13" Type="http://schemas.openxmlformats.org/officeDocument/2006/relationships/slideLayout" Target="../slideLayouts/slideLayout92.xml"/><Relationship Id="rId12" Type="http://schemas.openxmlformats.org/officeDocument/2006/relationships/slideLayout" Target="../slideLayouts/slideLayout91.xml"/><Relationship Id="rId15" Type="http://schemas.openxmlformats.org/officeDocument/2006/relationships/slideLayout" Target="../slideLayouts/slideLayout94.xml"/><Relationship Id="rId14" Type="http://schemas.openxmlformats.org/officeDocument/2006/relationships/slideLayout" Target="../slideLayouts/slideLayout93.xml"/><Relationship Id="rId17" Type="http://schemas.openxmlformats.org/officeDocument/2006/relationships/slideLayout" Target="../slideLayouts/slideLayout96.xml"/><Relationship Id="rId16" Type="http://schemas.openxmlformats.org/officeDocument/2006/relationships/slideLayout" Target="../slideLayouts/slideLayout95.xml"/><Relationship Id="rId19" Type="http://schemas.openxmlformats.org/officeDocument/2006/relationships/slideLayout" Target="../slideLayouts/slideLayout98.xml"/><Relationship Id="rId18" Type="http://schemas.openxmlformats.org/officeDocument/2006/relationships/slideLayout" Target="../slideLayouts/slideLayout97.xml"/></Relationships>
</file>

<file path=ppt/slideMasters/_rels/slideMaster6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121.xml"/><Relationship Id="rId22" Type="http://schemas.openxmlformats.org/officeDocument/2006/relationships/slideLayout" Target="../slideLayouts/slideLayout123.xml"/><Relationship Id="rId21" Type="http://schemas.openxmlformats.org/officeDocument/2006/relationships/slideLayout" Target="../slideLayouts/slideLayout122.xml"/><Relationship Id="rId24" Type="http://schemas.openxmlformats.org/officeDocument/2006/relationships/slideLayout" Target="../slideLayouts/slideLayout125.xml"/><Relationship Id="rId23" Type="http://schemas.openxmlformats.org/officeDocument/2006/relationships/slideLayout" Target="../slideLayouts/slideLayout124.xml"/><Relationship Id="rId1" Type="http://schemas.openxmlformats.org/officeDocument/2006/relationships/slideLayout" Target="../slideLayouts/slideLayout102.xml"/><Relationship Id="rId2" Type="http://schemas.openxmlformats.org/officeDocument/2006/relationships/slideLayout" Target="../slideLayouts/slideLayout103.xml"/><Relationship Id="rId3" Type="http://schemas.openxmlformats.org/officeDocument/2006/relationships/slideLayout" Target="../slideLayouts/slideLayout104.xml"/><Relationship Id="rId4" Type="http://schemas.openxmlformats.org/officeDocument/2006/relationships/slideLayout" Target="../slideLayouts/slideLayout105.xml"/><Relationship Id="rId9" Type="http://schemas.openxmlformats.org/officeDocument/2006/relationships/slideLayout" Target="../slideLayouts/slideLayout110.xml"/><Relationship Id="rId25" Type="http://schemas.openxmlformats.org/officeDocument/2006/relationships/theme" Target="../theme/theme4.xml"/><Relationship Id="rId5" Type="http://schemas.openxmlformats.org/officeDocument/2006/relationships/slideLayout" Target="../slideLayouts/slideLayout106.xml"/><Relationship Id="rId6" Type="http://schemas.openxmlformats.org/officeDocument/2006/relationships/slideLayout" Target="../slideLayouts/slideLayout107.xml"/><Relationship Id="rId7" Type="http://schemas.openxmlformats.org/officeDocument/2006/relationships/slideLayout" Target="../slideLayouts/slideLayout108.xml"/><Relationship Id="rId8" Type="http://schemas.openxmlformats.org/officeDocument/2006/relationships/slideLayout" Target="../slideLayouts/slideLayout109.xml"/><Relationship Id="rId11" Type="http://schemas.openxmlformats.org/officeDocument/2006/relationships/slideLayout" Target="../slideLayouts/slideLayout112.xml"/><Relationship Id="rId10" Type="http://schemas.openxmlformats.org/officeDocument/2006/relationships/slideLayout" Target="../slideLayouts/slideLayout111.xml"/><Relationship Id="rId13" Type="http://schemas.openxmlformats.org/officeDocument/2006/relationships/slideLayout" Target="../slideLayouts/slideLayout114.xml"/><Relationship Id="rId12" Type="http://schemas.openxmlformats.org/officeDocument/2006/relationships/slideLayout" Target="../slideLayouts/slideLayout113.xml"/><Relationship Id="rId15" Type="http://schemas.openxmlformats.org/officeDocument/2006/relationships/slideLayout" Target="../slideLayouts/slideLayout116.xml"/><Relationship Id="rId14" Type="http://schemas.openxmlformats.org/officeDocument/2006/relationships/slideLayout" Target="../slideLayouts/slideLayout115.xml"/><Relationship Id="rId17" Type="http://schemas.openxmlformats.org/officeDocument/2006/relationships/slideLayout" Target="../slideLayouts/slideLayout118.xml"/><Relationship Id="rId16" Type="http://schemas.openxmlformats.org/officeDocument/2006/relationships/slideLayout" Target="../slideLayouts/slideLayout117.xml"/><Relationship Id="rId19" Type="http://schemas.openxmlformats.org/officeDocument/2006/relationships/slideLayout" Target="../slideLayouts/slideLayout120.xml"/><Relationship Id="rId18" Type="http://schemas.openxmlformats.org/officeDocument/2006/relationships/slideLayout" Target="../slideLayouts/slideLayout1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2" name="Google Shape;52;p13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Inter"/>
              <a:buChar char="●"/>
              <a:defRPr sz="18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53" name="Google Shape;53;p1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0" r:id="rId12"/>
    <p:sldLayoutId id="2147483671" r:id="rId13"/>
    <p:sldLayoutId id="2147483672" r:id="rId14"/>
    <p:sldLayoutId id="2147483673" r:id="rId15"/>
    <p:sldLayoutId id="2147483674" r:id="rId16"/>
    <p:sldLayoutId id="2147483675" r:id="rId17"/>
    <p:sldLayoutId id="2147483676" r:id="rId18"/>
    <p:sldLayoutId id="2147483677" r:id="rId19"/>
    <p:sldLayoutId id="2147483678" r:id="rId20"/>
    <p:sldLayoutId id="2147483679" r:id="rId21"/>
    <p:sldLayoutId id="2147483680" r:id="rId22"/>
    <p:sldLayoutId id="2147483681" r:id="rId23"/>
    <p:sldLayoutId id="2147483682" r:id="rId24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230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Google Shape;231;p3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32" name="Google Shape;232;p38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Inter"/>
              <a:buChar char="●"/>
              <a:defRPr sz="18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233" name="Google Shape;233;p3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  <p:sldLayoutId id="2147483693" r:id="rId11"/>
    <p:sldLayoutId id="2147483694" r:id="rId12"/>
    <p:sldLayoutId id="2147483695" r:id="rId13"/>
    <p:sldLayoutId id="2147483696" r:id="rId14"/>
    <p:sldLayoutId id="2147483697" r:id="rId15"/>
    <p:sldLayoutId id="2147483698" r:id="rId16"/>
    <p:sldLayoutId id="2147483699" r:id="rId17"/>
    <p:sldLayoutId id="2147483700" r:id="rId18"/>
    <p:sldLayoutId id="2147483701" r:id="rId19"/>
    <p:sldLayoutId id="2147483702" r:id="rId20"/>
    <p:sldLayoutId id="2147483703" r:id="rId21"/>
    <p:sldLayoutId id="2147483704" r:id="rId2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376" name="Shape 3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7" name="Google Shape;377;p6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78" name="Google Shape;378;p6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Inter"/>
              <a:buChar char="●"/>
              <a:defRPr sz="18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379" name="Google Shape;379;p6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705" r:id="rId1"/>
    <p:sldLayoutId id="2147483706" r:id="rId2"/>
    <p:sldLayoutId id="2147483707" r:id="rId3"/>
    <p:sldLayoutId id="2147483708" r:id="rId4"/>
    <p:sldLayoutId id="2147483709" r:id="rId5"/>
    <p:sldLayoutId id="2147483710" r:id="rId6"/>
    <p:sldLayoutId id="2147483711" r:id="rId7"/>
    <p:sldLayoutId id="2147483712" r:id="rId8"/>
    <p:sldLayoutId id="2147483713" r:id="rId9"/>
    <p:sldLayoutId id="2147483714" r:id="rId10"/>
    <p:sldLayoutId id="2147483715" r:id="rId11"/>
    <p:sldLayoutId id="2147483716" r:id="rId12"/>
    <p:sldLayoutId id="2147483717" r:id="rId13"/>
    <p:sldLayoutId id="2147483718" r:id="rId14"/>
    <p:sldLayoutId id="2147483719" r:id="rId15"/>
    <p:sldLayoutId id="2147483720" r:id="rId16"/>
    <p:sldLayoutId id="2147483721" r:id="rId17"/>
    <p:sldLayoutId id="2147483722" r:id="rId18"/>
    <p:sldLayoutId id="2147483723" r:id="rId19"/>
    <p:sldLayoutId id="2147483724" r:id="rId20"/>
    <p:sldLayoutId id="2147483725" r:id="rId21"/>
    <p:sldLayoutId id="2147483726" r:id="rId2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26" name="Shape 5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7" name="Google Shape;527;p8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28" name="Google Shape;528;p8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Inter"/>
              <a:buChar char="●"/>
              <a:defRPr sz="18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529" name="Google Shape;529;p8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727" r:id="rId1"/>
    <p:sldLayoutId id="2147483728" r:id="rId2"/>
    <p:sldLayoutId id="2147483729" r:id="rId3"/>
    <p:sldLayoutId id="2147483730" r:id="rId4"/>
    <p:sldLayoutId id="2147483731" r:id="rId5"/>
    <p:sldLayoutId id="2147483732" r:id="rId6"/>
    <p:sldLayoutId id="2147483733" r:id="rId7"/>
    <p:sldLayoutId id="2147483734" r:id="rId8"/>
    <p:sldLayoutId id="2147483735" r:id="rId9"/>
    <p:sldLayoutId id="2147483736" r:id="rId10"/>
    <p:sldLayoutId id="2147483737" r:id="rId11"/>
    <p:sldLayoutId id="2147483738" r:id="rId12"/>
    <p:sldLayoutId id="2147483739" r:id="rId13"/>
    <p:sldLayoutId id="2147483740" r:id="rId14"/>
    <p:sldLayoutId id="2147483741" r:id="rId15"/>
    <p:sldLayoutId id="2147483742" r:id="rId16"/>
    <p:sldLayoutId id="2147483743" r:id="rId17"/>
    <p:sldLayoutId id="2147483744" r:id="rId18"/>
    <p:sldLayoutId id="2147483745" r:id="rId19"/>
    <p:sldLayoutId id="2147483746" r:id="rId20"/>
    <p:sldLayoutId id="2147483747" r:id="rId21"/>
    <p:sldLayoutId id="2147483748" r:id="rId2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680" name="Shape 6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title" id="681" name="Google Shape;681;p10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82" name="Google Shape;682;p107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Inter"/>
              <a:buChar char="●"/>
              <a:defRPr sz="18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683" name="Google Shape;683;p10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749" r:id="rId1"/>
    <p:sldLayoutId id="2147483750" r:id="rId2"/>
    <p:sldLayoutId id="2147483751" r:id="rId3"/>
    <p:sldLayoutId id="2147483752" r:id="rId4"/>
    <p:sldLayoutId id="2147483753" r:id="rId5"/>
    <p:sldLayoutId id="2147483754" r:id="rId6"/>
    <p:sldLayoutId id="2147483755" r:id="rId7"/>
    <p:sldLayoutId id="2147483756" r:id="rId8"/>
    <p:sldLayoutId id="2147483757" r:id="rId9"/>
    <p:sldLayoutId id="2147483758" r:id="rId10"/>
    <p:sldLayoutId id="2147483759" r:id="rId11"/>
    <p:sldLayoutId id="2147483760" r:id="rId12"/>
    <p:sldLayoutId id="2147483761" r:id="rId13"/>
    <p:sldLayoutId id="2147483762" r:id="rId14"/>
    <p:sldLayoutId id="2147483763" r:id="rId15"/>
    <p:sldLayoutId id="2147483764" r:id="rId16"/>
    <p:sldLayoutId id="2147483765" r:id="rId17"/>
    <p:sldLayoutId id="2147483766" r:id="rId18"/>
    <p:sldLayoutId id="2147483767" r:id="rId19"/>
    <p:sldLayoutId id="2147483768" r:id="rId20"/>
    <p:sldLayoutId id="2147483769" r:id="rId21"/>
    <p:sldLayoutId id="2147483770" r:id="rId22"/>
    <p:sldLayoutId id="2147483771" r:id="rId23"/>
    <p:sldLayoutId id="2147483772" r:id="rId24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9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0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2.png"/><Relationship Id="rId4" Type="http://schemas.openxmlformats.org/officeDocument/2006/relationships/image" Target="../media/image4.png"/><Relationship Id="rId5" Type="http://schemas.openxmlformats.org/officeDocument/2006/relationships/image" Target="../media/image3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3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2.jpg"/><Relationship Id="rId4" Type="http://schemas.openxmlformats.org/officeDocument/2006/relationships/image" Target="../media/image5.jpg"/><Relationship Id="rId5" Type="http://schemas.openxmlformats.org/officeDocument/2006/relationships/image" Target="../media/image8.jp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7.xml"/><Relationship Id="rId2" Type="http://schemas.openxmlformats.org/officeDocument/2006/relationships/notesSlide" Target="../notesSlides/notesSlide12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9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4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4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0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8.jpg"/><Relationship Id="rId4" Type="http://schemas.openxmlformats.org/officeDocument/2006/relationships/image" Target="../media/image5.jpg"/><Relationship Id="rId5" Type="http://schemas.openxmlformats.org/officeDocument/2006/relationships/image" Target="../media/image6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4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5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3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8.jpg"/><Relationship Id="rId4" Type="http://schemas.openxmlformats.org/officeDocument/2006/relationships/image" Target="../media/image5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40" name="Shape 8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1" name="Google Shape;841;p132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42" name="Google Shape;842;p132"/>
          <p:cNvSpPr/>
          <p:nvPr/>
        </p:nvSpPr>
        <p:spPr>
          <a:xfrm rot="10800000">
            <a:off x="5902325" y="254975"/>
            <a:ext cx="31152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43" name="Google Shape;843;p132"/>
          <p:cNvSpPr txBox="1"/>
          <p:nvPr/>
        </p:nvSpPr>
        <p:spPr>
          <a:xfrm>
            <a:off x="6360300" y="202925"/>
            <a:ext cx="27477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Clear Cache On Mac</a:t>
            </a:r>
            <a:endParaRPr b="1" sz="1600"/>
          </a:p>
        </p:txBody>
      </p:sp>
      <p:sp>
        <p:nvSpPr>
          <p:cNvPr id="844" name="Google Shape;844;p132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sp>
        <p:nvSpPr>
          <p:cNvPr id="845" name="Google Shape;845;p132"/>
          <p:cNvSpPr txBox="1"/>
          <p:nvPr/>
        </p:nvSpPr>
        <p:spPr>
          <a:xfrm>
            <a:off x="1100550" y="1563750"/>
            <a:ext cx="5715000" cy="201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4000">
                <a:solidFill>
                  <a:srgbClr val="100F19"/>
                </a:solidFill>
                <a:latin typeface="Inter"/>
                <a:ea typeface="Inter"/>
                <a:cs typeface="Inter"/>
                <a:sym typeface="Inter"/>
              </a:rPr>
              <a:t>How To Clear Out Cache On Mac</a:t>
            </a:r>
            <a:endParaRPr b="1" sz="4000">
              <a:solidFill>
                <a:srgbClr val="100F19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82" name="Shape 9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3" id="983" name="Google Shape;983;p141"/>
          <p:cNvSpPr txBox="1"/>
          <p:nvPr>
            <p:ph idx="2" type="body"/>
          </p:nvPr>
        </p:nvSpPr>
        <p:spPr>
          <a:xfrm>
            <a:off x="1375500" y="3615823"/>
            <a:ext cx="6393000" cy="950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Be cautious when using third-party utilities for cache clearance to ensure they do not cause harm to the system.</a:t>
            </a:r>
            <a:endParaRPr/>
          </a:p>
        </p:txBody>
      </p:sp>
      <p:sp>
        <p:nvSpPr>
          <p:cNvPr descr="2" id="984" name="Google Shape;984;p141"/>
          <p:cNvSpPr txBox="1"/>
          <p:nvPr>
            <p:ph idx="1" type="body"/>
          </p:nvPr>
        </p:nvSpPr>
        <p:spPr>
          <a:xfrm>
            <a:off x="1375500" y="2439455"/>
            <a:ext cx="6393000" cy="950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Avoid deleting the entire cache folder or important system files to prevent system instability.</a:t>
            </a:r>
            <a:endParaRPr/>
          </a:p>
        </p:txBody>
      </p:sp>
      <p:sp>
        <p:nvSpPr>
          <p:cNvPr descr="1" id="985" name="Google Shape;985;p141"/>
          <p:cNvSpPr txBox="1"/>
          <p:nvPr>
            <p:ph idx="3" type="body"/>
          </p:nvPr>
        </p:nvSpPr>
        <p:spPr>
          <a:xfrm>
            <a:off x="1375500" y="1263100"/>
            <a:ext cx="6393000" cy="950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rPr lang="en-GB"/>
              <a:t>Exercise caution when clearing cache to avoid unintended consequences.</a:t>
            </a:r>
            <a:endParaRPr sz="1400"/>
          </a:p>
        </p:txBody>
      </p:sp>
      <p:sp>
        <p:nvSpPr>
          <p:cNvPr id="986" name="Google Shape;986;p14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Safety Tips When Clearing Cache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id="987" name="Google Shape;987;p14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43550" y="1589527"/>
            <a:ext cx="297175" cy="297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988" name="Google Shape;988;p14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43550" y="2765902"/>
            <a:ext cx="297175" cy="297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989" name="Google Shape;989;p14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43550" y="3942277"/>
            <a:ext cx="297175" cy="297175"/>
          </a:xfrm>
          <a:prstGeom prst="rect">
            <a:avLst/>
          </a:prstGeom>
          <a:noFill/>
          <a:ln>
            <a:noFill/>
          </a:ln>
        </p:spPr>
      </p:pic>
      <p:sp>
        <p:nvSpPr>
          <p:cNvPr id="990" name="Google Shape;990;p141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91" name="Google Shape;991;p141"/>
          <p:cNvSpPr/>
          <p:nvPr/>
        </p:nvSpPr>
        <p:spPr>
          <a:xfrm rot="10800000">
            <a:off x="5902325" y="254975"/>
            <a:ext cx="31152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92" name="Google Shape;992;p141"/>
          <p:cNvSpPr txBox="1"/>
          <p:nvPr/>
        </p:nvSpPr>
        <p:spPr>
          <a:xfrm>
            <a:off x="6360300" y="202925"/>
            <a:ext cx="27477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Clear Cache On Mac</a:t>
            </a:r>
            <a:endParaRPr b="1" sz="1600"/>
          </a:p>
        </p:txBody>
      </p:sp>
      <p:sp>
        <p:nvSpPr>
          <p:cNvPr id="993" name="Google Shape;993;p141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97" name="Shape 9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8" name="Google Shape;998;p142"/>
          <p:cNvSpPr/>
          <p:nvPr/>
        </p:nvSpPr>
        <p:spPr>
          <a:xfrm>
            <a:off x="690500" y="1127725"/>
            <a:ext cx="2048100" cy="2048100"/>
          </a:xfrm>
          <a:prstGeom prst="ellipse">
            <a:avLst/>
          </a:prstGeom>
          <a:solidFill>
            <a:srgbClr val="B5D6B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999" name="Google Shape;999;p142"/>
          <p:cNvSpPr/>
          <p:nvPr/>
        </p:nvSpPr>
        <p:spPr>
          <a:xfrm>
            <a:off x="3548525" y="1127725"/>
            <a:ext cx="2048100" cy="2048100"/>
          </a:xfrm>
          <a:prstGeom prst="ellipse">
            <a:avLst/>
          </a:prstGeom>
          <a:solidFill>
            <a:srgbClr val="0254D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000" name="Google Shape;1000;p142"/>
          <p:cNvSpPr/>
          <p:nvPr/>
        </p:nvSpPr>
        <p:spPr>
          <a:xfrm>
            <a:off x="6406550" y="1127725"/>
            <a:ext cx="2048100" cy="20481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title" id="1001" name="Google Shape;1001;p14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Benefits of Regular Cache Clearance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detail_0" id="1002" name="Google Shape;1002;p142"/>
          <p:cNvSpPr txBox="1"/>
          <p:nvPr>
            <p:ph idx="1" type="body"/>
          </p:nvPr>
        </p:nvSpPr>
        <p:spPr>
          <a:xfrm>
            <a:off x="457250" y="3629550"/>
            <a:ext cx="2514600" cy="1099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Clearing cache helps free up storage space on the device by removing temporary files and unnecessary data.</a:t>
            </a:r>
            <a:endParaRPr sz="1100"/>
          </a:p>
        </p:txBody>
      </p:sp>
      <p:sp>
        <p:nvSpPr>
          <p:cNvPr descr="header_0" id="1003" name="Google Shape;1003;p142"/>
          <p:cNvSpPr txBox="1"/>
          <p:nvPr>
            <p:ph idx="3" type="subTitle"/>
          </p:nvPr>
        </p:nvSpPr>
        <p:spPr>
          <a:xfrm>
            <a:off x="456688" y="3285825"/>
            <a:ext cx="2514600" cy="348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latin typeface="Inter SemiBold"/>
                <a:ea typeface="Inter SemiBold"/>
                <a:cs typeface="Inter SemiBold"/>
                <a:sym typeface="Inter SemiBold"/>
              </a:rPr>
              <a:t>Free up storage space</a:t>
            </a:r>
            <a:endParaRPr sz="12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detail_1" id="1004" name="Google Shape;1004;p142"/>
          <p:cNvSpPr txBox="1"/>
          <p:nvPr>
            <p:ph idx="1" type="body"/>
          </p:nvPr>
        </p:nvSpPr>
        <p:spPr>
          <a:xfrm>
            <a:off x="3315263" y="3629550"/>
            <a:ext cx="2514600" cy="1099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Regular cache clearance can lead to a faster system performance by optimizing the use of available resources.</a:t>
            </a:r>
            <a:endParaRPr sz="1100"/>
          </a:p>
        </p:txBody>
      </p:sp>
      <p:sp>
        <p:nvSpPr>
          <p:cNvPr descr="header_1" id="1005" name="Google Shape;1005;p142"/>
          <p:cNvSpPr txBox="1"/>
          <p:nvPr>
            <p:ph idx="3" type="subTitle"/>
          </p:nvPr>
        </p:nvSpPr>
        <p:spPr>
          <a:xfrm>
            <a:off x="3314700" y="3285825"/>
            <a:ext cx="2514600" cy="348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latin typeface="Inter SemiBold"/>
                <a:ea typeface="Inter SemiBold"/>
                <a:cs typeface="Inter SemiBold"/>
                <a:sym typeface="Inter SemiBold"/>
              </a:rPr>
              <a:t>Enhances system speed</a:t>
            </a:r>
            <a:endParaRPr sz="12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detail_2" id="1006" name="Google Shape;1006;p142"/>
          <p:cNvSpPr txBox="1"/>
          <p:nvPr>
            <p:ph idx="1" type="body"/>
          </p:nvPr>
        </p:nvSpPr>
        <p:spPr>
          <a:xfrm>
            <a:off x="6173275" y="3629550"/>
            <a:ext cx="2514600" cy="1099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Clearing cache prevents clutter and keeps the system organized by removing outdated and redundant files.</a:t>
            </a:r>
            <a:endParaRPr sz="1100"/>
          </a:p>
        </p:txBody>
      </p:sp>
      <p:sp>
        <p:nvSpPr>
          <p:cNvPr descr="header_2" id="1007" name="Google Shape;1007;p142"/>
          <p:cNvSpPr txBox="1"/>
          <p:nvPr>
            <p:ph idx="3" type="subTitle"/>
          </p:nvPr>
        </p:nvSpPr>
        <p:spPr>
          <a:xfrm>
            <a:off x="6172713" y="3285825"/>
            <a:ext cx="2514600" cy="348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latin typeface="Inter SemiBold"/>
                <a:ea typeface="Inter SemiBold"/>
                <a:cs typeface="Inter SemiBold"/>
                <a:sym typeface="Inter SemiBold"/>
              </a:rPr>
              <a:t>Prevents Clutter</a:t>
            </a:r>
            <a:endParaRPr sz="12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pic>
        <p:nvPicPr>
          <p:cNvPr descr="0" id="1008" name="Google Shape;1008;p142"/>
          <p:cNvPicPr preferRelativeResize="0"/>
          <p:nvPr/>
        </p:nvPicPr>
        <p:blipFill rotWithShape="1">
          <a:blip r:embed="rId3">
            <a:alphaModFix/>
          </a:blip>
          <a:srcRect b="12495" l="0" r="0" t="12502"/>
          <a:stretch/>
        </p:blipFill>
        <p:spPr>
          <a:xfrm>
            <a:off x="690500" y="1127725"/>
            <a:ext cx="2048100" cy="2048100"/>
          </a:xfrm>
          <a:prstGeom prst="ellipse">
            <a:avLst/>
          </a:prstGeom>
          <a:noFill/>
          <a:ln>
            <a:noFill/>
          </a:ln>
        </p:spPr>
      </p:pic>
      <p:pic>
        <p:nvPicPr>
          <p:cNvPr descr="1" id="1009" name="Google Shape;1009;p142"/>
          <p:cNvPicPr preferRelativeResize="0"/>
          <p:nvPr/>
        </p:nvPicPr>
        <p:blipFill rotWithShape="1">
          <a:blip r:embed="rId4">
            <a:alphaModFix/>
          </a:blip>
          <a:srcRect b="16626" l="0" r="0" t="16626"/>
          <a:stretch/>
        </p:blipFill>
        <p:spPr>
          <a:xfrm>
            <a:off x="3548525" y="1127725"/>
            <a:ext cx="2048100" cy="2048100"/>
          </a:xfrm>
          <a:prstGeom prst="ellipse">
            <a:avLst/>
          </a:prstGeom>
          <a:noFill/>
          <a:ln>
            <a:noFill/>
          </a:ln>
        </p:spPr>
      </p:pic>
      <p:pic>
        <p:nvPicPr>
          <p:cNvPr descr="2" id="1010" name="Google Shape;1010;p142"/>
          <p:cNvPicPr preferRelativeResize="0"/>
          <p:nvPr/>
        </p:nvPicPr>
        <p:blipFill rotWithShape="1">
          <a:blip r:embed="rId5">
            <a:alphaModFix/>
          </a:blip>
          <a:srcRect b="16675" l="0" r="0" t="16675"/>
          <a:stretch/>
        </p:blipFill>
        <p:spPr>
          <a:xfrm>
            <a:off x="6406550" y="1127725"/>
            <a:ext cx="2048100" cy="2048100"/>
          </a:xfrm>
          <a:prstGeom prst="ellipse">
            <a:avLst/>
          </a:prstGeom>
          <a:noFill/>
          <a:ln>
            <a:noFill/>
          </a:ln>
        </p:spPr>
      </p:pic>
      <p:sp>
        <p:nvSpPr>
          <p:cNvPr id="1011" name="Google Shape;1011;p142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12" name="Google Shape;1012;p142"/>
          <p:cNvSpPr/>
          <p:nvPr/>
        </p:nvSpPr>
        <p:spPr>
          <a:xfrm rot="10800000">
            <a:off x="5902325" y="254975"/>
            <a:ext cx="31152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13" name="Google Shape;1013;p142"/>
          <p:cNvSpPr txBox="1"/>
          <p:nvPr/>
        </p:nvSpPr>
        <p:spPr>
          <a:xfrm>
            <a:off x="6360300" y="202925"/>
            <a:ext cx="27477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Clear Cache On Mac</a:t>
            </a:r>
            <a:endParaRPr b="1" sz="1600"/>
          </a:p>
        </p:txBody>
      </p:sp>
      <p:sp>
        <p:nvSpPr>
          <p:cNvPr id="1014" name="Google Shape;1014;p142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18" name="Shape 10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3" id="1019" name="Google Shape;1019;p143"/>
          <p:cNvSpPr txBox="1"/>
          <p:nvPr>
            <p:ph idx="3" type="body"/>
          </p:nvPr>
        </p:nvSpPr>
        <p:spPr>
          <a:xfrm>
            <a:off x="446800" y="2988258"/>
            <a:ext cx="4078500" cy="1142400"/>
          </a:xfrm>
          <a:prstGeom prst="rect">
            <a:avLst/>
          </a:prstGeom>
        </p:spPr>
        <p:txBody>
          <a:bodyPr anchorCtr="0" anchor="t" bIns="91425" lIns="137150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300"/>
              <a:t>Caution is advised to avoid deleting critical system files when clearing cache.</a:t>
            </a:r>
            <a:endParaRPr sz="1300"/>
          </a:p>
        </p:txBody>
      </p:sp>
      <p:sp>
        <p:nvSpPr>
          <p:cNvPr descr="2" id="1020" name="Google Shape;1020;p143"/>
          <p:cNvSpPr txBox="1"/>
          <p:nvPr>
            <p:ph idx="2" type="body"/>
          </p:nvPr>
        </p:nvSpPr>
        <p:spPr>
          <a:xfrm>
            <a:off x="4613403" y="1372959"/>
            <a:ext cx="4073400" cy="1142700"/>
          </a:xfrm>
          <a:prstGeom prst="rect">
            <a:avLst/>
          </a:prstGeom>
        </p:spPr>
        <p:txBody>
          <a:bodyPr anchorCtr="0" anchor="t" bIns="91425" lIns="137150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300"/>
              <a:t>Regular cache clearance helps prevent glitches and ensures faster response times.</a:t>
            </a:r>
            <a:endParaRPr sz="1300"/>
          </a:p>
        </p:txBody>
      </p:sp>
      <p:sp>
        <p:nvSpPr>
          <p:cNvPr id="1021" name="Google Shape;1021;p14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Conclusion and Best Practices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1" id="1022" name="Google Shape;1022;p143"/>
          <p:cNvSpPr txBox="1"/>
          <p:nvPr>
            <p:ph idx="1" type="body"/>
          </p:nvPr>
        </p:nvSpPr>
        <p:spPr>
          <a:xfrm>
            <a:off x="457175" y="1372959"/>
            <a:ext cx="4073400" cy="114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SzPts val="1018"/>
              <a:buNone/>
            </a:pPr>
            <a:r>
              <a:rPr lang="en-GB" sz="1300"/>
              <a:t>Clearing cache on Mac is essential for improving system performance and freeing up storage space.</a:t>
            </a:r>
            <a:endParaRPr sz="1300"/>
          </a:p>
        </p:txBody>
      </p:sp>
      <p:cxnSp>
        <p:nvCxnSpPr>
          <p:cNvPr id="1023" name="Google Shape;1023;p143"/>
          <p:cNvCxnSpPr/>
          <p:nvPr/>
        </p:nvCxnSpPr>
        <p:spPr>
          <a:xfrm>
            <a:off x="457175" y="1368325"/>
            <a:ext cx="0" cy="11517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024" name="Google Shape;1024;p143"/>
          <p:cNvCxnSpPr/>
          <p:nvPr/>
        </p:nvCxnSpPr>
        <p:spPr>
          <a:xfrm>
            <a:off x="4613403" y="1368325"/>
            <a:ext cx="0" cy="11517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025" name="Google Shape;1025;p143"/>
          <p:cNvCxnSpPr/>
          <p:nvPr/>
        </p:nvCxnSpPr>
        <p:spPr>
          <a:xfrm>
            <a:off x="446800" y="2983625"/>
            <a:ext cx="0" cy="11517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descr="4" id="1026" name="Google Shape;1026;p143"/>
          <p:cNvSpPr txBox="1"/>
          <p:nvPr>
            <p:ph idx="3" type="body"/>
          </p:nvPr>
        </p:nvSpPr>
        <p:spPr>
          <a:xfrm>
            <a:off x="4608293" y="2988258"/>
            <a:ext cx="4078500" cy="1142400"/>
          </a:xfrm>
          <a:prstGeom prst="rect">
            <a:avLst/>
          </a:prstGeom>
        </p:spPr>
        <p:txBody>
          <a:bodyPr anchorCtr="0" anchor="t" bIns="91425" lIns="137150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300"/>
              <a:t>Best practice includes using reputable third-party utilities for efficient cache clearance.</a:t>
            </a:r>
            <a:endParaRPr sz="1300"/>
          </a:p>
        </p:txBody>
      </p:sp>
      <p:cxnSp>
        <p:nvCxnSpPr>
          <p:cNvPr id="1027" name="Google Shape;1027;p143"/>
          <p:cNvCxnSpPr/>
          <p:nvPr/>
        </p:nvCxnSpPr>
        <p:spPr>
          <a:xfrm>
            <a:off x="4608293" y="2983625"/>
            <a:ext cx="0" cy="11517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028" name="Google Shape;1028;p143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29" name="Google Shape;1029;p143"/>
          <p:cNvSpPr/>
          <p:nvPr/>
        </p:nvSpPr>
        <p:spPr>
          <a:xfrm rot="10800000">
            <a:off x="5902325" y="254975"/>
            <a:ext cx="31152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30" name="Google Shape;1030;p143"/>
          <p:cNvSpPr txBox="1"/>
          <p:nvPr/>
        </p:nvSpPr>
        <p:spPr>
          <a:xfrm>
            <a:off x="6360300" y="202925"/>
            <a:ext cx="27477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Clear Cache On Mac</a:t>
            </a:r>
            <a:endParaRPr b="1" sz="1600"/>
          </a:p>
        </p:txBody>
      </p:sp>
      <p:sp>
        <p:nvSpPr>
          <p:cNvPr id="1031" name="Google Shape;1031;p143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49" name="Shape 8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0" name="Google Shape;850;p133"/>
          <p:cNvSpPr txBox="1"/>
          <p:nvPr>
            <p:ph idx="1" type="body"/>
          </p:nvPr>
        </p:nvSpPr>
        <p:spPr>
          <a:xfrm>
            <a:off x="457200" y="1017725"/>
            <a:ext cx="4271100" cy="3551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11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00"/>
              <a:buChar char="•"/>
            </a:pPr>
            <a:r>
              <a:rPr lang="en-GB" sz="1300"/>
              <a:t>Introduction to Cache on Mac</a:t>
            </a:r>
            <a:endParaRPr sz="1300"/>
          </a:p>
          <a:p>
            <a:pPr indent="-311150" lvl="0" marL="45720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300"/>
              <a:buChar char="•"/>
            </a:pPr>
            <a:r>
              <a:rPr lang="en-GB" sz="1300"/>
              <a:t>Understanding Cache Files</a:t>
            </a:r>
            <a:endParaRPr sz="1300"/>
          </a:p>
          <a:p>
            <a:pPr indent="-311150" lvl="0" marL="45720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300"/>
              <a:buChar char="•"/>
            </a:pPr>
            <a:r>
              <a:rPr lang="en-GB" sz="1300"/>
              <a:t>Manually Clearing Cache Files</a:t>
            </a:r>
            <a:endParaRPr sz="1300"/>
          </a:p>
          <a:p>
            <a:pPr indent="-311150" lvl="0" marL="45720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300"/>
              <a:buChar char="•"/>
            </a:pPr>
            <a:r>
              <a:rPr lang="en-GB" sz="1300"/>
              <a:t>Clearing Safari Cache</a:t>
            </a:r>
            <a:endParaRPr sz="1300"/>
          </a:p>
          <a:p>
            <a:pPr indent="-311150" lvl="0" marL="45720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300"/>
              <a:buChar char="•"/>
            </a:pPr>
            <a:r>
              <a:rPr lang="en-GB" sz="1300"/>
              <a:t>Clearing System Cache</a:t>
            </a:r>
            <a:endParaRPr sz="1300"/>
          </a:p>
          <a:p>
            <a:pPr indent="-311150" lvl="0" marL="45720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300"/>
              <a:buChar char="•"/>
            </a:pPr>
            <a:r>
              <a:rPr lang="en-GB" sz="1300"/>
              <a:t>Using Third-Party Utilities</a:t>
            </a:r>
            <a:endParaRPr sz="1300"/>
          </a:p>
          <a:p>
            <a:pPr indent="-311150" lvl="0" marL="45720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300"/>
              <a:buChar char="•"/>
            </a:pPr>
            <a:r>
              <a:rPr lang="en-GB" sz="1300"/>
              <a:t>The Importance of Restarting Your Mac</a:t>
            </a:r>
            <a:endParaRPr sz="1300"/>
          </a:p>
          <a:p>
            <a:pPr indent="-311150" lvl="0" marL="45720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300"/>
              <a:buChar char="•"/>
            </a:pPr>
            <a:r>
              <a:rPr lang="en-GB" sz="1300"/>
              <a:t>Safety Tips When Clearing Cache</a:t>
            </a:r>
            <a:endParaRPr sz="1300"/>
          </a:p>
          <a:p>
            <a:pPr indent="-311150" lvl="0" marL="45720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300"/>
              <a:buChar char="•"/>
            </a:pPr>
            <a:r>
              <a:rPr lang="en-GB" sz="1300"/>
              <a:t>Benefits of Regular Cache Clearance</a:t>
            </a:r>
            <a:endParaRPr sz="1300"/>
          </a:p>
          <a:p>
            <a:pPr indent="-311150" lvl="0" marL="457200" rtl="0" algn="l">
              <a:lnSpc>
                <a:spcPct val="100000"/>
              </a:lnSpc>
              <a:spcBef>
                <a:spcPts val="800"/>
              </a:spcBef>
              <a:spcAft>
                <a:spcPts val="800"/>
              </a:spcAft>
              <a:buClr>
                <a:schemeClr val="accent1"/>
              </a:buClr>
              <a:buSzPts val="1300"/>
              <a:buChar char="•"/>
            </a:pPr>
            <a:r>
              <a:rPr lang="en-GB" sz="1300"/>
              <a:t>Conclusion and Best Practices</a:t>
            </a:r>
            <a:endParaRPr sz="1300"/>
          </a:p>
        </p:txBody>
      </p:sp>
      <p:sp>
        <p:nvSpPr>
          <p:cNvPr id="851" name="Google Shape;851;p13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Agenda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852" name="Google Shape;852;p133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53" name="Google Shape;853;p133"/>
          <p:cNvSpPr/>
          <p:nvPr/>
        </p:nvSpPr>
        <p:spPr>
          <a:xfrm rot="10800000">
            <a:off x="5902325" y="254975"/>
            <a:ext cx="31152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54" name="Google Shape;854;p133"/>
          <p:cNvSpPr txBox="1"/>
          <p:nvPr/>
        </p:nvSpPr>
        <p:spPr>
          <a:xfrm>
            <a:off x="6360300" y="202925"/>
            <a:ext cx="27477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Clear Cache On Mac</a:t>
            </a:r>
            <a:endParaRPr b="1" sz="1600"/>
          </a:p>
        </p:txBody>
      </p:sp>
      <p:sp>
        <p:nvSpPr>
          <p:cNvPr id="855" name="Google Shape;855;p133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59" name="Shape 8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" name="Google Shape;860;p134"/>
          <p:cNvSpPr/>
          <p:nvPr/>
        </p:nvSpPr>
        <p:spPr>
          <a:xfrm>
            <a:off x="634475" y="1161875"/>
            <a:ext cx="2861700" cy="3486600"/>
          </a:xfrm>
          <a:prstGeom prst="rect">
            <a:avLst/>
          </a:prstGeom>
          <a:solidFill>
            <a:srgbClr val="FF794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title" id="861" name="Google Shape;861;p134"/>
          <p:cNvSpPr txBox="1"/>
          <p:nvPr>
            <p:ph type="title"/>
          </p:nvPr>
        </p:nvSpPr>
        <p:spPr>
          <a:xfrm>
            <a:off x="558275" y="440975"/>
            <a:ext cx="8014200" cy="644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How To Clear Out Cache On Mac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detail_0" id="862" name="Google Shape;862;p134"/>
          <p:cNvSpPr txBox="1"/>
          <p:nvPr>
            <p:ph idx="4294967295" type="body"/>
          </p:nvPr>
        </p:nvSpPr>
        <p:spPr>
          <a:xfrm>
            <a:off x="3662200" y="1632625"/>
            <a:ext cx="4910400" cy="293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184150" lvl="0" marL="28575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Inter SemiBold"/>
              <a:buChar char="●"/>
            </a:pPr>
            <a:r>
              <a:rPr lang="en-GB" sz="1100">
                <a:solidFill>
                  <a:schemeClr val="dk1"/>
                </a:solidFill>
              </a:rPr>
              <a:t>Open Finder on your Mac.</a:t>
            </a:r>
            <a:endParaRPr sz="1100">
              <a:solidFill>
                <a:schemeClr val="dk1"/>
              </a:solidFill>
            </a:endParaRPr>
          </a:p>
          <a:p>
            <a:pPr indent="-184150" lvl="0" marL="28575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Inter SemiBold"/>
              <a:buChar char="●"/>
            </a:pPr>
            <a:r>
              <a:rPr lang="en-GB" sz="1100">
                <a:solidFill>
                  <a:schemeClr val="dk1"/>
                </a:solidFill>
              </a:rPr>
              <a:t>Go to the 'Go' menu and select 'Go to Folder'.</a:t>
            </a:r>
            <a:endParaRPr sz="1100">
              <a:solidFill>
                <a:schemeClr val="dk1"/>
              </a:solidFill>
            </a:endParaRPr>
          </a:p>
          <a:p>
            <a:pPr indent="-184150" lvl="0" marL="28575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Inter SemiBold"/>
              <a:buChar char="●"/>
            </a:pPr>
            <a:r>
              <a:rPr lang="en-GB" sz="1100">
                <a:solidFill>
                  <a:schemeClr val="dk1"/>
                </a:solidFill>
              </a:rPr>
              <a:t>Type in '~/Library/Caches' and press Enter.</a:t>
            </a:r>
            <a:endParaRPr sz="1100">
              <a:solidFill>
                <a:schemeClr val="dk1"/>
              </a:solidFill>
            </a:endParaRPr>
          </a:p>
          <a:p>
            <a:pPr indent="-184150" lvl="0" marL="285750" rtl="0" algn="l">
              <a:lnSpc>
                <a:spcPct val="150000"/>
              </a:lnSpc>
              <a:spcBef>
                <a:spcPts val="1000"/>
              </a:spcBef>
              <a:spcAft>
                <a:spcPts val="1000"/>
              </a:spcAft>
              <a:buClr>
                <a:schemeClr val="accent1"/>
              </a:buClr>
              <a:buSzPts val="1100"/>
              <a:buFont typeface="Inter SemiBold"/>
              <a:buChar char="●"/>
            </a:pPr>
            <a:r>
              <a:rPr lang="en-GB" sz="1100">
                <a:solidFill>
                  <a:schemeClr val="dk1"/>
                </a:solidFill>
              </a:rPr>
              <a:t>Delete the files or folders you want to clear from the cache.</a:t>
            </a:r>
            <a:endParaRPr sz="1100">
              <a:solidFill>
                <a:schemeClr val="dk1"/>
              </a:solidFill>
            </a:endParaRPr>
          </a:p>
        </p:txBody>
      </p:sp>
      <p:sp>
        <p:nvSpPr>
          <p:cNvPr descr="header_0" id="863" name="Google Shape;863;p134"/>
          <p:cNvSpPr txBox="1"/>
          <p:nvPr>
            <p:ph idx="1" type="subTitle"/>
          </p:nvPr>
        </p:nvSpPr>
        <p:spPr>
          <a:xfrm>
            <a:off x="3662200" y="1085550"/>
            <a:ext cx="4910400" cy="460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400">
                <a:latin typeface="Inter SemiBold"/>
                <a:ea typeface="Inter SemiBold"/>
                <a:cs typeface="Inter SemiBold"/>
                <a:sym typeface="Inter SemiBold"/>
              </a:rPr>
              <a:t>Steps to Clear Cache on Mac</a:t>
            </a:r>
            <a:endParaRPr sz="14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pic>
        <p:nvPicPr>
          <p:cNvPr id="864" name="Google Shape;864;p134"/>
          <p:cNvPicPr preferRelativeResize="0"/>
          <p:nvPr/>
        </p:nvPicPr>
        <p:blipFill rotWithShape="1">
          <a:blip r:embed="rId3">
            <a:alphaModFix/>
          </a:blip>
          <a:srcRect b="0" l="9526" r="9534" t="0"/>
          <a:stretch/>
        </p:blipFill>
        <p:spPr>
          <a:xfrm>
            <a:off x="558275" y="1085550"/>
            <a:ext cx="2861700" cy="3486600"/>
          </a:xfrm>
          <a:prstGeom prst="rect">
            <a:avLst/>
          </a:prstGeom>
          <a:noFill/>
          <a:ln>
            <a:noFill/>
          </a:ln>
        </p:spPr>
      </p:pic>
      <p:sp>
        <p:nvSpPr>
          <p:cNvPr id="865" name="Google Shape;865;p134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66" name="Google Shape;866;p134"/>
          <p:cNvSpPr/>
          <p:nvPr/>
        </p:nvSpPr>
        <p:spPr>
          <a:xfrm rot="10800000">
            <a:off x="5902325" y="254975"/>
            <a:ext cx="31152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67" name="Google Shape;867;p134"/>
          <p:cNvSpPr txBox="1"/>
          <p:nvPr/>
        </p:nvSpPr>
        <p:spPr>
          <a:xfrm>
            <a:off x="6360300" y="202925"/>
            <a:ext cx="27477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Clear Cache On Mac</a:t>
            </a:r>
            <a:endParaRPr b="1" sz="1600"/>
          </a:p>
        </p:txBody>
      </p:sp>
      <p:sp>
        <p:nvSpPr>
          <p:cNvPr id="868" name="Google Shape;868;p134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72" name="Shape 8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2" id="873" name="Google Shape;873;p135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Clearing cache can significantly impact disk space and system performance by removing unnecessary temporary data.</a:t>
            </a:r>
            <a:endParaRPr/>
          </a:p>
        </p:txBody>
      </p:sp>
      <p:sp>
        <p:nvSpPr>
          <p:cNvPr descr="3" id="874" name="Google Shape;874;p135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Regularly clearing cache files can lead to a smoother operation and better overall system performance.</a:t>
            </a:r>
            <a:endParaRPr/>
          </a:p>
        </p:txBody>
      </p:sp>
      <p:sp>
        <p:nvSpPr>
          <p:cNvPr descr="1" id="875" name="Google Shape;875;p135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SzPts val="1018"/>
              <a:buNone/>
            </a:pPr>
            <a:r>
              <a:rPr lang="en-GB"/>
              <a:t>Cache files are temporary data stored by applications to speed up processes or improve user experience.</a:t>
            </a:r>
            <a:endParaRPr/>
          </a:p>
        </p:txBody>
      </p:sp>
      <p:sp>
        <p:nvSpPr>
          <p:cNvPr id="876" name="Google Shape;876;p13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Understanding Cache Files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877" name="Google Shape;877;p135"/>
          <p:cNvSpPr/>
          <p:nvPr/>
        </p:nvSpPr>
        <p:spPr>
          <a:xfrm>
            <a:off x="734713" y="1452100"/>
            <a:ext cx="361800" cy="361800"/>
          </a:xfrm>
          <a:prstGeom prst="ellipse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878" name="Google Shape;878;p135"/>
          <p:cNvSpPr/>
          <p:nvPr/>
        </p:nvSpPr>
        <p:spPr>
          <a:xfrm>
            <a:off x="734700" y="2673413"/>
            <a:ext cx="361800" cy="361800"/>
          </a:xfrm>
          <a:prstGeom prst="ellipse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879" name="Google Shape;879;p135"/>
          <p:cNvSpPr/>
          <p:nvPr/>
        </p:nvSpPr>
        <p:spPr>
          <a:xfrm>
            <a:off x="734725" y="3894738"/>
            <a:ext cx="361800" cy="361800"/>
          </a:xfrm>
          <a:prstGeom prst="ellipse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880" name="Google Shape;880;p135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81" name="Google Shape;881;p135"/>
          <p:cNvSpPr/>
          <p:nvPr/>
        </p:nvSpPr>
        <p:spPr>
          <a:xfrm rot="10800000">
            <a:off x="5902325" y="254975"/>
            <a:ext cx="31152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82" name="Google Shape;882;p135"/>
          <p:cNvSpPr txBox="1"/>
          <p:nvPr/>
        </p:nvSpPr>
        <p:spPr>
          <a:xfrm>
            <a:off x="6360300" y="202925"/>
            <a:ext cx="27477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Clear Cache On Mac</a:t>
            </a:r>
            <a:endParaRPr b="1" sz="1600"/>
          </a:p>
        </p:txBody>
      </p:sp>
      <p:sp>
        <p:nvSpPr>
          <p:cNvPr id="883" name="Google Shape;883;p135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2"/>
        </a:solidFill>
      </p:bgPr>
    </p:bg>
    <p:spTree>
      <p:nvGrpSpPr>
        <p:cNvPr id="887" name="Shape 8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8" name="Google Shape;888;p136"/>
          <p:cNvSpPr txBox="1"/>
          <p:nvPr>
            <p:ph type="title"/>
          </p:nvPr>
        </p:nvSpPr>
        <p:spPr>
          <a:xfrm>
            <a:off x="457200" y="446825"/>
            <a:ext cx="8229600" cy="56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Manually Clearing Cache Files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1" id="889" name="Google Shape;889;p136"/>
          <p:cNvSpPr txBox="1"/>
          <p:nvPr>
            <p:ph idx="2" type="body"/>
          </p:nvPr>
        </p:nvSpPr>
        <p:spPr>
          <a:xfrm>
            <a:off x="2749800" y="1154900"/>
            <a:ext cx="5937000" cy="833100"/>
          </a:xfrm>
          <a:prstGeom prst="rect">
            <a:avLst/>
          </a:prstGeom>
          <a:noFill/>
        </p:spPr>
        <p:txBody>
          <a:bodyPr anchorCtr="0" anchor="ctr" bIns="91425" lIns="365750" spcFirstLastPara="1" rIns="18287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Navigate to the Finder application on your Mac.</a:t>
            </a:r>
            <a:endParaRPr sz="1100"/>
          </a:p>
        </p:txBody>
      </p:sp>
      <p:sp>
        <p:nvSpPr>
          <p:cNvPr descr="2" id="890" name="Google Shape;890;p136"/>
          <p:cNvSpPr txBox="1"/>
          <p:nvPr>
            <p:ph idx="5" type="body"/>
          </p:nvPr>
        </p:nvSpPr>
        <p:spPr>
          <a:xfrm>
            <a:off x="2749800" y="2090800"/>
            <a:ext cx="5937000" cy="833100"/>
          </a:xfrm>
          <a:prstGeom prst="rect">
            <a:avLst/>
          </a:prstGeom>
          <a:noFill/>
        </p:spPr>
        <p:txBody>
          <a:bodyPr anchorCtr="0" anchor="ctr" bIns="91425" lIns="365750" spcFirstLastPara="1" rIns="18287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Click on 'Go' in the top menu, select 'Go to Folder...', and type ~/Library/Caches in the dialog box.</a:t>
            </a:r>
            <a:endParaRPr sz="1100"/>
          </a:p>
        </p:txBody>
      </p:sp>
      <p:sp>
        <p:nvSpPr>
          <p:cNvPr descr="1" id="891" name="Google Shape;891;p136"/>
          <p:cNvSpPr txBox="1"/>
          <p:nvPr>
            <p:ph idx="1" type="subTitle"/>
          </p:nvPr>
        </p:nvSpPr>
        <p:spPr>
          <a:xfrm>
            <a:off x="457200" y="1154911"/>
            <a:ext cx="2142300" cy="833100"/>
          </a:xfrm>
          <a:prstGeom prst="rect">
            <a:avLst/>
          </a:prstGeom>
          <a:noFill/>
        </p:spPr>
        <p:txBody>
          <a:bodyPr anchorCtr="0" anchor="ctr" bIns="91425" lIns="18287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>
                <a:latin typeface="Inter SemiBold"/>
                <a:ea typeface="Inter SemiBold"/>
                <a:cs typeface="Inter SemiBold"/>
                <a:sym typeface="Inter SemiBold"/>
              </a:rPr>
              <a:t>Open Finder</a:t>
            </a:r>
            <a:endParaRPr sz="1300">
              <a:solidFill>
                <a:schemeClr val="dk1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2" id="892" name="Google Shape;892;p136"/>
          <p:cNvSpPr txBox="1"/>
          <p:nvPr>
            <p:ph idx="3" type="subTitle"/>
          </p:nvPr>
        </p:nvSpPr>
        <p:spPr>
          <a:xfrm>
            <a:off x="457200" y="2090802"/>
            <a:ext cx="2142300" cy="833100"/>
          </a:xfrm>
          <a:prstGeom prst="rect">
            <a:avLst/>
          </a:prstGeom>
          <a:noFill/>
        </p:spPr>
        <p:txBody>
          <a:bodyPr anchorCtr="0" anchor="ctr" bIns="91425" lIns="18287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>
                <a:latin typeface="Inter SemiBold"/>
                <a:ea typeface="Inter SemiBold"/>
                <a:cs typeface="Inter SemiBold"/>
                <a:sym typeface="Inter SemiBold"/>
              </a:rPr>
              <a:t>Go to 'Go to Folder...'</a:t>
            </a:r>
            <a:endParaRPr sz="1300">
              <a:solidFill>
                <a:schemeClr val="dk1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3" id="893" name="Google Shape;893;p136"/>
          <p:cNvSpPr txBox="1"/>
          <p:nvPr>
            <p:ph idx="6" type="subTitle"/>
          </p:nvPr>
        </p:nvSpPr>
        <p:spPr>
          <a:xfrm>
            <a:off x="457200" y="3026693"/>
            <a:ext cx="2142300" cy="833100"/>
          </a:xfrm>
          <a:prstGeom prst="rect">
            <a:avLst/>
          </a:prstGeom>
          <a:noFill/>
        </p:spPr>
        <p:txBody>
          <a:bodyPr anchorCtr="0" anchor="ctr" bIns="91425" lIns="18287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>
                <a:latin typeface="Inter SemiBold"/>
                <a:ea typeface="Inter SemiBold"/>
                <a:cs typeface="Inter SemiBold"/>
                <a:sym typeface="Inter SemiBold"/>
              </a:rPr>
              <a:t>Review and Delete Files</a:t>
            </a:r>
            <a:endParaRPr sz="1300">
              <a:solidFill>
                <a:schemeClr val="dk1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3" id="894" name="Google Shape;894;p136"/>
          <p:cNvSpPr txBox="1"/>
          <p:nvPr>
            <p:ph idx="4" type="body"/>
          </p:nvPr>
        </p:nvSpPr>
        <p:spPr>
          <a:xfrm>
            <a:off x="2749800" y="3026700"/>
            <a:ext cx="5937000" cy="833100"/>
          </a:xfrm>
          <a:prstGeom prst="rect">
            <a:avLst/>
          </a:prstGeom>
          <a:noFill/>
        </p:spPr>
        <p:txBody>
          <a:bodyPr anchorCtr="0" anchor="ctr" bIns="91425" lIns="365750" spcFirstLastPara="1" rIns="18287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Carefully review the contents of the Caches folder and delete any unnecessary cache files to free up storage space.</a:t>
            </a:r>
            <a:endParaRPr sz="1100"/>
          </a:p>
        </p:txBody>
      </p:sp>
      <p:sp>
        <p:nvSpPr>
          <p:cNvPr descr="4" id="895" name="Google Shape;895;p136"/>
          <p:cNvSpPr txBox="1"/>
          <p:nvPr>
            <p:ph idx="7" type="body"/>
          </p:nvPr>
        </p:nvSpPr>
        <p:spPr>
          <a:xfrm>
            <a:off x="2749800" y="3962600"/>
            <a:ext cx="5937000" cy="833100"/>
          </a:xfrm>
          <a:prstGeom prst="rect">
            <a:avLst/>
          </a:prstGeom>
        </p:spPr>
        <p:txBody>
          <a:bodyPr anchorCtr="0" anchor="ctr" bIns="91425" lIns="365750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Exercise caution and avoid deleting important system files while clearing cache to prevent any adverse effects on your Mac's performance.</a:t>
            </a:r>
            <a:endParaRPr/>
          </a:p>
        </p:txBody>
      </p:sp>
      <p:sp>
        <p:nvSpPr>
          <p:cNvPr descr="4" id="896" name="Google Shape;896;p136"/>
          <p:cNvSpPr txBox="1"/>
          <p:nvPr>
            <p:ph idx="8" type="subTitle"/>
          </p:nvPr>
        </p:nvSpPr>
        <p:spPr>
          <a:xfrm>
            <a:off x="457200" y="3963110"/>
            <a:ext cx="2142300" cy="833100"/>
          </a:xfrm>
          <a:prstGeom prst="rect">
            <a:avLst/>
          </a:prstGeom>
        </p:spPr>
        <p:txBody>
          <a:bodyPr anchorCtr="0" anchor="ctr" bIns="91425" lIns="18287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>
                <a:latin typeface="Inter SemiBold"/>
                <a:ea typeface="Inter SemiBold"/>
                <a:cs typeface="Inter SemiBold"/>
                <a:sym typeface="Inter SemiBold"/>
              </a:rPr>
              <a:t>Caution Against Deleting System Files</a:t>
            </a:r>
            <a:endParaRPr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id="897" name="Google Shape;897;p136"/>
          <p:cNvSpPr/>
          <p:nvPr/>
        </p:nvSpPr>
        <p:spPr>
          <a:xfrm>
            <a:off x="2531975" y="1503800"/>
            <a:ext cx="135000" cy="1353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98" name="Google Shape;898;p136"/>
          <p:cNvSpPr/>
          <p:nvPr/>
        </p:nvSpPr>
        <p:spPr>
          <a:xfrm>
            <a:off x="2531975" y="2439700"/>
            <a:ext cx="135000" cy="1353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99" name="Google Shape;899;p136"/>
          <p:cNvSpPr/>
          <p:nvPr/>
        </p:nvSpPr>
        <p:spPr>
          <a:xfrm>
            <a:off x="2531975" y="3375838"/>
            <a:ext cx="135000" cy="1353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00" name="Google Shape;900;p136"/>
          <p:cNvSpPr/>
          <p:nvPr/>
        </p:nvSpPr>
        <p:spPr>
          <a:xfrm>
            <a:off x="2531975" y="4311488"/>
            <a:ext cx="135000" cy="1353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01" name="Google Shape;901;p136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02" name="Google Shape;902;p136"/>
          <p:cNvSpPr/>
          <p:nvPr/>
        </p:nvSpPr>
        <p:spPr>
          <a:xfrm rot="10800000">
            <a:off x="5902325" y="254975"/>
            <a:ext cx="31152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03" name="Google Shape;903;p136"/>
          <p:cNvSpPr txBox="1"/>
          <p:nvPr/>
        </p:nvSpPr>
        <p:spPr>
          <a:xfrm>
            <a:off x="6360300" y="202925"/>
            <a:ext cx="27477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Clear Cache On Mac</a:t>
            </a:r>
            <a:endParaRPr b="1" sz="1600"/>
          </a:p>
        </p:txBody>
      </p:sp>
      <p:sp>
        <p:nvSpPr>
          <p:cNvPr id="904" name="Google Shape;904;p136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08" name="Shape 9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9" name="Google Shape;909;p137"/>
          <p:cNvSpPr/>
          <p:nvPr/>
        </p:nvSpPr>
        <p:spPr>
          <a:xfrm>
            <a:off x="231375" y="-140650"/>
            <a:ext cx="1701000" cy="1701000"/>
          </a:xfrm>
          <a:prstGeom prst="ellipse">
            <a:avLst/>
          </a:prstGeom>
          <a:solidFill>
            <a:srgbClr val="B5D6B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910" name="Google Shape;910;p137"/>
          <p:cNvSpPr/>
          <p:nvPr/>
        </p:nvSpPr>
        <p:spPr>
          <a:xfrm>
            <a:off x="231375" y="1721238"/>
            <a:ext cx="1701000" cy="17010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911" name="Google Shape;911;p137"/>
          <p:cNvSpPr/>
          <p:nvPr/>
        </p:nvSpPr>
        <p:spPr>
          <a:xfrm>
            <a:off x="231375" y="3583138"/>
            <a:ext cx="1701000" cy="1701000"/>
          </a:xfrm>
          <a:prstGeom prst="ellipse">
            <a:avLst/>
          </a:prstGeom>
          <a:solidFill>
            <a:srgbClr val="A5465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descr="2" id="912" name="Google Shape;912;p137"/>
          <p:cNvPicPr preferRelativeResize="0"/>
          <p:nvPr/>
        </p:nvPicPr>
        <p:blipFill rotWithShape="1">
          <a:blip r:embed="rId3">
            <a:alphaModFix/>
          </a:blip>
          <a:srcRect b="0" l="0" r="0" t="45340"/>
          <a:stretch/>
        </p:blipFill>
        <p:spPr>
          <a:xfrm>
            <a:off x="231375" y="3583132"/>
            <a:ext cx="1701000" cy="1701000"/>
          </a:xfrm>
          <a:prstGeom prst="ellipse">
            <a:avLst/>
          </a:prstGeom>
          <a:noFill/>
          <a:ln>
            <a:noFill/>
          </a:ln>
        </p:spPr>
      </p:pic>
      <p:sp>
        <p:nvSpPr>
          <p:cNvPr descr="title" id="913" name="Google Shape;913;p137"/>
          <p:cNvSpPr txBox="1"/>
          <p:nvPr>
            <p:ph type="title"/>
          </p:nvPr>
        </p:nvSpPr>
        <p:spPr>
          <a:xfrm>
            <a:off x="2519825" y="450600"/>
            <a:ext cx="6283200" cy="567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Clearing Safari Cache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detail_0" id="914" name="Google Shape;914;p137"/>
          <p:cNvSpPr txBox="1"/>
          <p:nvPr>
            <p:ph idx="1" type="body"/>
          </p:nvPr>
        </p:nvSpPr>
        <p:spPr>
          <a:xfrm>
            <a:off x="2519900" y="1574608"/>
            <a:ext cx="5704200" cy="867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Open Safari browser on your Mac.</a:t>
            </a:r>
            <a:endParaRPr sz="1100"/>
          </a:p>
        </p:txBody>
      </p:sp>
      <p:sp>
        <p:nvSpPr>
          <p:cNvPr descr="detail_1" id="915" name="Google Shape;915;p137"/>
          <p:cNvSpPr txBox="1"/>
          <p:nvPr>
            <p:ph idx="2" type="body"/>
          </p:nvPr>
        </p:nvSpPr>
        <p:spPr>
          <a:xfrm>
            <a:off x="2519900" y="2746875"/>
            <a:ext cx="5704200" cy="901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Access the 'Preferences' option in the Safari menu.</a:t>
            </a:r>
            <a:endParaRPr sz="1100"/>
          </a:p>
        </p:txBody>
      </p:sp>
      <p:sp>
        <p:nvSpPr>
          <p:cNvPr descr="header_0" id="916" name="Google Shape;916;p137"/>
          <p:cNvSpPr txBox="1"/>
          <p:nvPr>
            <p:ph idx="3" type="subTitle"/>
          </p:nvPr>
        </p:nvSpPr>
        <p:spPr>
          <a:xfrm>
            <a:off x="2519900" y="1254425"/>
            <a:ext cx="5704200" cy="320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latin typeface="Inter SemiBold"/>
                <a:ea typeface="Inter SemiBold"/>
                <a:cs typeface="Inter SemiBold"/>
                <a:sym typeface="Inter SemiBold"/>
              </a:rPr>
              <a:t>Launch Safari Browser</a:t>
            </a:r>
            <a:endParaRPr sz="12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header_1" id="917" name="Google Shape;917;p137"/>
          <p:cNvSpPr txBox="1"/>
          <p:nvPr>
            <p:ph idx="4" type="subTitle"/>
          </p:nvPr>
        </p:nvSpPr>
        <p:spPr>
          <a:xfrm>
            <a:off x="2519900" y="2441750"/>
            <a:ext cx="5704200" cy="320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latin typeface="Inter SemiBold"/>
                <a:ea typeface="Inter SemiBold"/>
                <a:cs typeface="Inter SemiBold"/>
                <a:sym typeface="Inter SemiBold"/>
              </a:rPr>
              <a:t>Navigate to Preferences</a:t>
            </a:r>
            <a:endParaRPr sz="12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pic>
        <p:nvPicPr>
          <p:cNvPr descr="0" id="918" name="Google Shape;918;p137"/>
          <p:cNvPicPr preferRelativeResize="0"/>
          <p:nvPr/>
        </p:nvPicPr>
        <p:blipFill rotWithShape="1">
          <a:blip r:embed="rId4">
            <a:alphaModFix/>
          </a:blip>
          <a:srcRect b="26226" l="0" r="0" t="26226"/>
          <a:stretch/>
        </p:blipFill>
        <p:spPr>
          <a:xfrm>
            <a:off x="231375" y="-140649"/>
            <a:ext cx="1701000" cy="1701000"/>
          </a:xfrm>
          <a:prstGeom prst="ellipse">
            <a:avLst/>
          </a:prstGeom>
          <a:noFill/>
          <a:ln>
            <a:noFill/>
          </a:ln>
        </p:spPr>
      </p:pic>
      <p:pic>
        <p:nvPicPr>
          <p:cNvPr descr="1" id="919" name="Google Shape;919;p137"/>
          <p:cNvPicPr preferRelativeResize="0"/>
          <p:nvPr/>
        </p:nvPicPr>
        <p:blipFill rotWithShape="1">
          <a:blip r:embed="rId5">
            <a:alphaModFix/>
          </a:blip>
          <a:srcRect b="14532" l="0" r="0" t="14540"/>
          <a:stretch/>
        </p:blipFill>
        <p:spPr>
          <a:xfrm>
            <a:off x="231375" y="1721241"/>
            <a:ext cx="1701000" cy="1701000"/>
          </a:xfrm>
          <a:prstGeom prst="ellipse">
            <a:avLst/>
          </a:prstGeom>
          <a:noFill/>
          <a:ln>
            <a:noFill/>
          </a:ln>
        </p:spPr>
      </p:pic>
      <p:sp>
        <p:nvSpPr>
          <p:cNvPr descr="detail_2" id="920" name="Google Shape;920;p137"/>
          <p:cNvSpPr txBox="1"/>
          <p:nvPr>
            <p:ph idx="2" type="body"/>
          </p:nvPr>
        </p:nvSpPr>
        <p:spPr>
          <a:xfrm>
            <a:off x="2519825" y="3953875"/>
            <a:ext cx="5704200" cy="901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Click on the 'Privacy' tab within Preferences to manage website data and review stored information.</a:t>
            </a:r>
            <a:endParaRPr sz="1100"/>
          </a:p>
        </p:txBody>
      </p:sp>
      <p:sp>
        <p:nvSpPr>
          <p:cNvPr descr="header_2" id="921" name="Google Shape;921;p137"/>
          <p:cNvSpPr txBox="1"/>
          <p:nvPr>
            <p:ph idx="4" type="subTitle"/>
          </p:nvPr>
        </p:nvSpPr>
        <p:spPr>
          <a:xfrm>
            <a:off x="2519825" y="3648750"/>
            <a:ext cx="5704200" cy="320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latin typeface="Inter SemiBold"/>
                <a:ea typeface="Inter SemiBold"/>
                <a:cs typeface="Inter SemiBold"/>
                <a:sym typeface="Inter SemiBold"/>
              </a:rPr>
              <a:t>Manage Website Data</a:t>
            </a:r>
            <a:endParaRPr sz="12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id="922" name="Google Shape;922;p137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23" name="Google Shape;923;p137"/>
          <p:cNvSpPr/>
          <p:nvPr/>
        </p:nvSpPr>
        <p:spPr>
          <a:xfrm rot="10800000">
            <a:off x="5902325" y="254975"/>
            <a:ext cx="31152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24" name="Google Shape;924;p137"/>
          <p:cNvSpPr txBox="1"/>
          <p:nvPr/>
        </p:nvSpPr>
        <p:spPr>
          <a:xfrm>
            <a:off x="6360300" y="202925"/>
            <a:ext cx="27477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Clear Cache On Mac</a:t>
            </a:r>
            <a:endParaRPr b="1" sz="1600"/>
          </a:p>
        </p:txBody>
      </p:sp>
      <p:sp>
        <p:nvSpPr>
          <p:cNvPr id="925" name="Google Shape;925;p137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2"/>
        </a:solidFill>
      </p:bgPr>
    </p:bg>
    <p:spTree>
      <p:nvGrpSpPr>
        <p:cNvPr id="929" name="Shape 9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0" name="Google Shape;930;p138"/>
          <p:cNvSpPr txBox="1"/>
          <p:nvPr>
            <p:ph type="title"/>
          </p:nvPr>
        </p:nvSpPr>
        <p:spPr>
          <a:xfrm>
            <a:off x="457200" y="446825"/>
            <a:ext cx="8229600" cy="56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Clearing System Cache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931" name="Google Shape;931;p138"/>
          <p:cNvSpPr txBox="1"/>
          <p:nvPr>
            <p:ph idx="2" type="body"/>
          </p:nvPr>
        </p:nvSpPr>
        <p:spPr>
          <a:xfrm>
            <a:off x="2749850" y="1289125"/>
            <a:ext cx="5937000" cy="986100"/>
          </a:xfrm>
          <a:prstGeom prst="rect">
            <a:avLst/>
          </a:prstGeom>
          <a:noFill/>
        </p:spPr>
        <p:txBody>
          <a:bodyPr anchorCtr="0" anchor="ctr" bIns="91425" lIns="365750" spcFirstLastPara="1" rIns="18287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Locate the /Library/Caches folder in Finder to access system cache files for review and deletion.</a:t>
            </a:r>
            <a:endParaRPr sz="1100"/>
          </a:p>
        </p:txBody>
      </p:sp>
      <p:sp>
        <p:nvSpPr>
          <p:cNvPr id="932" name="Google Shape;932;p138"/>
          <p:cNvSpPr txBox="1"/>
          <p:nvPr>
            <p:ph idx="5" type="body"/>
          </p:nvPr>
        </p:nvSpPr>
        <p:spPr>
          <a:xfrm>
            <a:off x="2749800" y="2397775"/>
            <a:ext cx="5937000" cy="986100"/>
          </a:xfrm>
          <a:prstGeom prst="rect">
            <a:avLst/>
          </a:prstGeom>
          <a:noFill/>
        </p:spPr>
        <p:txBody>
          <a:bodyPr anchorCtr="0" anchor="ctr" bIns="91425" lIns="365750" spcFirstLastPara="1" rIns="18287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Carefully examine the cache files within the folder and remove any unnecessary or outdated files to free up space.</a:t>
            </a:r>
            <a:endParaRPr sz="1100"/>
          </a:p>
        </p:txBody>
      </p:sp>
      <p:sp>
        <p:nvSpPr>
          <p:cNvPr id="933" name="Google Shape;933;p138"/>
          <p:cNvSpPr txBox="1"/>
          <p:nvPr>
            <p:ph idx="1" type="subTitle"/>
          </p:nvPr>
        </p:nvSpPr>
        <p:spPr>
          <a:xfrm>
            <a:off x="457200" y="1289150"/>
            <a:ext cx="2142300" cy="986100"/>
          </a:xfrm>
          <a:prstGeom prst="rect">
            <a:avLst/>
          </a:prstGeom>
          <a:noFill/>
        </p:spPr>
        <p:txBody>
          <a:bodyPr anchorCtr="0" anchor="ctr" bIns="91425" lIns="18287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>
                <a:latin typeface="Inter SemiBold"/>
                <a:ea typeface="Inter SemiBold"/>
                <a:cs typeface="Inter SemiBold"/>
                <a:sym typeface="Inter SemiBold"/>
              </a:rPr>
              <a:t>Navigate to /Library/Caches</a:t>
            </a:r>
            <a:endParaRPr sz="1300">
              <a:solidFill>
                <a:schemeClr val="dk1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id="934" name="Google Shape;934;p138"/>
          <p:cNvSpPr txBox="1"/>
          <p:nvPr>
            <p:ph idx="3" type="subTitle"/>
          </p:nvPr>
        </p:nvSpPr>
        <p:spPr>
          <a:xfrm>
            <a:off x="457200" y="2397150"/>
            <a:ext cx="2142300" cy="986100"/>
          </a:xfrm>
          <a:prstGeom prst="rect">
            <a:avLst/>
          </a:prstGeom>
          <a:noFill/>
        </p:spPr>
        <p:txBody>
          <a:bodyPr anchorCtr="0" anchor="ctr" bIns="91425" lIns="18287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>
                <a:latin typeface="Inter SemiBold"/>
                <a:ea typeface="Inter SemiBold"/>
                <a:cs typeface="Inter SemiBold"/>
                <a:sym typeface="Inter SemiBold"/>
              </a:rPr>
              <a:t>Review and Delete Unneeded Cache Files</a:t>
            </a:r>
            <a:endParaRPr sz="1300">
              <a:solidFill>
                <a:schemeClr val="dk1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id="935" name="Google Shape;935;p138"/>
          <p:cNvSpPr txBox="1"/>
          <p:nvPr>
            <p:ph idx="6" type="subTitle"/>
          </p:nvPr>
        </p:nvSpPr>
        <p:spPr>
          <a:xfrm>
            <a:off x="457200" y="3505150"/>
            <a:ext cx="2142300" cy="986100"/>
          </a:xfrm>
          <a:prstGeom prst="rect">
            <a:avLst/>
          </a:prstGeom>
          <a:noFill/>
        </p:spPr>
        <p:txBody>
          <a:bodyPr anchorCtr="0" anchor="ctr" bIns="91425" lIns="18287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>
                <a:latin typeface="Inter SemiBold"/>
                <a:ea typeface="Inter SemiBold"/>
                <a:cs typeface="Inter SemiBold"/>
                <a:sym typeface="Inter SemiBold"/>
              </a:rPr>
              <a:t>Avoid Deleting Critical System Files</a:t>
            </a:r>
            <a:endParaRPr sz="1300">
              <a:solidFill>
                <a:schemeClr val="dk1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id="936" name="Google Shape;936;p138"/>
          <p:cNvSpPr txBox="1"/>
          <p:nvPr>
            <p:ph idx="4" type="body"/>
          </p:nvPr>
        </p:nvSpPr>
        <p:spPr>
          <a:xfrm>
            <a:off x="2749800" y="3506400"/>
            <a:ext cx="5937000" cy="986100"/>
          </a:xfrm>
          <a:prstGeom prst="rect">
            <a:avLst/>
          </a:prstGeom>
          <a:noFill/>
        </p:spPr>
        <p:txBody>
          <a:bodyPr anchorCtr="0" anchor="ctr" bIns="91425" lIns="365750" spcFirstLastPara="1" rIns="18287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Exercise caution to ensure that only cache files are deleted, avoiding important system files that are essential for Mac operation.</a:t>
            </a:r>
            <a:endParaRPr sz="1100"/>
          </a:p>
        </p:txBody>
      </p:sp>
      <p:sp>
        <p:nvSpPr>
          <p:cNvPr id="937" name="Google Shape;937;p138"/>
          <p:cNvSpPr/>
          <p:nvPr/>
        </p:nvSpPr>
        <p:spPr>
          <a:xfrm>
            <a:off x="2674650" y="1717900"/>
            <a:ext cx="135000" cy="1353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38" name="Google Shape;938;p138"/>
          <p:cNvSpPr/>
          <p:nvPr/>
        </p:nvSpPr>
        <p:spPr>
          <a:xfrm>
            <a:off x="2674650" y="2824850"/>
            <a:ext cx="135000" cy="1353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39" name="Google Shape;939;p138"/>
          <p:cNvSpPr/>
          <p:nvPr/>
        </p:nvSpPr>
        <p:spPr>
          <a:xfrm>
            <a:off x="2674650" y="3931750"/>
            <a:ext cx="135000" cy="1353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40" name="Google Shape;940;p138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41" name="Google Shape;941;p138"/>
          <p:cNvSpPr/>
          <p:nvPr/>
        </p:nvSpPr>
        <p:spPr>
          <a:xfrm rot="10800000">
            <a:off x="5902325" y="254975"/>
            <a:ext cx="31152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42" name="Google Shape;942;p138"/>
          <p:cNvSpPr txBox="1"/>
          <p:nvPr/>
        </p:nvSpPr>
        <p:spPr>
          <a:xfrm>
            <a:off x="6360300" y="202925"/>
            <a:ext cx="27477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Clear Cache On Mac</a:t>
            </a:r>
            <a:endParaRPr b="1" sz="1600"/>
          </a:p>
        </p:txBody>
      </p:sp>
      <p:sp>
        <p:nvSpPr>
          <p:cNvPr id="943" name="Google Shape;943;p138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47" name="Shape 9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3" id="948" name="Google Shape;948;p139"/>
          <p:cNvSpPr txBox="1"/>
          <p:nvPr>
            <p:ph idx="2" type="body"/>
          </p:nvPr>
        </p:nvSpPr>
        <p:spPr>
          <a:xfrm>
            <a:off x="457200" y="3035644"/>
            <a:ext cx="6862500" cy="729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Using third-party utilities like CleanMyMac, Onyx, and CCleaner can free up storage space by removing unnecessary data.</a:t>
            </a:r>
            <a:endParaRPr/>
          </a:p>
        </p:txBody>
      </p:sp>
      <p:sp>
        <p:nvSpPr>
          <p:cNvPr descr="2" id="949" name="Google Shape;949;p139"/>
          <p:cNvSpPr txBox="1"/>
          <p:nvPr>
            <p:ph idx="1" type="body"/>
          </p:nvPr>
        </p:nvSpPr>
        <p:spPr>
          <a:xfrm>
            <a:off x="457200" y="2131983"/>
            <a:ext cx="6862500" cy="729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These utilities help in cleaning up temporary files, including cache files, to enhance system performance.</a:t>
            </a:r>
            <a:endParaRPr/>
          </a:p>
        </p:txBody>
      </p:sp>
      <p:sp>
        <p:nvSpPr>
          <p:cNvPr descr="1" id="950" name="Google Shape;950;p139"/>
          <p:cNvSpPr txBox="1"/>
          <p:nvPr>
            <p:ph idx="3" type="body"/>
          </p:nvPr>
        </p:nvSpPr>
        <p:spPr>
          <a:xfrm>
            <a:off x="457200" y="1228322"/>
            <a:ext cx="6862500" cy="729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SzPts val="1018"/>
              <a:buNone/>
            </a:pPr>
            <a:r>
              <a:rPr lang="en-GB"/>
              <a:t>CleanMyMac, Onyx, and CCleaner are effective tools for clearing cache on Mac.</a:t>
            </a:r>
            <a:endParaRPr sz="1400"/>
          </a:p>
        </p:txBody>
      </p:sp>
      <p:sp>
        <p:nvSpPr>
          <p:cNvPr id="951" name="Google Shape;951;p13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Using Third-Party Utilities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cxnSp>
        <p:nvCxnSpPr>
          <p:cNvPr id="952" name="Google Shape;952;p139"/>
          <p:cNvCxnSpPr/>
          <p:nvPr/>
        </p:nvCxnSpPr>
        <p:spPr>
          <a:xfrm>
            <a:off x="457200" y="2044969"/>
            <a:ext cx="7770600" cy="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953" name="Google Shape;953;p139"/>
          <p:cNvCxnSpPr/>
          <p:nvPr/>
        </p:nvCxnSpPr>
        <p:spPr>
          <a:xfrm>
            <a:off x="457200" y="2948631"/>
            <a:ext cx="7770600" cy="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954" name="Google Shape;954;p139"/>
          <p:cNvCxnSpPr/>
          <p:nvPr/>
        </p:nvCxnSpPr>
        <p:spPr>
          <a:xfrm>
            <a:off x="457200" y="1149650"/>
            <a:ext cx="7770600" cy="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955" name="Google Shape;955;p139"/>
          <p:cNvCxnSpPr/>
          <p:nvPr/>
        </p:nvCxnSpPr>
        <p:spPr>
          <a:xfrm>
            <a:off x="457200" y="3843950"/>
            <a:ext cx="7770600" cy="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descr="4" id="956" name="Google Shape;956;p139"/>
          <p:cNvSpPr txBox="1"/>
          <p:nvPr>
            <p:ph idx="2" type="body"/>
          </p:nvPr>
        </p:nvSpPr>
        <p:spPr>
          <a:xfrm>
            <a:off x="457200" y="3922644"/>
            <a:ext cx="6862500" cy="729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Benefits of these tools include improved system performance and faster response times by clearing out cache files.</a:t>
            </a:r>
            <a:endParaRPr/>
          </a:p>
        </p:txBody>
      </p:sp>
      <p:cxnSp>
        <p:nvCxnSpPr>
          <p:cNvPr id="957" name="Google Shape;957;p139"/>
          <p:cNvCxnSpPr/>
          <p:nvPr/>
        </p:nvCxnSpPr>
        <p:spPr>
          <a:xfrm>
            <a:off x="457200" y="4730950"/>
            <a:ext cx="7770600" cy="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958" name="Google Shape;958;p139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59" name="Google Shape;959;p139"/>
          <p:cNvSpPr/>
          <p:nvPr/>
        </p:nvSpPr>
        <p:spPr>
          <a:xfrm rot="10800000">
            <a:off x="5902325" y="254975"/>
            <a:ext cx="31152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60" name="Google Shape;960;p139"/>
          <p:cNvSpPr txBox="1"/>
          <p:nvPr/>
        </p:nvSpPr>
        <p:spPr>
          <a:xfrm>
            <a:off x="6360300" y="202925"/>
            <a:ext cx="27477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Clear Cache On Mac</a:t>
            </a:r>
            <a:endParaRPr b="1" sz="1600"/>
          </a:p>
        </p:txBody>
      </p:sp>
      <p:sp>
        <p:nvSpPr>
          <p:cNvPr id="961" name="Google Shape;961;p139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65" name="Shape 9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6" name="Google Shape;966;p140"/>
          <p:cNvSpPr/>
          <p:nvPr/>
        </p:nvSpPr>
        <p:spPr>
          <a:xfrm>
            <a:off x="457200" y="1102050"/>
            <a:ext cx="3971100" cy="2170800"/>
          </a:xfrm>
          <a:prstGeom prst="rect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967" name="Google Shape;967;p140"/>
          <p:cNvSpPr/>
          <p:nvPr/>
        </p:nvSpPr>
        <p:spPr>
          <a:xfrm>
            <a:off x="4572000" y="1102038"/>
            <a:ext cx="3971100" cy="2170800"/>
          </a:xfrm>
          <a:prstGeom prst="rect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title" id="968" name="Google Shape;968;p14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The Importance of Restarting Your Mac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detail_0" id="969" name="Google Shape;969;p140"/>
          <p:cNvSpPr txBox="1"/>
          <p:nvPr>
            <p:ph idx="1" type="body"/>
          </p:nvPr>
        </p:nvSpPr>
        <p:spPr>
          <a:xfrm>
            <a:off x="457200" y="3770025"/>
            <a:ext cx="3971100" cy="1099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Restarting your Mac clears cache files that may be slowing down your system.</a:t>
            </a:r>
            <a:endParaRPr sz="1100"/>
          </a:p>
        </p:txBody>
      </p:sp>
      <p:sp>
        <p:nvSpPr>
          <p:cNvPr descr="detail_1" id="970" name="Google Shape;970;p140"/>
          <p:cNvSpPr txBox="1"/>
          <p:nvPr>
            <p:ph idx="2" type="body"/>
          </p:nvPr>
        </p:nvSpPr>
        <p:spPr>
          <a:xfrm>
            <a:off x="4572000" y="3770025"/>
            <a:ext cx="4004400" cy="1099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Restarting your Mac helps reset any frozen or misbehaving applications, improving overall system stability.</a:t>
            </a:r>
            <a:endParaRPr sz="1100"/>
          </a:p>
        </p:txBody>
      </p:sp>
      <p:sp>
        <p:nvSpPr>
          <p:cNvPr descr="header_0" id="971" name="Google Shape;971;p140"/>
          <p:cNvSpPr txBox="1"/>
          <p:nvPr>
            <p:ph idx="3" type="subTitle"/>
          </p:nvPr>
        </p:nvSpPr>
        <p:spPr>
          <a:xfrm>
            <a:off x="457200" y="3357150"/>
            <a:ext cx="3971100" cy="348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solidFill>
                  <a:schemeClr val="accent1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Clears cache files in use</a:t>
            </a:r>
            <a:endParaRPr sz="1200">
              <a:solidFill>
                <a:schemeClr val="accent1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header_1" id="972" name="Google Shape;972;p140"/>
          <p:cNvSpPr txBox="1"/>
          <p:nvPr>
            <p:ph idx="4" type="subTitle"/>
          </p:nvPr>
        </p:nvSpPr>
        <p:spPr>
          <a:xfrm>
            <a:off x="4572000" y="3357150"/>
            <a:ext cx="3971100" cy="348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solidFill>
                  <a:schemeClr val="accent1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Resets running applications</a:t>
            </a:r>
            <a:endParaRPr sz="1200">
              <a:solidFill>
                <a:schemeClr val="accent1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pic>
        <p:nvPicPr>
          <p:cNvPr descr="0" id="973" name="Google Shape;973;p140"/>
          <p:cNvPicPr preferRelativeResize="0"/>
          <p:nvPr/>
        </p:nvPicPr>
        <p:blipFill rotWithShape="1">
          <a:blip r:embed="rId3">
            <a:alphaModFix/>
          </a:blip>
          <a:srcRect b="31784" l="0" r="0" t="31781"/>
          <a:stretch/>
        </p:blipFill>
        <p:spPr>
          <a:xfrm>
            <a:off x="457200" y="1102025"/>
            <a:ext cx="3971174" cy="217081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1" id="974" name="Google Shape;974;p140"/>
          <p:cNvPicPr preferRelativeResize="0"/>
          <p:nvPr/>
        </p:nvPicPr>
        <p:blipFill rotWithShape="1">
          <a:blip r:embed="rId4">
            <a:alphaModFix/>
          </a:blip>
          <a:srcRect b="31758" l="0" r="0" t="31754"/>
          <a:stretch/>
        </p:blipFill>
        <p:spPr>
          <a:xfrm>
            <a:off x="4571990" y="1102037"/>
            <a:ext cx="3971176" cy="2170813"/>
          </a:xfrm>
          <a:prstGeom prst="rect">
            <a:avLst/>
          </a:prstGeom>
          <a:noFill/>
          <a:ln>
            <a:noFill/>
          </a:ln>
        </p:spPr>
      </p:pic>
      <p:sp>
        <p:nvSpPr>
          <p:cNvPr id="975" name="Google Shape;975;p140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76" name="Google Shape;976;p140"/>
          <p:cNvSpPr/>
          <p:nvPr/>
        </p:nvSpPr>
        <p:spPr>
          <a:xfrm rot="10800000">
            <a:off x="5902325" y="254975"/>
            <a:ext cx="31152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77" name="Google Shape;977;p140"/>
          <p:cNvSpPr txBox="1"/>
          <p:nvPr/>
        </p:nvSpPr>
        <p:spPr>
          <a:xfrm>
            <a:off x="6360300" y="202925"/>
            <a:ext cx="27477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Clear Cache On Mac</a:t>
            </a:r>
            <a:endParaRPr b="1" sz="1600"/>
          </a:p>
        </p:txBody>
      </p:sp>
      <p:sp>
        <p:nvSpPr>
          <p:cNvPr id="978" name="Google Shape;978;p140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Plus Light">
  <a:themeElements>
    <a:clrScheme name="Custom">
      <a:dk1>
        <a:srgbClr val="100F19"/>
      </a:dk1>
      <a:lt1>
        <a:srgbClr val="F8F6F3"/>
      </a:lt1>
      <a:dk2>
        <a:srgbClr val="636B61"/>
      </a:dk2>
      <a:lt2>
        <a:srgbClr val="F8F6F3"/>
      </a:lt2>
      <a:accent1>
        <a:srgbClr val="0400E5"/>
      </a:accent1>
      <a:accent2>
        <a:srgbClr val="7E7CF0"/>
      </a:accent2>
      <a:accent3>
        <a:srgbClr val="FFD90F"/>
      </a:accent3>
      <a:accent4>
        <a:srgbClr val="FF794F"/>
      </a:accent4>
      <a:accent5>
        <a:srgbClr val="B5D6B2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Plus Light">
  <a:themeElements>
    <a:clrScheme name="Custom">
      <a:dk1>
        <a:srgbClr val="100F19"/>
      </a:dk1>
      <a:lt1>
        <a:srgbClr val="F8F6F3"/>
      </a:lt1>
      <a:dk2>
        <a:srgbClr val="636B61"/>
      </a:dk2>
      <a:lt2>
        <a:srgbClr val="F8F6F3"/>
      </a:lt2>
      <a:accent1>
        <a:srgbClr val="0400E5"/>
      </a:accent1>
      <a:accent2>
        <a:srgbClr val="7E7CF0"/>
      </a:accent2>
      <a:accent3>
        <a:srgbClr val="FFD90F"/>
      </a:accent3>
      <a:accent4>
        <a:srgbClr val="FF794F"/>
      </a:accent4>
      <a:accent5>
        <a:srgbClr val="B5D6B2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4.xml><?xml version="1.0" encoding="utf-8"?>
<a:theme xmlns:a="http://schemas.openxmlformats.org/drawingml/2006/main" xmlns:r="http://schemas.openxmlformats.org/officeDocument/2006/relationships" name="Plus Light">
  <a:themeElements>
    <a:clrScheme name="Custom">
      <a:dk1>
        <a:srgbClr val="100F19"/>
      </a:dk1>
      <a:lt1>
        <a:srgbClr val="F8F6F3"/>
      </a:lt1>
      <a:dk2>
        <a:srgbClr val="636B61"/>
      </a:dk2>
      <a:lt2>
        <a:srgbClr val="F8F6F3"/>
      </a:lt2>
      <a:accent1>
        <a:srgbClr val="0400E5"/>
      </a:accent1>
      <a:accent2>
        <a:srgbClr val="7E7CF0"/>
      </a:accent2>
      <a:accent3>
        <a:srgbClr val="FFD90F"/>
      </a:accent3>
      <a:accent4>
        <a:srgbClr val="FF794F"/>
      </a:accent4>
      <a:accent5>
        <a:srgbClr val="B5D6B2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5.xml><?xml version="1.0" encoding="utf-8"?>
<a:theme xmlns:a="http://schemas.openxmlformats.org/drawingml/2006/main" xmlns:r="http://schemas.openxmlformats.org/officeDocument/2006/relationships" name="Plus Light">
  <a:themeElements>
    <a:clrScheme name="Custom">
      <a:dk1>
        <a:srgbClr val="100F19"/>
      </a:dk1>
      <a:lt1>
        <a:srgbClr val="F8F6F3"/>
      </a:lt1>
      <a:dk2>
        <a:srgbClr val="636B61"/>
      </a:dk2>
      <a:lt2>
        <a:srgbClr val="F8F6F3"/>
      </a:lt2>
      <a:accent1>
        <a:srgbClr val="0400E5"/>
      </a:accent1>
      <a:accent2>
        <a:srgbClr val="7E7CF0"/>
      </a:accent2>
      <a:accent3>
        <a:srgbClr val="FFD90F"/>
      </a:accent3>
      <a:accent4>
        <a:srgbClr val="FF794F"/>
      </a:accent4>
      <a:accent5>
        <a:srgbClr val="B5D6B2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6.xml><?xml version="1.0" encoding="utf-8"?>
<a:theme xmlns:a="http://schemas.openxmlformats.org/drawingml/2006/main" xmlns:r="http://schemas.openxmlformats.org/officeDocument/2006/relationships" name="Plus Light">
  <a:themeElements>
    <a:clrScheme name="Custom">
      <a:dk1>
        <a:srgbClr val="100F19"/>
      </a:dk1>
      <a:lt1>
        <a:srgbClr val="F8F6F3"/>
      </a:lt1>
      <a:dk2>
        <a:srgbClr val="636B61"/>
      </a:dk2>
      <a:lt2>
        <a:srgbClr val="F8F6F3"/>
      </a:lt2>
      <a:accent1>
        <a:srgbClr val="0400E5"/>
      </a:accent1>
      <a:accent2>
        <a:srgbClr val="7E7CF0"/>
      </a:accent2>
      <a:accent3>
        <a:srgbClr val="FFD90F"/>
      </a:accent3>
      <a:accent4>
        <a:srgbClr val="FF794F"/>
      </a:accent4>
      <a:accent5>
        <a:srgbClr val="B5D6B2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7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