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71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163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153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165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15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59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150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66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57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161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155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68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54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170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16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52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16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67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15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169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56.xml"/>
  <Override ContentType="application/vnd.openxmlformats-officedocument.presentationml.slideLayout+xml" PartName="/ppt/slideLayouts/slideLayout160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theme+xml" PartName="/ppt/theme/theme8.xml"/>
  <Override ContentType="application/vnd.openxmlformats-officedocument.theme+xml" PartName="/ppt/theme/theme9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819" r:id="rId4"/>
    <p:sldMasterId id="2147483820" r:id="rId5"/>
    <p:sldMasterId id="2147483821" r:id="rId6"/>
    <p:sldMasterId id="2147483822" r:id="rId7"/>
    <p:sldMasterId id="2147483823" r:id="rId8"/>
    <p:sldMasterId id="2147483824" r:id="rId9"/>
    <p:sldMasterId id="2147483825" r:id="rId10"/>
    <p:sldMasterId id="2147483826" r:id="rId11"/>
  </p:sldMasterIdLst>
  <p:notesMasterIdLst>
    <p:notesMasterId r:id="rId12"/>
  </p:notesMasterIdLst>
  <p:sldIdLst>
    <p:sldId id="256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7" r:id="rId24"/>
  </p:sldIdLst>
  <p:sldSz cy="5143500" cx="9144000"/>
  <p:notesSz cx="6858000" cy="9144000"/>
  <p:embeddedFontLst>
    <p:embeddedFont>
      <p:font typeface="Hanken Grotesk"/>
      <p:regular r:id="rId25"/>
      <p:bold r:id="rId26"/>
      <p:italic r:id="rId27"/>
      <p:boldItalic r:id="rId28"/>
    </p:embeddedFont>
    <p:embeddedFont>
      <p:font typeface="Inter SemiBold"/>
      <p:regular r:id="rId29"/>
      <p:bold r:id="rId30"/>
    </p:embeddedFont>
    <p:embeddedFont>
      <p:font typeface="Hanken Grotesk SemiBold"/>
      <p:regular r:id="rId31"/>
      <p:bold r:id="rId32"/>
      <p:italic r:id="rId33"/>
      <p:boldItalic r:id="rId34"/>
    </p:embeddedFont>
    <p:embeddedFont>
      <p:font typeface="Inter"/>
      <p:regular r:id="rId35"/>
      <p:bold r:id="rId36"/>
    </p:embeddedFont>
    <p:embeddedFont>
      <p:font typeface="Helvetica Neue"/>
      <p:regular r:id="rId37"/>
      <p:bold r:id="rId38"/>
      <p:italic r:id="rId39"/>
      <p:boldItalic r:id="rId40"/>
    </p:embeddedFont>
    <p:embeddedFont>
      <p:font typeface="Helvetica Neue Light"/>
      <p:regular r:id="rId41"/>
      <p:bold r:id="rId42"/>
      <p:italic r:id="rId43"/>
      <p:boldItalic r:id="rId44"/>
    </p:embeddedFont>
    <p:embeddedFont>
      <p:font typeface="Inter Black"/>
      <p:bold r:id="rId4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-boldItalic.fntdata"/><Relationship Id="rId20" Type="http://schemas.openxmlformats.org/officeDocument/2006/relationships/slide" Target="slides/slide8.xml"/><Relationship Id="rId42" Type="http://schemas.openxmlformats.org/officeDocument/2006/relationships/font" Target="fonts/HelveticaNeueLight-bold.fntdata"/><Relationship Id="rId41" Type="http://schemas.openxmlformats.org/officeDocument/2006/relationships/font" Target="fonts/HelveticaNeueLight-regular.fntdata"/><Relationship Id="rId22" Type="http://schemas.openxmlformats.org/officeDocument/2006/relationships/slide" Target="slides/slide10.xml"/><Relationship Id="rId44" Type="http://schemas.openxmlformats.org/officeDocument/2006/relationships/font" Target="fonts/HelveticaNeueLight-boldItalic.fntdata"/><Relationship Id="rId21" Type="http://schemas.openxmlformats.org/officeDocument/2006/relationships/slide" Target="slides/slide9.xml"/><Relationship Id="rId43" Type="http://schemas.openxmlformats.org/officeDocument/2006/relationships/font" Target="fonts/HelveticaNeueLight-italic.fntdata"/><Relationship Id="rId24" Type="http://schemas.openxmlformats.org/officeDocument/2006/relationships/slide" Target="slides/slide12.xml"/><Relationship Id="rId23" Type="http://schemas.openxmlformats.org/officeDocument/2006/relationships/slide" Target="slides/slide11.xml"/><Relationship Id="rId45" Type="http://schemas.openxmlformats.org/officeDocument/2006/relationships/font" Target="fonts/InterBlack-bold.fntdata"/><Relationship Id="rId1" Type="http://schemas.openxmlformats.org/officeDocument/2006/relationships/theme" Target="theme/theme6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26" Type="http://schemas.openxmlformats.org/officeDocument/2006/relationships/font" Target="fonts/HankenGrotesk-bold.fntdata"/><Relationship Id="rId25" Type="http://schemas.openxmlformats.org/officeDocument/2006/relationships/font" Target="fonts/HankenGrotesk-regular.fntdata"/><Relationship Id="rId28" Type="http://schemas.openxmlformats.org/officeDocument/2006/relationships/font" Target="fonts/HankenGrotesk-boldItalic.fntdata"/><Relationship Id="rId27" Type="http://schemas.openxmlformats.org/officeDocument/2006/relationships/font" Target="fonts/HankenGrotesk-italic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font" Target="fonts/InterSemiBold-regular.fntdata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font" Target="fonts/HankenGroteskSemiBold-regular.fntdata"/><Relationship Id="rId30" Type="http://schemas.openxmlformats.org/officeDocument/2006/relationships/font" Target="fonts/InterSemiBold-bold.fntdata"/><Relationship Id="rId11" Type="http://schemas.openxmlformats.org/officeDocument/2006/relationships/slideMaster" Target="slideMasters/slideMaster8.xml"/><Relationship Id="rId33" Type="http://schemas.openxmlformats.org/officeDocument/2006/relationships/font" Target="fonts/HankenGroteskSemiBold-italic.fntdata"/><Relationship Id="rId10" Type="http://schemas.openxmlformats.org/officeDocument/2006/relationships/slideMaster" Target="slideMasters/slideMaster7.xml"/><Relationship Id="rId32" Type="http://schemas.openxmlformats.org/officeDocument/2006/relationships/font" Target="fonts/HankenGroteskSemiBold-bold.fntdata"/><Relationship Id="rId13" Type="http://schemas.openxmlformats.org/officeDocument/2006/relationships/slide" Target="slides/slide1.xml"/><Relationship Id="rId35" Type="http://schemas.openxmlformats.org/officeDocument/2006/relationships/font" Target="fonts/Inter-regular.fntdata"/><Relationship Id="rId12" Type="http://schemas.openxmlformats.org/officeDocument/2006/relationships/notesMaster" Target="notesMasters/notesMaster1.xml"/><Relationship Id="rId34" Type="http://schemas.openxmlformats.org/officeDocument/2006/relationships/font" Target="fonts/HankenGroteskSemiBold-boldItalic.fntdata"/><Relationship Id="rId15" Type="http://schemas.openxmlformats.org/officeDocument/2006/relationships/slide" Target="slides/slide3.xml"/><Relationship Id="rId37" Type="http://schemas.openxmlformats.org/officeDocument/2006/relationships/font" Target="fonts/HelveticaNeue-regular.fntdata"/><Relationship Id="rId14" Type="http://schemas.openxmlformats.org/officeDocument/2006/relationships/slide" Target="slides/slide2.xml"/><Relationship Id="rId36" Type="http://schemas.openxmlformats.org/officeDocument/2006/relationships/font" Target="fonts/Inter-bold.fntdata"/><Relationship Id="rId17" Type="http://schemas.openxmlformats.org/officeDocument/2006/relationships/slide" Target="slides/slide5.xml"/><Relationship Id="rId39" Type="http://schemas.openxmlformats.org/officeDocument/2006/relationships/font" Target="fonts/HelveticaNeue-italic.fntdata"/><Relationship Id="rId16" Type="http://schemas.openxmlformats.org/officeDocument/2006/relationships/slide" Target="slides/slide4.xml"/><Relationship Id="rId38" Type="http://schemas.openxmlformats.org/officeDocument/2006/relationships/font" Target="fonts/HelveticaNeue-bold.fntdata"/><Relationship Id="rId19" Type="http://schemas.openxmlformats.org/officeDocument/2006/relationships/slide" Target="slides/slide7.xml"/><Relationship Id="rId18" Type="http://schemas.openxmlformats.org/officeDocument/2006/relationships/slide" Target="slides/slide6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3" name="Shape 1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" name="Google Shape;1144;SLIDES_API64387804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5" name="Google Shape;1145;SLIDES_API64387804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7" name="Shape 1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" name="Google Shape;1288;SLIDES_API643878041_14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9" name="Google Shape;1289;SLIDES_API643878041_14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2" name="Shape 1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" name="Google Shape;1303;SLIDES_API643878041_16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4" name="Google Shape;1304;SLIDES_API643878041_16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4" name="Shape 1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" name="Google Shape;1315;SLIDES_API643878041_18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6" name="Google Shape;1316;SLIDES_API643878041_18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2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SLIDES_API188349486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4" name="Google Shape;1154;SLIDES_API188349486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9" name="Shape 1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" name="Google Shape;1170;SLIDES_API643878041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1" name="Google Shape;1171;SLIDES_API643878041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4" name="Shape 1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" name="Google Shape;1185;SLIDES_API643878041_4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6" name="Google Shape;1186;SLIDES_API643878041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1" name="Shape 1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" name="Google Shape;1202;SLIDES_API1775110557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3" name="Google Shape;1203;SLIDES_API1775110557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2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" name="Google Shape;1223;SLIDES_API643878041_8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" name="Google Shape;1224;SLIDES_API643878041_8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7" name="Shape 1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" name="Google Shape;1238;SLIDES_API643878041_9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9" name="Google Shape;1239;SLIDES_API643878041_9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4" name="Shape 1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" name="Google Shape;1255;SLIDES_API643878041_11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6" name="Google Shape;1256;SLIDES_API643878041_11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9" name="Shape 1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" name="Google Shape;1270;SLIDES_API56300425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1" name="Google Shape;1271;SLIDES_API56300425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670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p105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672" name="Google Shape;672;p10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73" name="Google Shape;673;p105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106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6" name="Google Shape;676;p106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77" name="Google Shape;677;p106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8" name="Google Shape;678;p106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83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108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5" name="Google Shape;685;p10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10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8" name="Google Shape;688;p10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89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11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1" name="Google Shape;691;p11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92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4" name="Google Shape;694;p111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95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11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7" name="Google Shape;697;p11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8" name="Google Shape;698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9" name="Google Shape;699;p11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113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2" name="Google Shape;702;p113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3" name="Google Shape;703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4" name="Google Shape;704;p113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11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7" name="Google Shape;707;p11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8" name="Google Shape;708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9" name="Google Shape;709;p11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0" name="Google Shape;710;p114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11" name="Google Shape;711;p114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12" name="Google Shape;712;p114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713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11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5" name="Google Shape;715;p11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6" name="Google Shape;716;p11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7" name="Google Shape;717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718" name="Google Shape;718;p115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19" name="Google Shape;719;p115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20" name="Google Shape;720;p115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72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p116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23" name="Google Shape;723;p116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4" name="Google Shape;724;p116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5" name="Google Shape;725;p116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26" name="Google Shape;726;p116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27" name="Google Shape;727;p116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28" name="Google Shape;728;p116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29" name="Google Shape;729;p116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0" name="Google Shape;730;p116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1" name="Google Shape;731;p116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732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11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4" name="Google Shape;734;p11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5" name="Google Shape;735;p11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6" name="Google Shape;736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737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p118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9" name="Google Shape;739;p118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0" name="Google Shape;740;p118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1" name="Google Shape;741;p118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2" name="Google Shape;742;p118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3" name="Google Shape;743;p118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4" name="Google Shape;744;p1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745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119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7" name="Google Shape;747;p119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48" name="Google Shape;748;p119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9" name="Google Shape;749;p119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50" name="Google Shape;750;p119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1" name="Google Shape;751;p119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52" name="Google Shape;752;p119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3" name="Google Shape;753;p119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4" name="Google Shape;754;p119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5" name="Google Shape;755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756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p120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8" name="Google Shape;758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9" name="Google Shape;759;p120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0" name="Google Shape;760;p120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1" name="Google Shape;761;p120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2" name="Google Shape;762;p120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3" name="Google Shape;763;p120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764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p121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66" name="Google Shape;766;p121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767" name="Google Shape;767;p121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68" name="Google Shape;768;p121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9" name="Google Shape;769;p121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0" name="Google Shape;770;p121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1" name="Google Shape;771;p121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2" name="Google Shape;772;p121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3" name="Google Shape;773;p121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4" name="Google Shape;774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775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p122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7" name="Google Shape;777;p122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8" name="Google Shape;778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79" name="Google Shape;779;p122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0" name="Google Shape;780;p122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1" name="Google Shape;781;p122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2" name="Google Shape;782;p122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783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p123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5" name="Google Shape;785;p123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6" name="Google Shape;786;p123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7" name="Google Shape;787;p123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8" name="Google Shape;788;p123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9" name="Google Shape;789;p1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90" name="Google Shape;790;p123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79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p124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93" name="Google Shape;793;p124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4" name="Google Shape;794;p124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5" name="Google Shape;795;p124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6" name="Google Shape;796;p124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7" name="Google Shape;797;p124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8" name="Google Shape;798;p124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9" name="Google Shape;799;p124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0" name="Google Shape;800;p124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1" name="Google Shape;801;p124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2" name="Google Shape;802;p124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3" name="Google Shape;803;p124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4" name="Google Shape;804;p124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805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125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07" name="Google Shape;807;p12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8" name="Google Shape;808;p12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9" name="Google Shape;809;p12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10" name="Google Shape;810;p12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81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p1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13" name="Google Shape;813;p12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4" name="Google Shape;814;p126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815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1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17" name="Google Shape;817;p127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8" name="Google Shape;818;p127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819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Google Shape;820;p1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21" name="Google Shape;821;p128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2" name="Google Shape;822;p128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823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Google Shape;824;p1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25" name="Google Shape;825;p12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6" name="Google Shape;826;p12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7" name="Google Shape;827;p12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28" name="Google Shape;828;p12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33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p131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5" name="Google Shape;835;p1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836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Google Shape;837;p1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8" name="Google Shape;838;p1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839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p1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1" name="Google Shape;841;p133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842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p1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4" name="Google Shape;844;p134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845" name="Shape 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" name="Google Shape;846;p135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7" name="Google Shape;847;p135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8" name="Google Shape;848;p1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9" name="Google Shape;849;p135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0" name="Google Shape;850;p135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1" name="Google Shape;851;p135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2" name="Google Shape;852;p135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853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" name="Google Shape;854;p136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5" name="Google Shape;855;p136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6" name="Google Shape;856;p1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7" name="Google Shape;857;p136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858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Google Shape;859;p13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0" name="Google Shape;860;p13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1" name="Google Shape;861;p1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2" name="Google Shape;862;p13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3" name="Google Shape;863;p137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64" name="Google Shape;864;p137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65" name="Google Shape;865;p137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66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Google Shape;867;p138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8" name="Google Shape;868;p138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9" name="Google Shape;869;p138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0" name="Google Shape;870;p1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871" name="Google Shape;871;p138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72" name="Google Shape;872;p138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73" name="Google Shape;873;p138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74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Google Shape;875;p139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76" name="Google Shape;876;p139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7" name="Google Shape;877;p139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8" name="Google Shape;878;p139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879" name="Google Shape;879;p139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0" name="Google Shape;880;p139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1" name="Google Shape;881;p139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82" name="Google Shape;882;p139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3" name="Google Shape;883;p139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4" name="Google Shape;884;p139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885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p14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7" name="Google Shape;887;p14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8" name="Google Shape;888;p14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9" name="Google Shape;889;p1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890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Google Shape;891;p141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2" name="Google Shape;892;p141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3" name="Google Shape;893;p141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4" name="Google Shape;894;p141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95" name="Google Shape;895;p141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96" name="Google Shape;896;p141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97" name="Google Shape;897;p1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898" name="Shape 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" name="Google Shape;899;p142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0" name="Google Shape;900;p1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01" name="Google Shape;901;p142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2" name="Google Shape;902;p142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3" name="Google Shape;903;p142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4" name="Google Shape;904;p142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5" name="Google Shape;905;p142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906" name="Shape 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" name="Google Shape;907;p143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08" name="Google Shape;908;p143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909" name="Google Shape;909;p143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10" name="Google Shape;910;p143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1" name="Google Shape;911;p143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2" name="Google Shape;912;p143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3" name="Google Shape;913;p143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4" name="Google Shape;914;p143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5" name="Google Shape;915;p143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6" name="Google Shape;916;p1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917" name="Shape 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" name="Google Shape;918;p144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9" name="Google Shape;919;p144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0" name="Google Shape;920;p1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21" name="Google Shape;921;p144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2" name="Google Shape;922;p144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3" name="Google Shape;923;p144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4" name="Google Shape;924;p144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925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" name="Google Shape;926;p145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7" name="Google Shape;927;p145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8" name="Google Shape;928;p145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9" name="Google Shape;929;p145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0" name="Google Shape;930;p145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1" name="Google Shape;931;p1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32" name="Google Shape;932;p145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933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Google Shape;934;p146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35" name="Google Shape;935;p146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6" name="Google Shape;936;p146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7" name="Google Shape;937;p146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8" name="Google Shape;938;p146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9" name="Google Shape;939;p146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0" name="Google Shape;940;p146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1" name="Google Shape;941;p146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2" name="Google Shape;942;p146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3" name="Google Shape;943;p146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4" name="Google Shape;944;p146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5" name="Google Shape;945;p146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6" name="Google Shape;946;p146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947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" name="Google Shape;948;p147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49" name="Google Shape;949;p14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0" name="Google Shape;950;p14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1" name="Google Shape;951;p14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52" name="Google Shape;952;p14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953" name="Shape 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" name="Google Shape;954;p1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55" name="Google Shape;955;p14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6" name="Google Shape;956;p148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957" name="Shape 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" name="Google Shape;958;p1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59" name="Google Shape;959;p149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0" name="Google Shape;960;p149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96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p1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63" name="Google Shape;963;p150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4" name="Google Shape;964;p150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965" name="Shape 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6" name="Google Shape;966;p1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67" name="Google Shape;967;p15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8" name="Google Shape;968;p15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9" name="Google Shape;969;p15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70" name="Google Shape;970;p15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97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Google Shape;972;p1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73" name="Google Shape;973;p15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4" name="Google Shape;974;p15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5" name="Google Shape;975;p152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76" name="Google Shape;976;p152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977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Google Shape;978;p153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979" name="Google Shape;979;p153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80" name="Google Shape;980;p153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981" name="Shape 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" name="Google Shape;982;p154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3" name="Google Shape;983;p154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84" name="Google Shape;984;p154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5" name="Google Shape;985;p154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90" name="Shape 9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1" name="Google Shape;991;p156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92" name="Google Shape;992;p15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993" name="Shape 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" name="Google Shape;994;p1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95" name="Google Shape;995;p15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996" name="Shape 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Google Shape;997;p1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98" name="Google Shape;998;p158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999" name="Shape 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" name="Google Shape;1000;p1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01" name="Google Shape;1001;p159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1002" name="Shape 1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" name="Google Shape;1003;p16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4" name="Google Shape;1004;p16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5" name="Google Shape;1005;p1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06" name="Google Shape;1006;p16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7" name="Google Shape;1007;p160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8" name="Google Shape;1008;p160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9" name="Google Shape;1009;p160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1010" name="Shape 1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" name="Google Shape;1011;p161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2" name="Google Shape;1012;p161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3" name="Google Shape;1013;p1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14" name="Google Shape;1014;p161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1015" name="Shape 10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" name="Google Shape;1016;p16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7" name="Google Shape;1017;p16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8" name="Google Shape;1018;p1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19" name="Google Shape;1019;p16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0" name="Google Shape;1020;p162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21" name="Google Shape;1021;p162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22" name="Google Shape;1022;p162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1023" name="Shape 10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Google Shape;1024;p16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5" name="Google Shape;1025;p16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6" name="Google Shape;1026;p16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7" name="Google Shape;1027;p1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1028" name="Google Shape;1028;p163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29" name="Google Shape;1029;p163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0" name="Google Shape;1030;p163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1031" name="Shape 1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Google Shape;1032;p164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33" name="Google Shape;1033;p164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4" name="Google Shape;1034;p164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5" name="Google Shape;1035;p164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36" name="Google Shape;1036;p164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7" name="Google Shape;1037;p164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8" name="Google Shape;1038;p164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39" name="Google Shape;1039;p164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0" name="Google Shape;1040;p164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1" name="Google Shape;1041;p164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42" name="Shape 10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Google Shape;1043;p16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4" name="Google Shape;1044;p16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5" name="Google Shape;1045;p16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6" name="Google Shape;1046;p1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1047" name="Shape 10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" name="Google Shape;1048;p166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9" name="Google Shape;1049;p166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0" name="Google Shape;1050;p166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1" name="Google Shape;1051;p166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52" name="Google Shape;1052;p166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53" name="Google Shape;1053;p166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54" name="Google Shape;1054;p1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055" name="Shape 10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" name="Google Shape;1056;p167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7" name="Google Shape;1057;p1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58" name="Google Shape;1058;p167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59" name="Google Shape;1059;p167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60" name="Google Shape;1060;p167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61" name="Google Shape;1061;p167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2" name="Google Shape;1062;p167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063" name="Shape 10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" name="Google Shape;1064;p168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65" name="Google Shape;1065;p168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066" name="Google Shape;1066;p168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67" name="Google Shape;1067;p168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8" name="Google Shape;1068;p168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9" name="Google Shape;1069;p168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0" name="Google Shape;1070;p168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1" name="Google Shape;1071;p168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2" name="Google Shape;1072;p168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3" name="Google Shape;1073;p1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074" name="Shape 10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" name="Google Shape;1075;p169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6" name="Google Shape;1076;p169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7" name="Google Shape;1077;p1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78" name="Google Shape;1078;p169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9" name="Google Shape;1079;p169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0" name="Google Shape;1080;p169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1" name="Google Shape;1081;p169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082" name="Shape 10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" name="Google Shape;1083;p170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4" name="Google Shape;1084;p170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5" name="Google Shape;1085;p170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6" name="Google Shape;1086;p170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7" name="Google Shape;1087;p170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8" name="Google Shape;1088;p1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89" name="Google Shape;1089;p170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090" name="Shape 10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" name="Google Shape;1091;p171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092" name="Google Shape;1092;p171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3" name="Google Shape;1093;p171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4" name="Google Shape;1094;p171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5" name="Google Shape;1095;p171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6" name="Google Shape;1096;p171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7" name="Google Shape;1097;p171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8" name="Google Shape;1098;p171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9" name="Google Shape;1099;p171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0" name="Google Shape;1100;p171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1" name="Google Shape;1101;p171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2" name="Google Shape;1102;p171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3" name="Google Shape;1103;p171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104" name="Shape 1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" name="Google Shape;1105;p172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06" name="Google Shape;1106;p17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7" name="Google Shape;1107;p17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8" name="Google Shape;1108;p172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09" name="Google Shape;1109;p172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110" name="Shape 1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" name="Google Shape;1111;p1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12" name="Google Shape;1112;p17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3" name="Google Shape;1113;p173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114" name="Shape 1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" name="Google Shape;1115;p1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16" name="Google Shape;1116;p174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7" name="Google Shape;1117;p174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118" name="Shape 1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" name="Google Shape;1119;p1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20" name="Google Shape;1120;p175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1" name="Google Shape;1121;p175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122" name="Shape 1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" name="Google Shape;1123;p1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24" name="Google Shape;1124;p17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5" name="Google Shape;1125;p17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6" name="Google Shape;1126;p17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27" name="Google Shape;1127;p17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1128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" name="Google Shape;1129;p1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30" name="Google Shape;1130;p17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1" name="Google Shape;1131;p17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2" name="Google Shape;1132;p17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33" name="Google Shape;1133;p17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1134" name="Shape 1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" name="Google Shape;1135;p178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136" name="Google Shape;1136;p178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37" name="Google Shape;1137;p178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1138" name="Shape 1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" name="Google Shape;1139;p179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0" name="Google Shape;1140;p179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141" name="Google Shape;1141;p179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2" name="Google Shape;1142;p179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" name="Google Shape;83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" name="Google Shape;84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" name="Google Shape;85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22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" name="Google Shape;89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22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22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22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3" name="Google Shape;93;p22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4" name="Google Shape;94;p22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5" name="Google Shape;95;p22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6" name="Google Shape;96;p22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" name="Google Shape;97;p22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" name="Google Shape;98;p22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99" name="Google Shape;99;p22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" name="Google Shape;102;p2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" name="Google Shape;103;p2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" name="Google Shape;104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4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7" name="Google Shape;107;p24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8" name="Google Shape;108;p24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9" name="Google Shape;109;p24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" name="Google Shape;110;p24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" name="Google Shape;111;p24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" name="Google Shape;112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5"/>
          <p:cNvSpPr/>
          <p:nvPr/>
        </p:nvSpPr>
        <p:spPr>
          <a:xfrm>
            <a:off x="51704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" name="Google Shape;117;p25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" name="Google Shape;118;p25"/>
          <p:cNvSpPr/>
          <p:nvPr/>
        </p:nvSpPr>
        <p:spPr>
          <a:xfrm>
            <a:off x="30885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9" name="Google Shape;119;p25"/>
          <p:cNvSpPr/>
          <p:nvPr/>
        </p:nvSpPr>
        <p:spPr>
          <a:xfrm>
            <a:off x="10066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0" name="Google Shape;120;p25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1" name="Google Shape;121;p25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2" name="Google Shape;122;p25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3" name="Google Shape;123;p25"/>
          <p:cNvSpPr txBox="1"/>
          <p:nvPr>
            <p:ph idx="5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5"/>
          <p:cNvSpPr txBox="1"/>
          <p:nvPr>
            <p:ph idx="6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" name="Google Shape;125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6" name="Google Shape;126;p25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" name="Google Shape;127;p25"/>
          <p:cNvSpPr/>
          <p:nvPr/>
        </p:nvSpPr>
        <p:spPr>
          <a:xfrm>
            <a:off x="72523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8" name="Google Shape;128;p25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1" name="Google Shape;131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2" name="Google Shape;132;p26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3" name="Google Shape;133;p26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4" name="Google Shape;134;p26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5" name="Google Shape;135;p26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" name="Google Shape;136;p26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" name="Google Shape;137;p26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8" name="Google Shape;138;p26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1" name="Google Shape;141;p2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42" name="Google Shape;142;p2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3" name="Google Shape;143;p2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4" name="Google Shape;144;p2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5" name="Google Shape;145;p2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6" name="Google Shape;146;p2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2" name="Google Shape;152;p2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4" name="Google Shape;154;p2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5" name="Google Shape;155;p2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2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7" name="Google Shape;157;p2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" name="Google Shape;160;p2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1" name="Google Shape;161;p2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5" name="Google Shape;165;p2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68" name="Google Shape;168;p3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3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0" name="Google Shape;170;p3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1" name="Google Shape;171;p3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3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3" name="Google Shape;173;p3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3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5" name="Google Shape;175;p3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6" name="Google Shape;176;p3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7" name="Google Shape;177;p3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3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3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2" name="Google Shape;182;p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3" name="Google Shape;183;p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4" name="Google Shape;184;p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85" name="Google Shape;185;p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8" name="Google Shape;188;p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9" name="Google Shape;189;p3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2" name="Google Shape;192;p3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3" name="Google Shape;193;p3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6" name="Google Shape;196;p3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0" name="Google Shape;200;p3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1" name="Google Shape;201;p3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2" name="Google Shape;202;p3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03" name="Google Shape;203;p3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0" name="Google Shape;210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3" name="Google Shape;213;p3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16" name="Google Shape;216;p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9" name="Google Shape;219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1"/>
          <p:cNvSpPr txBox="1"/>
          <p:nvPr>
            <p:ph idx="1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2" name="Google Shape;222;p41"/>
          <p:cNvSpPr txBox="1"/>
          <p:nvPr>
            <p:ph idx="2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3" name="Google Shape;223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4" name="Google Shape;224;p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2"/>
          <p:cNvSpPr txBox="1"/>
          <p:nvPr>
            <p:ph idx="1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7" name="Google Shape;227;p42"/>
          <p:cNvSpPr txBox="1"/>
          <p:nvPr>
            <p:ph idx="2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8" name="Google Shape;228;p4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9" name="Google Shape;229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2" name="Google Shape;232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3" name="Google Shape;233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4" name="Google Shape;234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5" name="Google Shape;235;p4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6" name="Google Shape;236;p4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7" name="Google Shape;237;p4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0" name="Google Shape;240;p44"/>
          <p:cNvSpPr txBox="1"/>
          <p:nvPr>
            <p:ph idx="1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41" name="Google Shape;241;p4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2" name="Google Shape;242;p4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3" name="Google Shape;243;p4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44" name="Google Shape;244;p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5" name="Google Shape;245;p44"/>
          <p:cNvSpPr txBox="1"/>
          <p:nvPr>
            <p:ph idx="3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7" name="Google Shape;247;p4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48" name="Google Shape;248;p4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49" name="Google Shape;249;p4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0" name="Google Shape;250;p45"/>
          <p:cNvSpPr txBox="1"/>
          <p:nvPr>
            <p:ph idx="2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1" name="Google Shape;251;p45"/>
          <p:cNvSpPr txBox="1"/>
          <p:nvPr>
            <p:ph idx="3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2" name="Google Shape;252;p4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53" name="Google Shape;253;p4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4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5" name="Google Shape;255;p4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6" name="Google Shape;256;p4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9" name="Google Shape;259;p46"/>
          <p:cNvSpPr txBox="1"/>
          <p:nvPr>
            <p:ph idx="2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0" name="Google Shape;260;p46"/>
          <p:cNvSpPr txBox="1"/>
          <p:nvPr>
            <p:ph idx="3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1" name="Google Shape;261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7"/>
          <p:cNvSpPr txBox="1"/>
          <p:nvPr>
            <p:ph idx="1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4" name="Google Shape;264;p47"/>
          <p:cNvSpPr txBox="1"/>
          <p:nvPr>
            <p:ph idx="2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5" name="Google Shape;265;p47"/>
          <p:cNvSpPr txBox="1"/>
          <p:nvPr>
            <p:ph idx="3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6" name="Google Shape;266;p47"/>
          <p:cNvSpPr txBox="1"/>
          <p:nvPr>
            <p:ph idx="4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7" name="Google Shape;267;p47"/>
          <p:cNvSpPr txBox="1"/>
          <p:nvPr>
            <p:ph idx="5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8" name="Google Shape;268;p47"/>
          <p:cNvSpPr txBox="1"/>
          <p:nvPr>
            <p:ph idx="6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9" name="Google Shape;269;p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4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2" name="Google Shape;272;p48"/>
          <p:cNvSpPr txBox="1"/>
          <p:nvPr>
            <p:ph idx="1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3" name="Google Shape;273;p48"/>
          <p:cNvSpPr txBox="1"/>
          <p:nvPr>
            <p:ph idx="2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4" name="Google Shape;274;p48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5" name="Google Shape;275;p48"/>
          <p:cNvSpPr txBox="1"/>
          <p:nvPr>
            <p:ph idx="4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6" name="Google Shape;276;p48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7" name="Google Shape;277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78" name="Google Shape;278;p48"/>
          <p:cNvSpPr txBox="1"/>
          <p:nvPr>
            <p:ph idx="6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9" name="Google Shape;279;p48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0" name="Google Shape;280;p48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3" name="Google Shape;283;p4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4" name="Google Shape;284;p49"/>
          <p:cNvSpPr txBox="1"/>
          <p:nvPr>
            <p:ph idx="1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5" name="Google Shape;285;p4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6" name="Google Shape;286;p49"/>
          <p:cNvSpPr txBox="1"/>
          <p:nvPr>
            <p:ph idx="3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7" name="Google Shape;287;p4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8" name="Google Shape;288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50"/>
          <p:cNvSpPr txBox="1"/>
          <p:nvPr>
            <p:ph idx="1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1" name="Google Shape;291;p50"/>
          <p:cNvSpPr txBox="1"/>
          <p:nvPr>
            <p:ph idx="2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2" name="Google Shape;292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93" name="Google Shape;293;p50"/>
          <p:cNvSpPr txBox="1"/>
          <p:nvPr>
            <p:ph idx="3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4" name="Google Shape;294;p5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5" name="Google Shape;295;p5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6" name="Google Shape;296;p5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297" name="Google Shape;297;p50"/>
          <p:cNvSpPr txBox="1"/>
          <p:nvPr>
            <p:ph idx="4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8" name="Google Shape;298;p50"/>
          <p:cNvSpPr txBox="1"/>
          <p:nvPr>
            <p:ph idx="5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9" name="Google Shape;299;p50"/>
          <p:cNvSpPr txBox="1"/>
          <p:nvPr>
            <p:ph idx="6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51"/>
          <p:cNvSpPr txBox="1"/>
          <p:nvPr>
            <p:ph idx="1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2" name="Google Shape;302;p51"/>
          <p:cNvSpPr txBox="1"/>
          <p:nvPr>
            <p:ph idx="2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3" name="Google Shape;303;p51"/>
          <p:cNvSpPr txBox="1"/>
          <p:nvPr>
            <p:ph idx="3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4" name="Google Shape;304;p51"/>
          <p:cNvSpPr txBox="1"/>
          <p:nvPr>
            <p:ph idx="4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5" name="Google Shape;305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6" name="Google Shape;306;p5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7" name="Google Shape;307;p51"/>
          <p:cNvSpPr txBox="1"/>
          <p:nvPr>
            <p:ph idx="6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52"/>
          <p:cNvSpPr txBox="1"/>
          <p:nvPr>
            <p:ph idx="1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0" name="Google Shape;310;p52"/>
          <p:cNvSpPr txBox="1"/>
          <p:nvPr>
            <p:ph idx="2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1" name="Google Shape;311;p52"/>
          <p:cNvSpPr txBox="1"/>
          <p:nvPr>
            <p:ph idx="3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2" name="Google Shape;312;p52"/>
          <p:cNvSpPr txBox="1"/>
          <p:nvPr>
            <p:ph idx="4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3" name="Google Shape;313;p5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4" name="Google Shape;314;p5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5" name="Google Shape;315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5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8" name="Google Shape;318;p5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5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p5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p5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2" name="Google Shape;322;p5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3" name="Google Shape;323;p5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4" name="Google Shape;324;p5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53"/>
          <p:cNvSpPr txBox="1"/>
          <p:nvPr>
            <p:ph idx="5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6" name="Google Shape;326;p53"/>
          <p:cNvSpPr txBox="1"/>
          <p:nvPr>
            <p:ph idx="6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7" name="Google Shape;327;p5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28" name="Google Shape;328;p5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Google Shape;329;p5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5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2" name="Google Shape;332;p5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3" name="Google Shape;333;p5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4" name="Google Shape;334;p54"/>
          <p:cNvSpPr txBox="1"/>
          <p:nvPr>
            <p:ph idx="3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35" name="Google Shape;335;p54"/>
          <p:cNvSpPr txBox="1"/>
          <p:nvPr>
            <p:ph idx="4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5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8" name="Google Shape;338;p5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9" name="Google Shape;339;p5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5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2" name="Google Shape;342;p5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3" name="Google Shape;343;p5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6" name="Google Shape;346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7" name="Google Shape;347;p5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58"/>
          <p:cNvSpPr txBox="1"/>
          <p:nvPr>
            <p:ph idx="1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50" name="Google Shape;350;p5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1" name="Google Shape;351;p58"/>
          <p:cNvSpPr txBox="1"/>
          <p:nvPr>
            <p:ph idx="3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52" name="Google Shape;352;p58"/>
          <p:cNvSpPr txBox="1"/>
          <p:nvPr>
            <p:ph idx="4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3" name="Google Shape;353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60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0" name="Google Shape;360;p6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3" name="Google Shape;363;p6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6" name="Google Shape;366;p6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9" name="Google Shape;369;p63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6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2" name="Google Shape;372;p6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3" name="Google Shape;373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4" name="Google Shape;374;p6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65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7" name="Google Shape;377;p65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8" name="Google Shape;378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9" name="Google Shape;379;p65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2" name="Google Shape;382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3" name="Google Shape;383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4" name="Google Shape;384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6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7" name="Google Shape;387;p6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8" name="Google Shape;388;p6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9" name="Google Shape;389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68"/>
          <p:cNvSpPr/>
          <p:nvPr/>
        </p:nvSpPr>
        <p:spPr>
          <a:xfrm>
            <a:off x="3258712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2" name="Google Shape;392;p68"/>
          <p:cNvSpPr/>
          <p:nvPr/>
        </p:nvSpPr>
        <p:spPr>
          <a:xfrm>
            <a:off x="6060337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p68"/>
          <p:cNvSpPr/>
          <p:nvPr/>
        </p:nvSpPr>
        <p:spPr>
          <a:xfrm>
            <a:off x="457163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Google Shape;394;p68"/>
          <p:cNvSpPr/>
          <p:nvPr/>
        </p:nvSpPr>
        <p:spPr>
          <a:xfrm>
            <a:off x="3258787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p68"/>
          <p:cNvSpPr/>
          <p:nvPr/>
        </p:nvSpPr>
        <p:spPr>
          <a:xfrm>
            <a:off x="6060412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6" name="Google Shape;396;p68"/>
          <p:cNvSpPr txBox="1"/>
          <p:nvPr>
            <p:ph idx="1" type="body"/>
          </p:nvPr>
        </p:nvSpPr>
        <p:spPr>
          <a:xfrm>
            <a:off x="3258712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7" name="Google Shape;397;p68"/>
          <p:cNvSpPr txBox="1"/>
          <p:nvPr>
            <p:ph idx="2" type="body"/>
          </p:nvPr>
        </p:nvSpPr>
        <p:spPr>
          <a:xfrm>
            <a:off x="6060337" y="3093278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8" name="Google Shape;398;p68"/>
          <p:cNvSpPr txBox="1"/>
          <p:nvPr>
            <p:ph idx="3" type="body"/>
          </p:nvPr>
        </p:nvSpPr>
        <p:spPr>
          <a:xfrm>
            <a:off x="457163" y="1262700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9" name="Google Shape;399;p68"/>
          <p:cNvSpPr txBox="1"/>
          <p:nvPr>
            <p:ph idx="4" type="body"/>
          </p:nvPr>
        </p:nvSpPr>
        <p:spPr>
          <a:xfrm>
            <a:off x="3258787" y="1262700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0" name="Google Shape;400;p68"/>
          <p:cNvSpPr txBox="1"/>
          <p:nvPr>
            <p:ph idx="5" type="body"/>
          </p:nvPr>
        </p:nvSpPr>
        <p:spPr>
          <a:xfrm>
            <a:off x="6060412" y="1269253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1" name="Google Shape;401;p68"/>
          <p:cNvSpPr/>
          <p:nvPr/>
        </p:nvSpPr>
        <p:spPr>
          <a:xfrm>
            <a:off x="457088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2" name="Google Shape;402;p68"/>
          <p:cNvSpPr txBox="1"/>
          <p:nvPr>
            <p:ph idx="6" type="body"/>
          </p:nvPr>
        </p:nvSpPr>
        <p:spPr>
          <a:xfrm>
            <a:off x="457088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403" name="Google Shape;403;p68"/>
          <p:cNvCxnSpPr/>
          <p:nvPr/>
        </p:nvCxnSpPr>
        <p:spPr>
          <a:xfrm flipH="1" rot="10800000">
            <a:off x="457088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4" name="Google Shape;404;p68"/>
          <p:cNvCxnSpPr/>
          <p:nvPr/>
        </p:nvCxnSpPr>
        <p:spPr>
          <a:xfrm flipH="1" rot="10800000">
            <a:off x="3258712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5" name="Google Shape;405;p68"/>
          <p:cNvCxnSpPr/>
          <p:nvPr/>
        </p:nvCxnSpPr>
        <p:spPr>
          <a:xfrm flipH="1" rot="10800000">
            <a:off x="6060337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06" name="Google Shape;406;p68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407" name="Google Shape;407;p68"/>
          <p:cNvCxnSpPr/>
          <p:nvPr/>
        </p:nvCxnSpPr>
        <p:spPr>
          <a:xfrm flipH="1" rot="10800000">
            <a:off x="457163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8" name="Google Shape;408;p68"/>
          <p:cNvCxnSpPr/>
          <p:nvPr/>
        </p:nvCxnSpPr>
        <p:spPr>
          <a:xfrm flipH="1" rot="10800000">
            <a:off x="3258787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9" name="Google Shape;409;p68"/>
          <p:cNvCxnSpPr/>
          <p:nvPr/>
        </p:nvCxnSpPr>
        <p:spPr>
          <a:xfrm flipH="1" rot="10800000">
            <a:off x="6060412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2" name="Google Shape;412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3" name="Google Shape;413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4" name="Google Shape;414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70"/>
          <p:cNvSpPr txBox="1"/>
          <p:nvPr>
            <p:ph idx="1" type="subTitle"/>
          </p:nvPr>
        </p:nvSpPr>
        <p:spPr>
          <a:xfrm>
            <a:off x="3258748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7" name="Google Shape;417;p70"/>
          <p:cNvSpPr txBox="1"/>
          <p:nvPr>
            <p:ph idx="2" type="subTitle"/>
          </p:nvPr>
        </p:nvSpPr>
        <p:spPr>
          <a:xfrm>
            <a:off x="6060222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8" name="Google Shape;418;p70"/>
          <p:cNvSpPr txBox="1"/>
          <p:nvPr>
            <p:ph idx="3" type="subTitle"/>
          </p:nvPr>
        </p:nvSpPr>
        <p:spPr>
          <a:xfrm>
            <a:off x="457263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9" name="Google Shape;419;p70"/>
          <p:cNvSpPr txBox="1"/>
          <p:nvPr>
            <p:ph idx="4" type="body"/>
          </p:nvPr>
        </p:nvSpPr>
        <p:spPr>
          <a:xfrm>
            <a:off x="457288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0" name="Google Shape;420;p70"/>
          <p:cNvSpPr txBox="1"/>
          <p:nvPr>
            <p:ph idx="5" type="body"/>
          </p:nvPr>
        </p:nvSpPr>
        <p:spPr>
          <a:xfrm>
            <a:off x="3258762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1" name="Google Shape;421;p70"/>
          <p:cNvSpPr txBox="1"/>
          <p:nvPr>
            <p:ph idx="6" type="body"/>
          </p:nvPr>
        </p:nvSpPr>
        <p:spPr>
          <a:xfrm>
            <a:off x="6060236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2" name="Google Shape;422;p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23" name="Google Shape;423;p70"/>
          <p:cNvSpPr txBox="1"/>
          <p:nvPr>
            <p:ph idx="7" type="subTitle"/>
          </p:nvPr>
        </p:nvSpPr>
        <p:spPr>
          <a:xfrm>
            <a:off x="3258748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4" name="Google Shape;424;p70"/>
          <p:cNvSpPr txBox="1"/>
          <p:nvPr>
            <p:ph idx="8" type="subTitle"/>
          </p:nvPr>
        </p:nvSpPr>
        <p:spPr>
          <a:xfrm>
            <a:off x="6060222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5" name="Google Shape;425;p70"/>
          <p:cNvSpPr txBox="1"/>
          <p:nvPr>
            <p:ph idx="9" type="subTitle"/>
          </p:nvPr>
        </p:nvSpPr>
        <p:spPr>
          <a:xfrm>
            <a:off x="457263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6" name="Google Shape;426;p70"/>
          <p:cNvSpPr txBox="1"/>
          <p:nvPr>
            <p:ph idx="13" type="body"/>
          </p:nvPr>
        </p:nvSpPr>
        <p:spPr>
          <a:xfrm>
            <a:off x="457288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7" name="Google Shape;427;p70"/>
          <p:cNvSpPr txBox="1"/>
          <p:nvPr>
            <p:ph idx="14" type="body"/>
          </p:nvPr>
        </p:nvSpPr>
        <p:spPr>
          <a:xfrm>
            <a:off x="3258762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8" name="Google Shape;428;p70"/>
          <p:cNvSpPr txBox="1"/>
          <p:nvPr>
            <p:ph idx="15" type="body"/>
          </p:nvPr>
        </p:nvSpPr>
        <p:spPr>
          <a:xfrm>
            <a:off x="6060236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71"/>
          <p:cNvSpPr txBox="1"/>
          <p:nvPr>
            <p:ph idx="1" type="body"/>
          </p:nvPr>
        </p:nvSpPr>
        <p:spPr>
          <a:xfrm>
            <a:off x="457238" y="2270325"/>
            <a:ext cx="25551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1" name="Google Shape;431;p71"/>
          <p:cNvSpPr txBox="1"/>
          <p:nvPr>
            <p:ph idx="2" type="body"/>
          </p:nvPr>
        </p:nvSpPr>
        <p:spPr>
          <a:xfrm>
            <a:off x="3258938" y="227032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2" name="Google Shape;432;p71"/>
          <p:cNvSpPr txBox="1"/>
          <p:nvPr>
            <p:ph idx="3" type="body"/>
          </p:nvPr>
        </p:nvSpPr>
        <p:spPr>
          <a:xfrm>
            <a:off x="6011063" y="2270325"/>
            <a:ext cx="26757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3" name="Google Shape;433;p71"/>
          <p:cNvSpPr txBox="1"/>
          <p:nvPr>
            <p:ph idx="4" type="subTitle"/>
          </p:nvPr>
        </p:nvSpPr>
        <p:spPr>
          <a:xfrm>
            <a:off x="1299488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34" name="Google Shape;434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35" name="Google Shape;435;p71"/>
          <p:cNvSpPr txBox="1"/>
          <p:nvPr>
            <p:ph idx="5" type="subTitle"/>
          </p:nvPr>
        </p:nvSpPr>
        <p:spPr>
          <a:xfrm>
            <a:off x="4136888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36" name="Google Shape;436;p71"/>
          <p:cNvSpPr txBox="1"/>
          <p:nvPr>
            <p:ph idx="6" type="subTitle"/>
          </p:nvPr>
        </p:nvSpPr>
        <p:spPr>
          <a:xfrm>
            <a:off x="6913613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37" name="Google Shape;437;p71"/>
          <p:cNvSpPr txBox="1"/>
          <p:nvPr>
            <p:ph idx="7" type="body"/>
          </p:nvPr>
        </p:nvSpPr>
        <p:spPr>
          <a:xfrm>
            <a:off x="457238" y="3663175"/>
            <a:ext cx="25551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8" name="Google Shape;438;p71"/>
          <p:cNvSpPr txBox="1"/>
          <p:nvPr>
            <p:ph idx="8" type="body"/>
          </p:nvPr>
        </p:nvSpPr>
        <p:spPr>
          <a:xfrm>
            <a:off x="3258938" y="366317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9" name="Google Shape;439;p71"/>
          <p:cNvSpPr txBox="1"/>
          <p:nvPr>
            <p:ph idx="9" type="body"/>
          </p:nvPr>
        </p:nvSpPr>
        <p:spPr>
          <a:xfrm>
            <a:off x="6011063" y="3663175"/>
            <a:ext cx="26757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0" name="Google Shape;440;p71"/>
          <p:cNvSpPr txBox="1"/>
          <p:nvPr>
            <p:ph idx="13" type="subTitle"/>
          </p:nvPr>
        </p:nvSpPr>
        <p:spPr>
          <a:xfrm>
            <a:off x="1299488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1" name="Google Shape;441;p71"/>
          <p:cNvSpPr txBox="1"/>
          <p:nvPr>
            <p:ph idx="14" type="subTitle"/>
          </p:nvPr>
        </p:nvSpPr>
        <p:spPr>
          <a:xfrm>
            <a:off x="4136888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2" name="Google Shape;442;p71"/>
          <p:cNvSpPr txBox="1"/>
          <p:nvPr>
            <p:ph idx="15" type="subTitle"/>
          </p:nvPr>
        </p:nvSpPr>
        <p:spPr>
          <a:xfrm>
            <a:off x="6913613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72"/>
          <p:cNvSpPr txBox="1"/>
          <p:nvPr>
            <p:ph idx="1" type="body"/>
          </p:nvPr>
        </p:nvSpPr>
        <p:spPr>
          <a:xfrm>
            <a:off x="457275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5" name="Google Shape;445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46" name="Google Shape;446;p72"/>
          <p:cNvSpPr/>
          <p:nvPr/>
        </p:nvSpPr>
        <p:spPr>
          <a:xfrm>
            <a:off x="457275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7" name="Google Shape;447;p72"/>
          <p:cNvSpPr/>
          <p:nvPr/>
        </p:nvSpPr>
        <p:spPr>
          <a:xfrm>
            <a:off x="3258903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8" name="Google Shape;448;p72"/>
          <p:cNvSpPr/>
          <p:nvPr/>
        </p:nvSpPr>
        <p:spPr>
          <a:xfrm>
            <a:off x="6060526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9" name="Google Shape;449;p72"/>
          <p:cNvSpPr txBox="1"/>
          <p:nvPr>
            <p:ph idx="2" type="body"/>
          </p:nvPr>
        </p:nvSpPr>
        <p:spPr>
          <a:xfrm>
            <a:off x="3258900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0" name="Google Shape;450;p72"/>
          <p:cNvSpPr txBox="1"/>
          <p:nvPr>
            <p:ph idx="3" type="body"/>
          </p:nvPr>
        </p:nvSpPr>
        <p:spPr>
          <a:xfrm>
            <a:off x="6060525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1" name="Google Shape;451;p72"/>
          <p:cNvSpPr txBox="1"/>
          <p:nvPr>
            <p:ph idx="4" type="body"/>
          </p:nvPr>
        </p:nvSpPr>
        <p:spPr>
          <a:xfrm>
            <a:off x="457275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2" name="Google Shape;452;p72"/>
          <p:cNvSpPr/>
          <p:nvPr/>
        </p:nvSpPr>
        <p:spPr>
          <a:xfrm>
            <a:off x="457275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3" name="Google Shape;453;p72"/>
          <p:cNvSpPr/>
          <p:nvPr/>
        </p:nvSpPr>
        <p:spPr>
          <a:xfrm>
            <a:off x="3258903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5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4" name="Google Shape;454;p72"/>
          <p:cNvSpPr/>
          <p:nvPr/>
        </p:nvSpPr>
        <p:spPr>
          <a:xfrm>
            <a:off x="6060526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6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5" name="Google Shape;455;p72"/>
          <p:cNvSpPr txBox="1"/>
          <p:nvPr>
            <p:ph idx="5" type="body"/>
          </p:nvPr>
        </p:nvSpPr>
        <p:spPr>
          <a:xfrm>
            <a:off x="3258900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6" name="Google Shape;456;p72"/>
          <p:cNvSpPr txBox="1"/>
          <p:nvPr>
            <p:ph idx="6" type="body"/>
          </p:nvPr>
        </p:nvSpPr>
        <p:spPr>
          <a:xfrm>
            <a:off x="6060525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73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59" name="Google Shape;459;p73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60" name="Google Shape;460;p73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61" name="Google Shape;461;p73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2" name="Google Shape;462;p73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3" name="Google Shape;463;p73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4" name="Google Shape;464;p73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5" name="Google Shape;465;p73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6" name="Google Shape;466;p73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7" name="Google Shape;467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74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0" name="Google Shape;470;p74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1" name="Google Shape;471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72" name="Google Shape;472;p74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3" name="Google Shape;473;p74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4" name="Google Shape;474;p74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5" name="Google Shape;475;p74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75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8" name="Google Shape;478;p75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9" name="Google Shape;479;p75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0" name="Google Shape;480;p75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1" name="Google Shape;481;p75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2" name="Google Shape;482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83" name="Google Shape;483;p75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76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486" name="Google Shape;486;p76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7" name="Google Shape;487;p76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8" name="Google Shape;488;p76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9" name="Google Shape;489;p76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0" name="Google Shape;490;p76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1" name="Google Shape;491;p76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2" name="Google Shape;492;p76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3" name="Google Shape;493;p76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4" name="Google Shape;494;p76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5" name="Google Shape;495;p76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6" name="Google Shape;496;p76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7" name="Google Shape;497;p76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77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0" name="Google Shape;500;p7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1" name="Google Shape;501;p7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2" name="Google Shape;502;p7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03" name="Google Shape;503;p7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6" name="Google Shape;506;p7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7" name="Google Shape;507;p78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0" name="Google Shape;510;p79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1" name="Google Shape;511;p79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4" name="Google Shape;514;p80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5" name="Google Shape;515;p80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8" name="Google Shape;518;p8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9" name="Google Shape;519;p8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0" name="Google Shape;520;p8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21" name="Google Shape;521;p8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83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8" name="Google Shape;528;p8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8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1" name="Google Shape;531;p8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8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4" name="Google Shape;534;p8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7" name="Google Shape;537;p86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8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0" name="Google Shape;540;p8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1" name="Google Shape;541;p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2" name="Google Shape;542;p8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3" name="Google Shape;543;p87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4" name="Google Shape;544;p87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5" name="Google Shape;545;p87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88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8" name="Google Shape;548;p88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9" name="Google Shape;549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0" name="Google Shape;550;p88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8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3" name="Google Shape;553;p8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4" name="Google Shape;554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5" name="Google Shape;555;p8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6" name="Google Shape;556;p89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57" name="Google Shape;557;p89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58" name="Google Shape;558;p89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59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9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1" name="Google Shape;561;p9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2" name="Google Shape;562;p9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3" name="Google Shape;563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564" name="Google Shape;564;p90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5" name="Google Shape;565;p90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6" name="Google Shape;566;p90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91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69" name="Google Shape;569;p91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0" name="Google Shape;570;p91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1" name="Google Shape;571;p91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72" name="Google Shape;572;p91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3" name="Google Shape;573;p91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4" name="Google Shape;574;p91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75" name="Google Shape;575;p91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6" name="Google Shape;576;p91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7" name="Google Shape;577;p91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9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0" name="Google Shape;580;p9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1" name="Google Shape;581;p9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2" name="Google Shape;582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93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5" name="Google Shape;585;p93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6" name="Google Shape;586;p93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7" name="Google Shape;587;p9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8" name="Google Shape;588;p93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9" name="Google Shape;589;p93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0" name="Google Shape;590;p9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9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3" name="Google Shape;593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4" name="Google Shape;594;p9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5" name="Google Shape;595;p9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6" name="Google Shape;596;p9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7" name="Google Shape;597;p9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8" name="Google Shape;598;p9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9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01" name="Google Shape;601;p9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02" name="Google Shape;602;p9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03" name="Google Shape;603;p9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4" name="Google Shape;604;p9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5" name="Google Shape;605;p9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6" name="Google Shape;606;p9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7" name="Google Shape;607;p9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8" name="Google Shape;608;p9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9" name="Google Shape;609;p9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96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2" name="Google Shape;612;p96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3" name="Google Shape;613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14" name="Google Shape;614;p96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5" name="Google Shape;615;p96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6" name="Google Shape;616;p9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7" name="Google Shape;617;p96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9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0" name="Google Shape;620;p9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1" name="Google Shape;621;p9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2" name="Google Shape;622;p9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3" name="Google Shape;623;p9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4" name="Google Shape;624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5" name="Google Shape;625;p9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9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28" name="Google Shape;628;p9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9" name="Google Shape;629;p9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0" name="Google Shape;630;p9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1" name="Google Shape;631;p9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2" name="Google Shape;632;p9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3" name="Google Shape;633;p9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4" name="Google Shape;634;p9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5" name="Google Shape;635;p9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6" name="Google Shape;636;p9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7" name="Google Shape;637;p9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8" name="Google Shape;638;p9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9" name="Google Shape;639;p9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9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42" name="Google Shape;642;p9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3" name="Google Shape;643;p9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4" name="Google Shape;644;p9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45" name="Google Shape;645;p9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46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p1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48" name="Google Shape;648;p10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9" name="Google Shape;649;p10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50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p10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52" name="Google Shape;652;p10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3" name="Google Shape;653;p10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1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56" name="Google Shape;656;p10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7" name="Google Shape;657;p10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10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60" name="Google Shape;660;p10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1" name="Google Shape;661;p10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2" name="Google Shape;662;p10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63" name="Google Shape;663;p10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664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p1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66" name="Google Shape;666;p10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7" name="Google Shape;667;p10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8" name="Google Shape;668;p10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69" name="Google Shape;669;p10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6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23" Type="http://schemas.openxmlformats.org/officeDocument/2006/relationships/theme" Target="../theme/theme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44.xml"/><Relationship Id="rId22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43.xml"/><Relationship Id="rId21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23" Type="http://schemas.openxmlformats.org/officeDocument/2006/relationships/theme" Target="../theme/theme7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52.xml"/><Relationship Id="rId6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66.xml"/><Relationship Id="rId22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65.xml"/><Relationship Id="rId21" Type="http://schemas.openxmlformats.org/officeDocument/2006/relationships/slideLayout" Target="../slideLayouts/slideLayout76.xml"/><Relationship Id="rId13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67.xml"/><Relationship Id="rId23" Type="http://schemas.openxmlformats.org/officeDocument/2006/relationships/theme" Target="../theme/theme8.xml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69.xml"/><Relationship Id="rId17" Type="http://schemas.openxmlformats.org/officeDocument/2006/relationships/slideLayout" Target="../slideLayouts/slideLayout72.xml"/><Relationship Id="rId16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0.xml"/><Relationship Id="rId19" Type="http://schemas.openxmlformats.org/officeDocument/2006/relationships/slideLayout" Target="../slideLayouts/slideLayout74.xml"/><Relationship Id="rId6" Type="http://schemas.openxmlformats.org/officeDocument/2006/relationships/slideLayout" Target="../slideLayouts/slideLayout61.xml"/><Relationship Id="rId18" Type="http://schemas.openxmlformats.org/officeDocument/2006/relationships/slideLayout" Target="../slideLayouts/slideLayout73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97.xml"/><Relationship Id="rId22" Type="http://schemas.openxmlformats.org/officeDocument/2006/relationships/slideLayout" Target="../slideLayouts/slideLayout99.xml"/><Relationship Id="rId21" Type="http://schemas.openxmlformats.org/officeDocument/2006/relationships/slideLayout" Target="../slideLayouts/slideLayout98.xml"/><Relationship Id="rId24" Type="http://schemas.openxmlformats.org/officeDocument/2006/relationships/slideLayout" Target="../slideLayouts/slideLayout101.xml"/><Relationship Id="rId23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9.xml"/><Relationship Id="rId3" Type="http://schemas.openxmlformats.org/officeDocument/2006/relationships/slideLayout" Target="../slideLayouts/slideLayout80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25" Type="http://schemas.openxmlformats.org/officeDocument/2006/relationships/theme" Target="../theme/theme9.xml"/><Relationship Id="rId5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4.xml"/><Relationship Id="rId8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3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89.xml"/><Relationship Id="rId15" Type="http://schemas.openxmlformats.org/officeDocument/2006/relationships/slideLayout" Target="../slideLayouts/slideLayout92.xml"/><Relationship Id="rId14" Type="http://schemas.openxmlformats.org/officeDocument/2006/relationships/slideLayout" Target="../slideLayouts/slideLayout91.xml"/><Relationship Id="rId17" Type="http://schemas.openxmlformats.org/officeDocument/2006/relationships/slideLayout" Target="../slideLayouts/slideLayout94.xml"/><Relationship Id="rId16" Type="http://schemas.openxmlformats.org/officeDocument/2006/relationships/slideLayout" Target="../slideLayouts/slideLayout93.xml"/><Relationship Id="rId19" Type="http://schemas.openxmlformats.org/officeDocument/2006/relationships/slideLayout" Target="../slideLayouts/slideLayout96.xml"/><Relationship Id="rId18" Type="http://schemas.openxmlformats.org/officeDocument/2006/relationships/slideLayout" Target="../slideLayouts/slideLayout95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21.xml"/><Relationship Id="rId22" Type="http://schemas.openxmlformats.org/officeDocument/2006/relationships/slideLayout" Target="../slideLayouts/slideLayout123.xml"/><Relationship Id="rId21" Type="http://schemas.openxmlformats.org/officeDocument/2006/relationships/slideLayout" Target="../slideLayouts/slideLayout122.xml"/><Relationship Id="rId23" Type="http://schemas.openxmlformats.org/officeDocument/2006/relationships/theme" Target="../theme/theme4.xml"/><Relationship Id="rId1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1.xml"/><Relationship Id="rId13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16.xml"/><Relationship Id="rId14" Type="http://schemas.openxmlformats.org/officeDocument/2006/relationships/slideLayout" Target="../slideLayouts/slideLayout115.xml"/><Relationship Id="rId17" Type="http://schemas.openxmlformats.org/officeDocument/2006/relationships/slideLayout" Target="../slideLayouts/slideLayout118.xml"/><Relationship Id="rId16" Type="http://schemas.openxmlformats.org/officeDocument/2006/relationships/slideLayout" Target="../slideLayouts/slideLayout117.xml"/><Relationship Id="rId19" Type="http://schemas.openxmlformats.org/officeDocument/2006/relationships/slideLayout" Target="../slideLayouts/slideLayout120.xml"/><Relationship Id="rId18" Type="http://schemas.openxmlformats.org/officeDocument/2006/relationships/slideLayout" Target="../slideLayouts/slideLayout119.xml"/></Relationships>
</file>

<file path=ppt/slideMasters/_rels/slideMaster7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43.xml"/><Relationship Id="rId22" Type="http://schemas.openxmlformats.org/officeDocument/2006/relationships/slideLayout" Target="../slideLayouts/slideLayout145.xml"/><Relationship Id="rId21" Type="http://schemas.openxmlformats.org/officeDocument/2006/relationships/slideLayout" Target="../slideLayouts/slideLayout144.xml"/><Relationship Id="rId24" Type="http://schemas.openxmlformats.org/officeDocument/2006/relationships/slideLayout" Target="../slideLayouts/slideLayout147.xml"/><Relationship Id="rId23" Type="http://schemas.openxmlformats.org/officeDocument/2006/relationships/slideLayout" Target="../slideLayouts/slideLayout146.xml"/><Relationship Id="rId1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Relationship Id="rId25" Type="http://schemas.openxmlformats.org/officeDocument/2006/relationships/theme" Target="../theme/theme1.xml"/><Relationship Id="rId5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30.xml"/><Relationship Id="rId8" Type="http://schemas.openxmlformats.org/officeDocument/2006/relationships/slideLayout" Target="../slideLayouts/slideLayout131.xml"/><Relationship Id="rId11" Type="http://schemas.openxmlformats.org/officeDocument/2006/relationships/slideLayout" Target="../slideLayouts/slideLayout134.xml"/><Relationship Id="rId10" Type="http://schemas.openxmlformats.org/officeDocument/2006/relationships/slideLayout" Target="../slideLayouts/slideLayout133.xml"/><Relationship Id="rId13" Type="http://schemas.openxmlformats.org/officeDocument/2006/relationships/slideLayout" Target="../slideLayouts/slideLayout136.xml"/><Relationship Id="rId12" Type="http://schemas.openxmlformats.org/officeDocument/2006/relationships/slideLayout" Target="../slideLayouts/slideLayout135.xml"/><Relationship Id="rId15" Type="http://schemas.openxmlformats.org/officeDocument/2006/relationships/slideLayout" Target="../slideLayouts/slideLayout138.xml"/><Relationship Id="rId14" Type="http://schemas.openxmlformats.org/officeDocument/2006/relationships/slideLayout" Target="../slideLayouts/slideLayout137.xml"/><Relationship Id="rId17" Type="http://schemas.openxmlformats.org/officeDocument/2006/relationships/slideLayout" Target="../slideLayouts/slideLayout140.xml"/><Relationship Id="rId16" Type="http://schemas.openxmlformats.org/officeDocument/2006/relationships/slideLayout" Target="../slideLayouts/slideLayout139.xml"/><Relationship Id="rId19" Type="http://schemas.openxmlformats.org/officeDocument/2006/relationships/slideLayout" Target="../slideLayouts/slideLayout142.xml"/><Relationship Id="rId18" Type="http://schemas.openxmlformats.org/officeDocument/2006/relationships/slideLayout" Target="../slideLayouts/slideLayout141.xml"/></Relationships>
</file>

<file path=ppt/slideMasters/_rels/slideMaster8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67.xml"/><Relationship Id="rId22" Type="http://schemas.openxmlformats.org/officeDocument/2006/relationships/slideLayout" Target="../slideLayouts/slideLayout169.xml"/><Relationship Id="rId21" Type="http://schemas.openxmlformats.org/officeDocument/2006/relationships/slideLayout" Target="../slideLayouts/slideLayout168.xml"/><Relationship Id="rId24" Type="http://schemas.openxmlformats.org/officeDocument/2006/relationships/slideLayout" Target="../slideLayouts/slideLayout171.xml"/><Relationship Id="rId23" Type="http://schemas.openxmlformats.org/officeDocument/2006/relationships/slideLayout" Target="../slideLayouts/slideLayout170.xml"/><Relationship Id="rId1" Type="http://schemas.openxmlformats.org/officeDocument/2006/relationships/slideLayout" Target="../slideLayouts/slideLayout148.xml"/><Relationship Id="rId2" Type="http://schemas.openxmlformats.org/officeDocument/2006/relationships/slideLayout" Target="../slideLayouts/slideLayout149.xml"/><Relationship Id="rId3" Type="http://schemas.openxmlformats.org/officeDocument/2006/relationships/slideLayout" Target="../slideLayouts/slideLayout150.xml"/><Relationship Id="rId4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6.xml"/><Relationship Id="rId25" Type="http://schemas.openxmlformats.org/officeDocument/2006/relationships/theme" Target="../theme/theme5.xml"/><Relationship Id="rId5" Type="http://schemas.openxmlformats.org/officeDocument/2006/relationships/slideLayout" Target="../slideLayouts/slideLayout152.xml"/><Relationship Id="rId6" Type="http://schemas.openxmlformats.org/officeDocument/2006/relationships/slideLayout" Target="../slideLayouts/slideLayout153.xml"/><Relationship Id="rId7" Type="http://schemas.openxmlformats.org/officeDocument/2006/relationships/slideLayout" Target="../slideLayouts/slideLayout154.xml"/><Relationship Id="rId8" Type="http://schemas.openxmlformats.org/officeDocument/2006/relationships/slideLayout" Target="../slideLayouts/slideLayout155.xml"/><Relationship Id="rId11" Type="http://schemas.openxmlformats.org/officeDocument/2006/relationships/slideLayout" Target="../slideLayouts/slideLayout158.xml"/><Relationship Id="rId10" Type="http://schemas.openxmlformats.org/officeDocument/2006/relationships/slideLayout" Target="../slideLayouts/slideLayout157.xml"/><Relationship Id="rId13" Type="http://schemas.openxmlformats.org/officeDocument/2006/relationships/slideLayout" Target="../slideLayouts/slideLayout160.xml"/><Relationship Id="rId12" Type="http://schemas.openxmlformats.org/officeDocument/2006/relationships/slideLayout" Target="../slideLayouts/slideLayout159.xml"/><Relationship Id="rId15" Type="http://schemas.openxmlformats.org/officeDocument/2006/relationships/slideLayout" Target="../slideLayouts/slideLayout162.xml"/><Relationship Id="rId14" Type="http://schemas.openxmlformats.org/officeDocument/2006/relationships/slideLayout" Target="../slideLayouts/slideLayout161.xml"/><Relationship Id="rId17" Type="http://schemas.openxmlformats.org/officeDocument/2006/relationships/slideLayout" Target="../slideLayouts/slideLayout164.xml"/><Relationship Id="rId16" Type="http://schemas.openxmlformats.org/officeDocument/2006/relationships/slideLayout" Target="../slideLayouts/slideLayout163.xml"/><Relationship Id="rId19" Type="http://schemas.openxmlformats.org/officeDocument/2006/relationships/slideLayout" Target="../slideLayouts/slideLayout166.xml"/><Relationship Id="rId18" Type="http://schemas.openxmlformats.org/officeDocument/2006/relationships/slideLayout" Target="../slideLayouts/slideLayout1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6" name="Google Shape;206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07" name="Google Shape;207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5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6" name="Google Shape;356;p5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57" name="Google Shape;357;p5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1" r:id="rId19"/>
    <p:sldLayoutId id="2147483722" r:id="rId20"/>
    <p:sldLayoutId id="2147483723" r:id="rId21"/>
    <p:sldLayoutId id="2147483724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8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4" name="Google Shape;524;p8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25" name="Google Shape;525;p8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39" r:id="rId15"/>
    <p:sldLayoutId id="2147483740" r:id="rId16"/>
    <p:sldLayoutId id="2147483741" r:id="rId17"/>
    <p:sldLayoutId id="2147483742" r:id="rId18"/>
    <p:sldLayoutId id="2147483743" r:id="rId19"/>
    <p:sldLayoutId id="2147483744" r:id="rId20"/>
    <p:sldLayoutId id="2147483745" r:id="rId21"/>
    <p:sldLayoutId id="2147483746" r:id="rId22"/>
    <p:sldLayoutId id="2147483747" r:id="rId23"/>
    <p:sldLayoutId id="2147483748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p10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1" name="Google Shape;681;p10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82" name="Google Shape;682;p10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765" r:id="rId17"/>
    <p:sldLayoutId id="2147483766" r:id="rId18"/>
    <p:sldLayoutId id="2147483767" r:id="rId19"/>
    <p:sldLayoutId id="2147483768" r:id="rId20"/>
    <p:sldLayoutId id="2147483769" r:id="rId21"/>
    <p:sldLayoutId id="214748377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29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830" name="Google Shape;830;p1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1" name="Google Shape;831;p13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32" name="Google Shape;832;p13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  <p:sldLayoutId id="2147483783" r:id="rId13"/>
    <p:sldLayoutId id="2147483784" r:id="rId14"/>
    <p:sldLayoutId id="2147483785" r:id="rId15"/>
    <p:sldLayoutId id="2147483786" r:id="rId16"/>
    <p:sldLayoutId id="2147483787" r:id="rId17"/>
    <p:sldLayoutId id="2147483788" r:id="rId18"/>
    <p:sldLayoutId id="2147483789" r:id="rId19"/>
    <p:sldLayoutId id="2147483790" r:id="rId20"/>
    <p:sldLayoutId id="2147483791" r:id="rId21"/>
    <p:sldLayoutId id="2147483792" r:id="rId22"/>
    <p:sldLayoutId id="2147483793" r:id="rId23"/>
    <p:sldLayoutId id="2147483794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986" name="Shape 9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987" name="Google Shape;987;p15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88" name="Google Shape;988;p15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89" name="Google Shape;989;p15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  <p:sldLayoutId id="2147483807" r:id="rId13"/>
    <p:sldLayoutId id="2147483808" r:id="rId14"/>
    <p:sldLayoutId id="2147483809" r:id="rId15"/>
    <p:sldLayoutId id="2147483810" r:id="rId16"/>
    <p:sldLayoutId id="2147483811" r:id="rId17"/>
    <p:sldLayoutId id="2147483812" r:id="rId18"/>
    <p:sldLayoutId id="2147483813" r:id="rId19"/>
    <p:sldLayoutId id="2147483814" r:id="rId20"/>
    <p:sldLayoutId id="2147483815" r:id="rId21"/>
    <p:sldLayoutId id="2147483816" r:id="rId22"/>
    <p:sldLayoutId id="2147483817" r:id="rId23"/>
    <p:sldLayoutId id="2147483818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8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0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6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jpg"/><Relationship Id="rId4" Type="http://schemas.openxmlformats.org/officeDocument/2006/relationships/image" Target="../media/image8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jpg"/><Relationship Id="rId4" Type="http://schemas.openxmlformats.org/officeDocument/2006/relationships/image" Target="../media/image8.jpg"/><Relationship Id="rId5" Type="http://schemas.openxmlformats.org/officeDocument/2006/relationships/image" Target="../media/image1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9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Relationship Id="rId4" Type="http://schemas.openxmlformats.org/officeDocument/2006/relationships/image" Target="../media/image9.jpg"/><Relationship Id="rId5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46" name="Shape 1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" name="Google Shape;1147;p180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Day 4: Finding Applications or Systems to Make It All Easier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48" name="Google Shape;1148;p18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9" name="Google Shape;1149;p180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0" name="Google Shape;1150;p180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4</a:t>
            </a:r>
            <a:endParaRPr b="1" sz="1600"/>
          </a:p>
        </p:txBody>
      </p:sp>
      <p:sp>
        <p:nvSpPr>
          <p:cNvPr id="1151" name="Google Shape;1151;p18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290" name="Shape 1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2" id="1291" name="Google Shape;1291;p189"/>
          <p:cNvSpPr txBox="1"/>
          <p:nvPr>
            <p:ph idx="2" type="body"/>
          </p:nvPr>
        </p:nvSpPr>
        <p:spPr>
          <a:xfrm>
            <a:off x="3258900" y="1389250"/>
            <a:ext cx="2626200" cy="14676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 anchorCtr="0" anchor="t" bIns="91425" lIns="137150" spcFirstLastPara="1" rIns="91425" wrap="square" tIns="13715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Read user reviews to make informed decisions on app selection.</a:t>
            </a:r>
            <a:endParaRPr/>
          </a:p>
        </p:txBody>
      </p:sp>
      <p:sp>
        <p:nvSpPr>
          <p:cNvPr descr="3" id="1292" name="Google Shape;1292;p189"/>
          <p:cNvSpPr txBox="1"/>
          <p:nvPr>
            <p:ph idx="3" type="body"/>
          </p:nvPr>
        </p:nvSpPr>
        <p:spPr>
          <a:xfrm>
            <a:off x="6060525" y="1389250"/>
            <a:ext cx="2626200" cy="14676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 anchorCtr="0" anchor="t" bIns="91425" lIns="137150" spcFirstLastPara="1" rIns="91425" wrap="square" tIns="13715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Consider project management apps such as BaseCamp, Trello, and Asana for efficient file sharing.</a:t>
            </a:r>
            <a:endParaRPr/>
          </a:p>
        </p:txBody>
      </p:sp>
      <p:sp>
        <p:nvSpPr>
          <p:cNvPr descr="1" id="1293" name="Google Shape;1293;p189"/>
          <p:cNvSpPr txBox="1"/>
          <p:nvPr>
            <p:ph idx="1" type="body"/>
          </p:nvPr>
        </p:nvSpPr>
        <p:spPr>
          <a:xfrm>
            <a:off x="457275" y="1389250"/>
            <a:ext cx="2626200" cy="1467600"/>
          </a:xfrm>
          <a:prstGeom prst="rect">
            <a:avLst/>
          </a:prstGeom>
          <a:solidFill>
            <a:srgbClr val="FFFFFF">
              <a:alpha val="1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Identify different file types for organization purposes.</a:t>
            </a:r>
            <a:endParaRPr sz="1400"/>
          </a:p>
        </p:txBody>
      </p:sp>
      <p:sp>
        <p:nvSpPr>
          <p:cNvPr id="1294" name="Google Shape;1294;p1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Action List: Next Steps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4" id="1295" name="Google Shape;1295;p189"/>
          <p:cNvSpPr txBox="1"/>
          <p:nvPr>
            <p:ph idx="4" type="body"/>
          </p:nvPr>
        </p:nvSpPr>
        <p:spPr>
          <a:xfrm>
            <a:off x="457275" y="3249275"/>
            <a:ext cx="2626200" cy="1467600"/>
          </a:xfrm>
          <a:prstGeom prst="rect">
            <a:avLst/>
          </a:prstGeom>
        </p:spPr>
        <p:txBody>
          <a:bodyPr anchorCtr="0" anchor="t" bIns="91425" lIns="137150" spcFirstLastPara="1" rIns="91425" wrap="square" tIns="13715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Take time to understand the features and benefits of each app.</a:t>
            </a:r>
            <a:endParaRPr/>
          </a:p>
        </p:txBody>
      </p:sp>
      <p:sp>
        <p:nvSpPr>
          <p:cNvPr descr="5" id="1296" name="Google Shape;1296;p189"/>
          <p:cNvSpPr txBox="1"/>
          <p:nvPr>
            <p:ph idx="5" type="body"/>
          </p:nvPr>
        </p:nvSpPr>
        <p:spPr>
          <a:xfrm>
            <a:off x="3258900" y="3249275"/>
            <a:ext cx="2626200" cy="1467600"/>
          </a:xfrm>
          <a:prstGeom prst="rect">
            <a:avLst/>
          </a:prstGeom>
        </p:spPr>
        <p:txBody>
          <a:bodyPr anchorCtr="0" anchor="t" bIns="91425" lIns="137150" spcFirstLastPara="1" rIns="91425" wrap="square" tIns="13715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Evaluate how each app aligns with your specific file organization needs.</a:t>
            </a:r>
            <a:endParaRPr/>
          </a:p>
        </p:txBody>
      </p:sp>
      <p:sp>
        <p:nvSpPr>
          <p:cNvPr descr="6" id="1297" name="Google Shape;1297;p189"/>
          <p:cNvSpPr txBox="1"/>
          <p:nvPr>
            <p:ph idx="6" type="body"/>
          </p:nvPr>
        </p:nvSpPr>
        <p:spPr>
          <a:xfrm>
            <a:off x="6060525" y="3249275"/>
            <a:ext cx="2626200" cy="1467600"/>
          </a:xfrm>
          <a:prstGeom prst="rect">
            <a:avLst/>
          </a:prstGeom>
        </p:spPr>
        <p:txBody>
          <a:bodyPr anchorCtr="0" anchor="t" bIns="91425" lIns="137150" spcFirstLastPara="1" rIns="91425" wrap="square" tIns="13715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Implement the chosen apps for improved digital file management.</a:t>
            </a:r>
            <a:endParaRPr/>
          </a:p>
        </p:txBody>
      </p:sp>
      <p:sp>
        <p:nvSpPr>
          <p:cNvPr id="1298" name="Google Shape;1298;p18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9" name="Google Shape;1299;p189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0" name="Google Shape;1300;p189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4</a:t>
            </a:r>
            <a:endParaRPr b="1" sz="1600"/>
          </a:p>
        </p:txBody>
      </p:sp>
      <p:sp>
        <p:nvSpPr>
          <p:cNvPr id="1301" name="Google Shape;1301;p18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5" name="Shape 1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" name="Google Shape;1306;p190"/>
          <p:cNvSpPr txBox="1"/>
          <p:nvPr>
            <p:ph type="title"/>
          </p:nvPr>
        </p:nvSpPr>
        <p:spPr>
          <a:xfrm>
            <a:off x="457200" y="440975"/>
            <a:ext cx="8229600" cy="57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The Importance of the Right Tool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07" name="Google Shape;1307;p190"/>
          <p:cNvSpPr txBox="1"/>
          <p:nvPr>
            <p:ph idx="1" type="subTitle"/>
          </p:nvPr>
        </p:nvSpPr>
        <p:spPr>
          <a:xfrm>
            <a:off x="457200" y="1017725"/>
            <a:ext cx="1828800" cy="96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Choosing the Right Tool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308" name="Google Shape;1308;p19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3190" l="0" r="0" t="23190"/>
          <a:stretch/>
        </p:blipFill>
        <p:spPr>
          <a:xfrm>
            <a:off x="457200" y="2175175"/>
            <a:ext cx="8229600" cy="2574101"/>
          </a:xfrm>
          <a:prstGeom prst="rect">
            <a:avLst/>
          </a:prstGeom>
        </p:spPr>
      </p:pic>
      <p:sp>
        <p:nvSpPr>
          <p:cNvPr id="1309" name="Google Shape;1309;p190"/>
          <p:cNvSpPr txBox="1"/>
          <p:nvPr>
            <p:ph idx="4294967295" type="body"/>
          </p:nvPr>
        </p:nvSpPr>
        <p:spPr>
          <a:xfrm>
            <a:off x="2286000" y="1056575"/>
            <a:ext cx="6400800" cy="14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225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Inter SemiBold"/>
              <a:buChar char="●"/>
            </a:pPr>
            <a:r>
              <a:rPr lang="en-GB" sz="800">
                <a:solidFill>
                  <a:schemeClr val="dk1"/>
                </a:solidFill>
              </a:rPr>
              <a:t>Selecting the appropriate tool can streamline file organization processes and boost efficiency.</a:t>
            </a:r>
            <a:endParaRPr sz="800">
              <a:solidFill>
                <a:schemeClr val="dk1"/>
              </a:solidFill>
            </a:endParaRPr>
          </a:p>
          <a:p>
            <a:pPr indent="-222250" lvl="0" marL="400050" rtl="0" algn="l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Inter SemiBold"/>
              <a:buChar char="●"/>
            </a:pPr>
            <a:r>
              <a:rPr lang="en-GB" sz="800">
                <a:solidFill>
                  <a:schemeClr val="dk1"/>
                </a:solidFill>
              </a:rPr>
              <a:t>Using the wrong tool may lead to confusion, errors, and increased stress levels.</a:t>
            </a:r>
            <a:endParaRPr sz="800">
              <a:solidFill>
                <a:schemeClr val="dk1"/>
              </a:solidFill>
            </a:endParaRPr>
          </a:p>
          <a:p>
            <a:pPr indent="-222250" lvl="0" marL="400050" rtl="0" algn="l">
              <a:lnSpc>
                <a:spcPct val="150000"/>
              </a:lnSpc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800"/>
              <a:buFont typeface="Inter SemiBold"/>
              <a:buChar char="●"/>
            </a:pPr>
            <a:r>
              <a:rPr lang="en-GB" sz="800">
                <a:solidFill>
                  <a:schemeClr val="dk1"/>
                </a:solidFill>
              </a:rPr>
              <a:t>Consider the features, compatibility, and user-friendliness of tools before making a choice.</a:t>
            </a:r>
            <a:endParaRPr sz="800">
              <a:solidFill>
                <a:schemeClr val="dk1"/>
              </a:solidFill>
            </a:endParaRPr>
          </a:p>
        </p:txBody>
      </p:sp>
      <p:sp>
        <p:nvSpPr>
          <p:cNvPr id="1310" name="Google Shape;1310;p19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1" name="Google Shape;1311;p190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2" name="Google Shape;1312;p190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4</a:t>
            </a:r>
            <a:endParaRPr b="1" sz="1600"/>
          </a:p>
        </p:txBody>
      </p:sp>
      <p:sp>
        <p:nvSpPr>
          <p:cNvPr id="1313" name="Google Shape;1313;p19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7" name="Shape 1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318" name="Google Shape;1318;p1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Close with anticipation and motivation for the final day of the challenge.</a:t>
            </a:r>
            <a:endParaRPr/>
          </a:p>
        </p:txBody>
      </p:sp>
      <p:sp>
        <p:nvSpPr>
          <p:cNvPr descr="2" id="1319" name="Google Shape;1319;p1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Encourage participants to apply the day's learnings in organizing their digital files effectively.</a:t>
            </a:r>
            <a:endParaRPr/>
          </a:p>
        </p:txBody>
      </p:sp>
      <p:sp>
        <p:nvSpPr>
          <p:cNvPr descr="1" id="1320" name="Google Shape;1320;p1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Summarize key points discussed on Day 4 of the Declutter Your Digital Life Challenge.</a:t>
            </a:r>
            <a:endParaRPr sz="1400"/>
          </a:p>
        </p:txBody>
      </p:sp>
      <p:sp>
        <p:nvSpPr>
          <p:cNvPr id="1321" name="Google Shape;1321;p1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Conclusion and Sign Off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22" name="Google Shape;1322;p191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3" name="Google Shape;1323;p191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4" name="Google Shape;1324;p191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5" name="Google Shape;1325;p19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6" name="Google Shape;1326;p191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7" name="Google Shape;1327;p191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4</a:t>
            </a:r>
            <a:endParaRPr b="1" sz="1600"/>
          </a:p>
        </p:txBody>
      </p:sp>
      <p:sp>
        <p:nvSpPr>
          <p:cNvPr id="1328" name="Google Shape;1328;p19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5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" name="Google Shape;1156;p181"/>
          <p:cNvSpPr/>
          <p:nvPr/>
        </p:nvSpPr>
        <p:spPr>
          <a:xfrm>
            <a:off x="457200" y="1102050"/>
            <a:ext cx="3971100" cy="2170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57" name="Google Shape;1157;p181"/>
          <p:cNvSpPr/>
          <p:nvPr/>
        </p:nvSpPr>
        <p:spPr>
          <a:xfrm>
            <a:off x="4572000" y="1102038"/>
            <a:ext cx="3971100" cy="2170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158" name="Google Shape;1158;p1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The Role of Apps in Organization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159" name="Google Shape;1159;p181"/>
          <p:cNvSpPr txBox="1"/>
          <p:nvPr>
            <p:ph idx="1" type="body"/>
          </p:nvPr>
        </p:nvSpPr>
        <p:spPr>
          <a:xfrm>
            <a:off x="457200" y="3770025"/>
            <a:ext cx="39711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Assessing specific requirements and functionalities required for optimal app selection.</a:t>
            </a:r>
            <a:endParaRPr sz="1100"/>
          </a:p>
        </p:txBody>
      </p:sp>
      <p:sp>
        <p:nvSpPr>
          <p:cNvPr descr="detail_1" id="1160" name="Google Shape;1160;p181"/>
          <p:cNvSpPr txBox="1"/>
          <p:nvPr>
            <p:ph idx="2" type="body"/>
          </p:nvPr>
        </p:nvSpPr>
        <p:spPr>
          <a:xfrm>
            <a:off x="4572000" y="3770025"/>
            <a:ext cx="40044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Reviewing feedback from current users to gauge app performance and user satisfaction.</a:t>
            </a:r>
            <a:endParaRPr sz="1100"/>
          </a:p>
        </p:txBody>
      </p:sp>
      <p:sp>
        <p:nvSpPr>
          <p:cNvPr descr="header_0" id="1161" name="Google Shape;1161;p181"/>
          <p:cNvSpPr txBox="1"/>
          <p:nvPr>
            <p:ph idx="3" type="subTitle"/>
          </p:nvPr>
        </p:nvSpPr>
        <p:spPr>
          <a:xfrm>
            <a:off x="457200" y="3357150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Identifying Your Needs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162" name="Google Shape;1162;p181"/>
          <p:cNvSpPr txBox="1"/>
          <p:nvPr>
            <p:ph idx="4" type="subTitle"/>
          </p:nvPr>
        </p:nvSpPr>
        <p:spPr>
          <a:xfrm>
            <a:off x="4572000" y="3357150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Checking User Reviews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163" name="Google Shape;1163;p181"/>
          <p:cNvPicPr preferRelativeResize="0"/>
          <p:nvPr/>
        </p:nvPicPr>
        <p:blipFill rotWithShape="1">
          <a:blip r:embed="rId3">
            <a:alphaModFix/>
          </a:blip>
          <a:srcRect b="31784" l="0" r="0" t="31781"/>
          <a:stretch/>
        </p:blipFill>
        <p:spPr>
          <a:xfrm>
            <a:off x="457200" y="1102025"/>
            <a:ext cx="3971174" cy="21708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164" name="Google Shape;1164;p181"/>
          <p:cNvPicPr preferRelativeResize="0"/>
          <p:nvPr/>
        </p:nvPicPr>
        <p:blipFill rotWithShape="1">
          <a:blip r:embed="rId4">
            <a:alphaModFix/>
          </a:blip>
          <a:srcRect b="31758" l="0" r="0" t="31754"/>
          <a:stretch/>
        </p:blipFill>
        <p:spPr>
          <a:xfrm>
            <a:off x="4571990" y="1102037"/>
            <a:ext cx="3971176" cy="2170813"/>
          </a:xfrm>
          <a:prstGeom prst="rect">
            <a:avLst/>
          </a:prstGeom>
          <a:noFill/>
          <a:ln>
            <a:noFill/>
          </a:ln>
        </p:spPr>
      </p:pic>
      <p:sp>
        <p:nvSpPr>
          <p:cNvPr id="1165" name="Google Shape;1165;p18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6" name="Google Shape;1166;p181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7" name="Google Shape;1167;p181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4</a:t>
            </a:r>
            <a:endParaRPr b="1" sz="1600"/>
          </a:p>
        </p:txBody>
      </p:sp>
      <p:sp>
        <p:nvSpPr>
          <p:cNvPr id="1168" name="Google Shape;1168;p18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2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173" name="Google Shape;1173;p182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Shift from manual file labeling to utilizing apps for efficient organization.</a:t>
            </a:r>
            <a:endParaRPr/>
          </a:p>
        </p:txBody>
      </p:sp>
      <p:sp>
        <p:nvSpPr>
          <p:cNvPr descr="2" id="1174" name="Google Shape;1174;p182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Emphasize the importance of selecting the right tools for digital organization.</a:t>
            </a:r>
            <a:endParaRPr/>
          </a:p>
        </p:txBody>
      </p:sp>
      <p:sp>
        <p:nvSpPr>
          <p:cNvPr descr="1" id="1175" name="Google Shape;1175;p182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Day 4 objectives in the challenge focus on finding applications and systems.</a:t>
            </a:r>
            <a:endParaRPr sz="1400"/>
          </a:p>
        </p:txBody>
      </p:sp>
      <p:sp>
        <p:nvSpPr>
          <p:cNvPr id="1176" name="Google Shape;1176;p1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Day 4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77" name="Google Shape;1177;p182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02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178" name="Google Shape;1178;p182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03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179" name="Google Shape;1179;p182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01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180" name="Google Shape;1180;p18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1" name="Google Shape;1181;p182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2" name="Google Shape;1182;p182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4</a:t>
            </a:r>
            <a:endParaRPr b="1" sz="1600"/>
          </a:p>
        </p:txBody>
      </p:sp>
      <p:sp>
        <p:nvSpPr>
          <p:cNvPr id="1183" name="Google Shape;1183;p18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7" name="Shape 1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188" name="Google Shape;1188;p183"/>
          <p:cNvSpPr txBox="1"/>
          <p:nvPr>
            <p:ph idx="3" type="body"/>
          </p:nvPr>
        </p:nvSpPr>
        <p:spPr>
          <a:xfrm>
            <a:off x="446800" y="2988258"/>
            <a:ext cx="4078500" cy="11424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Apps designed specifically for file organization offer tailored solutions for efficient management.</a:t>
            </a:r>
            <a:endParaRPr sz="1300"/>
          </a:p>
        </p:txBody>
      </p:sp>
      <p:sp>
        <p:nvSpPr>
          <p:cNvPr descr="2" id="1189" name="Google Shape;1189;p183"/>
          <p:cNvSpPr txBox="1"/>
          <p:nvPr>
            <p:ph idx="2" type="body"/>
          </p:nvPr>
        </p:nvSpPr>
        <p:spPr>
          <a:xfrm>
            <a:off x="4613403" y="1372959"/>
            <a:ext cx="4073400" cy="11427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Specific apps for language learning and general organization can enhance productivity.</a:t>
            </a:r>
            <a:endParaRPr sz="1300"/>
          </a:p>
        </p:txBody>
      </p:sp>
      <p:sp>
        <p:nvSpPr>
          <p:cNvPr id="1190" name="Google Shape;1190;p1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The Role of Apps in Organization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191" name="Google Shape;1191;p183"/>
          <p:cNvSpPr txBox="1"/>
          <p:nvPr>
            <p:ph idx="1" type="body"/>
          </p:nvPr>
        </p:nvSpPr>
        <p:spPr>
          <a:xfrm>
            <a:off x="457175" y="1372959"/>
            <a:ext cx="4073400" cy="114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300"/>
              <a:t>Apps play a crucial role in simplifying digital file organization processes.</a:t>
            </a:r>
            <a:endParaRPr sz="1300"/>
          </a:p>
        </p:txBody>
      </p:sp>
      <p:cxnSp>
        <p:nvCxnSpPr>
          <p:cNvPr id="1192" name="Google Shape;1192;p183"/>
          <p:cNvCxnSpPr/>
          <p:nvPr/>
        </p:nvCxnSpPr>
        <p:spPr>
          <a:xfrm>
            <a:off x="457175" y="13683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93" name="Google Shape;1193;p183"/>
          <p:cNvCxnSpPr/>
          <p:nvPr/>
        </p:nvCxnSpPr>
        <p:spPr>
          <a:xfrm>
            <a:off x="4613403" y="13683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94" name="Google Shape;1194;p183"/>
          <p:cNvCxnSpPr/>
          <p:nvPr/>
        </p:nvCxnSpPr>
        <p:spPr>
          <a:xfrm>
            <a:off x="446800" y="29836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descr="4" id="1195" name="Google Shape;1195;p183"/>
          <p:cNvSpPr txBox="1"/>
          <p:nvPr>
            <p:ph idx="3" type="body"/>
          </p:nvPr>
        </p:nvSpPr>
        <p:spPr>
          <a:xfrm>
            <a:off x="4608293" y="2988258"/>
            <a:ext cx="4078500" cy="11424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Utilizing the right apps can streamline the organization of digital files and improve workflow.</a:t>
            </a:r>
            <a:endParaRPr sz="1300"/>
          </a:p>
        </p:txBody>
      </p:sp>
      <p:cxnSp>
        <p:nvCxnSpPr>
          <p:cNvPr id="1196" name="Google Shape;1196;p183"/>
          <p:cNvCxnSpPr/>
          <p:nvPr/>
        </p:nvCxnSpPr>
        <p:spPr>
          <a:xfrm>
            <a:off x="4608293" y="29836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97" name="Google Shape;1197;p18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8" name="Google Shape;1198;p183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9" name="Google Shape;1199;p183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4</a:t>
            </a:r>
            <a:endParaRPr b="1" sz="1600"/>
          </a:p>
        </p:txBody>
      </p:sp>
      <p:sp>
        <p:nvSpPr>
          <p:cNvPr id="1200" name="Google Shape;1200;p18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4" name="Shape 1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" name="Google Shape;1205;p184"/>
          <p:cNvSpPr/>
          <p:nvPr/>
        </p:nvSpPr>
        <p:spPr>
          <a:xfrm>
            <a:off x="690500" y="1127725"/>
            <a:ext cx="2048100" cy="20481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06" name="Google Shape;1206;p184"/>
          <p:cNvSpPr/>
          <p:nvPr/>
        </p:nvSpPr>
        <p:spPr>
          <a:xfrm>
            <a:off x="3548525" y="1127725"/>
            <a:ext cx="2048100" cy="2048100"/>
          </a:xfrm>
          <a:prstGeom prst="ellipse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07" name="Google Shape;1207;p184"/>
          <p:cNvSpPr/>
          <p:nvPr/>
        </p:nvSpPr>
        <p:spPr>
          <a:xfrm>
            <a:off x="6406550" y="1127725"/>
            <a:ext cx="2048100" cy="20481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208" name="Google Shape;1208;p18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File Types Organization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209" name="Google Shape;1209;p184"/>
          <p:cNvSpPr txBox="1"/>
          <p:nvPr>
            <p:ph idx="1" type="body"/>
          </p:nvPr>
        </p:nvSpPr>
        <p:spPr>
          <a:xfrm>
            <a:off x="457250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Identifying different types of files such as music, documents, photos, and videos that require organization.</a:t>
            </a:r>
            <a:endParaRPr sz="1100"/>
          </a:p>
        </p:txBody>
      </p:sp>
      <p:sp>
        <p:nvSpPr>
          <p:cNvPr descr="header_0" id="1210" name="Google Shape;1210;p184"/>
          <p:cNvSpPr txBox="1"/>
          <p:nvPr>
            <p:ph idx="3" type="subTitle"/>
          </p:nvPr>
        </p:nvSpPr>
        <p:spPr>
          <a:xfrm>
            <a:off x="456688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File Types Identification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1211" name="Google Shape;1211;p184"/>
          <p:cNvSpPr txBox="1"/>
          <p:nvPr>
            <p:ph idx="1" type="body"/>
          </p:nvPr>
        </p:nvSpPr>
        <p:spPr>
          <a:xfrm>
            <a:off x="3315263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Selecting apps tailored to specific file types to enhance organization efficiency and effectiveness.</a:t>
            </a:r>
            <a:endParaRPr sz="1100"/>
          </a:p>
        </p:txBody>
      </p:sp>
      <p:sp>
        <p:nvSpPr>
          <p:cNvPr descr="header_1" id="1212" name="Google Shape;1212;p184"/>
          <p:cNvSpPr txBox="1"/>
          <p:nvPr>
            <p:ph idx="3" type="subTitle"/>
          </p:nvPr>
        </p:nvSpPr>
        <p:spPr>
          <a:xfrm>
            <a:off x="3314700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App Selection Importance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213" name="Google Shape;1213;p184"/>
          <p:cNvSpPr txBox="1"/>
          <p:nvPr>
            <p:ph idx="1" type="body"/>
          </p:nvPr>
        </p:nvSpPr>
        <p:spPr>
          <a:xfrm>
            <a:off x="6173275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Choosing apps like Spotify for music, Adobe Lightroom for photos, and DropBox for general file storage and sharing.</a:t>
            </a:r>
            <a:endParaRPr sz="1100"/>
          </a:p>
        </p:txBody>
      </p:sp>
      <p:sp>
        <p:nvSpPr>
          <p:cNvPr descr="header_2" id="1214" name="Google Shape;1214;p184"/>
          <p:cNvSpPr txBox="1"/>
          <p:nvPr>
            <p:ph idx="3" type="subTitle"/>
          </p:nvPr>
        </p:nvSpPr>
        <p:spPr>
          <a:xfrm>
            <a:off x="6172713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App Examples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215" name="Google Shape;1215;p184"/>
          <p:cNvPicPr preferRelativeResize="0"/>
          <p:nvPr/>
        </p:nvPicPr>
        <p:blipFill rotWithShape="1">
          <a:blip r:embed="rId3">
            <a:alphaModFix/>
          </a:blip>
          <a:srcRect b="12495" l="0" r="0" t="12502"/>
          <a:stretch/>
        </p:blipFill>
        <p:spPr>
          <a:xfrm>
            <a:off x="69050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1216" name="Google Shape;1216;p184"/>
          <p:cNvPicPr preferRelativeResize="0"/>
          <p:nvPr/>
        </p:nvPicPr>
        <p:blipFill rotWithShape="1">
          <a:blip r:embed="rId4">
            <a:alphaModFix/>
          </a:blip>
          <a:srcRect b="16626" l="0" r="0" t="16626"/>
          <a:stretch/>
        </p:blipFill>
        <p:spPr>
          <a:xfrm>
            <a:off x="3548525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2" id="1217" name="Google Shape;1217;p184"/>
          <p:cNvPicPr preferRelativeResize="0"/>
          <p:nvPr/>
        </p:nvPicPr>
        <p:blipFill rotWithShape="1">
          <a:blip r:embed="rId5">
            <a:alphaModFix/>
          </a:blip>
          <a:srcRect b="16675" l="0" r="0" t="16675"/>
          <a:stretch/>
        </p:blipFill>
        <p:spPr>
          <a:xfrm>
            <a:off x="640655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218" name="Google Shape;1218;p18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9" name="Google Shape;1219;p184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0" name="Google Shape;1220;p184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4</a:t>
            </a:r>
            <a:endParaRPr b="1" sz="1600"/>
          </a:p>
        </p:txBody>
      </p:sp>
      <p:sp>
        <p:nvSpPr>
          <p:cNvPr id="1221" name="Google Shape;1221;p184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25" name="Shape 1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" name="Google Shape;1226;p185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Checking User Reviews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27" name="Google Shape;1227;p185"/>
          <p:cNvSpPr/>
          <p:nvPr/>
        </p:nvSpPr>
        <p:spPr>
          <a:xfrm>
            <a:off x="457306" y="1164900"/>
            <a:ext cx="3995100" cy="34041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8" name="Google Shape;1228;p185"/>
          <p:cNvSpPr/>
          <p:nvPr/>
        </p:nvSpPr>
        <p:spPr>
          <a:xfrm>
            <a:off x="4691800" y="1164900"/>
            <a:ext cx="3995100" cy="34041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9" name="Google Shape;1229;p185"/>
          <p:cNvSpPr txBox="1"/>
          <p:nvPr>
            <p:ph idx="1" type="body"/>
          </p:nvPr>
        </p:nvSpPr>
        <p:spPr>
          <a:xfrm>
            <a:off x="457200" y="1834900"/>
            <a:ext cx="3995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</a:pPr>
            <a:r>
              <a:rPr lang="en-GB" sz="1100"/>
              <a:t>Utilize user reviews to gain insights into app performance and user experience.</a:t>
            </a:r>
            <a:endParaRPr sz="1100"/>
          </a:p>
          <a:p>
            <a:pPr indent="-241300" lvl="0" marL="34290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•"/>
            </a:pPr>
            <a:r>
              <a:rPr lang="en-GB" sz="1100"/>
              <a:t>Look for patterns in reviews to understand common strengths and weaknesses of an app.</a:t>
            </a:r>
            <a:endParaRPr sz="1100"/>
          </a:p>
        </p:txBody>
      </p:sp>
      <p:sp>
        <p:nvSpPr>
          <p:cNvPr id="1230" name="Google Shape;1230;p185"/>
          <p:cNvSpPr txBox="1"/>
          <p:nvPr>
            <p:ph idx="3" type="subTitle"/>
          </p:nvPr>
        </p:nvSpPr>
        <p:spPr>
          <a:xfrm>
            <a:off x="457200" y="1164900"/>
            <a:ext cx="3995100" cy="622800"/>
          </a:xfrm>
          <a:prstGeom prst="rect">
            <a:avLst/>
          </a:prstGeom>
        </p:spPr>
        <p:txBody>
          <a:bodyPr anchorCtr="0" anchor="b" bIns="91425" lIns="182875" spcFirstLastPara="1" rIns="137150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Using User Reviews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31" name="Google Shape;1231;p185"/>
          <p:cNvSpPr txBox="1"/>
          <p:nvPr>
            <p:ph idx="2" type="body"/>
          </p:nvPr>
        </p:nvSpPr>
        <p:spPr>
          <a:xfrm>
            <a:off x="4691800" y="1834900"/>
            <a:ext cx="3995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</a:pPr>
            <a:r>
              <a:rPr lang="en-GB" sz="1100"/>
              <a:t>Explore app stores like Google Play Store and Apple App Store for user feedback.</a:t>
            </a:r>
            <a:endParaRPr sz="1100"/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•"/>
            </a:pPr>
            <a:r>
              <a:rPr lang="en-GB" sz="1100"/>
              <a:t>Visit review platforms such as TrustPilot to gather comprehensive insights on app performance.</a:t>
            </a:r>
            <a:endParaRPr sz="1100"/>
          </a:p>
        </p:txBody>
      </p:sp>
      <p:sp>
        <p:nvSpPr>
          <p:cNvPr id="1232" name="Google Shape;1232;p185"/>
          <p:cNvSpPr txBox="1"/>
          <p:nvPr>
            <p:ph idx="4" type="subTitle"/>
          </p:nvPr>
        </p:nvSpPr>
        <p:spPr>
          <a:xfrm>
            <a:off x="4691800" y="1164900"/>
            <a:ext cx="3995100" cy="622800"/>
          </a:xfrm>
          <a:prstGeom prst="rect">
            <a:avLst/>
          </a:prstGeom>
        </p:spPr>
        <p:txBody>
          <a:bodyPr anchorCtr="0" anchor="b" bIns="91425" lIns="182875" spcFirstLastPara="1" rIns="137150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Sources of Reviews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33" name="Google Shape;1233;p18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4" name="Google Shape;1234;p185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5" name="Google Shape;1235;p185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4</a:t>
            </a:r>
            <a:endParaRPr b="1" sz="1600"/>
          </a:p>
        </p:txBody>
      </p:sp>
      <p:sp>
        <p:nvSpPr>
          <p:cNvPr id="1236" name="Google Shape;1236;p18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40" name="Shape 1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4" id="1241" name="Google Shape;1241;p186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Benefits include improved communication, task prioritization, and a centralized platform for file access and updates.</a:t>
            </a:r>
            <a:endParaRPr/>
          </a:p>
        </p:txBody>
      </p:sp>
      <p:sp>
        <p:nvSpPr>
          <p:cNvPr descr="2" id="1242" name="Google Shape;1242;p186"/>
          <p:cNvSpPr txBox="1"/>
          <p:nvPr>
            <p:ph idx="5" type="body"/>
          </p:nvPr>
        </p:nvSpPr>
        <p:spPr>
          <a:xfrm>
            <a:off x="2571073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These apps offer collaborative features, task assignments, and progress tracking for efficient organization.</a:t>
            </a:r>
            <a:endParaRPr/>
          </a:p>
        </p:txBody>
      </p:sp>
      <p:sp>
        <p:nvSpPr>
          <p:cNvPr descr="3" id="1243" name="Google Shape;1243;p186"/>
          <p:cNvSpPr txBox="1"/>
          <p:nvPr>
            <p:ph idx="6" type="body"/>
          </p:nvPr>
        </p:nvSpPr>
        <p:spPr>
          <a:xfrm>
            <a:off x="4652996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Using project management apps enhances teamwork, productivity, and overall file management effectiveness.</a:t>
            </a:r>
            <a:endParaRPr/>
          </a:p>
        </p:txBody>
      </p:sp>
      <p:sp>
        <p:nvSpPr>
          <p:cNvPr id="1244" name="Google Shape;1244;p1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Project Management Apps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245" name="Google Shape;1245;p186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Project management apps like BaseCamp, Trello, and Asana streamline file sharing processes.</a:t>
            </a:r>
            <a:endParaRPr/>
          </a:p>
        </p:txBody>
      </p:sp>
      <p:sp>
        <p:nvSpPr>
          <p:cNvPr id="1246" name="Google Shape;1246;p186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3</a:t>
            </a:r>
            <a:endParaRPr/>
          </a:p>
        </p:txBody>
      </p:sp>
      <p:sp>
        <p:nvSpPr>
          <p:cNvPr id="1247" name="Google Shape;1247;p186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2</a:t>
            </a:r>
            <a:endParaRPr/>
          </a:p>
        </p:txBody>
      </p:sp>
      <p:sp>
        <p:nvSpPr>
          <p:cNvPr id="1248" name="Google Shape;1248;p186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1</a:t>
            </a:r>
            <a:endParaRPr/>
          </a:p>
        </p:txBody>
      </p:sp>
      <p:sp>
        <p:nvSpPr>
          <p:cNvPr id="1249" name="Google Shape;1249;p186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4</a:t>
            </a:r>
            <a:endParaRPr/>
          </a:p>
        </p:txBody>
      </p:sp>
      <p:sp>
        <p:nvSpPr>
          <p:cNvPr id="1250" name="Google Shape;1250;p18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1" name="Google Shape;1251;p186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2" name="Google Shape;1252;p186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4</a:t>
            </a:r>
            <a:endParaRPr b="1" sz="1600"/>
          </a:p>
        </p:txBody>
      </p:sp>
      <p:sp>
        <p:nvSpPr>
          <p:cNvPr id="1253" name="Google Shape;1253;p186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7" name="Shape 1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" name="Google Shape;1258;p187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Comparing Apps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259" name="Google Shape;1259;p187"/>
          <p:cNvSpPr txBox="1"/>
          <p:nvPr>
            <p:ph idx="1" type="body"/>
          </p:nvPr>
        </p:nvSpPr>
        <p:spPr>
          <a:xfrm>
            <a:off x="457200" y="2364178"/>
            <a:ext cx="3776100" cy="220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34950" lvl="0" marL="342900" rtl="0" algn="l">
              <a:spcBef>
                <a:spcPts val="0"/>
              </a:spcBef>
              <a:spcAft>
                <a:spcPts val="0"/>
              </a:spcAft>
              <a:buSzPts val="1000"/>
              <a:buChar char="•"/>
            </a:pPr>
            <a:r>
              <a:rPr lang="en-GB" sz="1000"/>
              <a:t>Evaluate features like file type compatibility, storage capacity, and user interface.</a:t>
            </a:r>
            <a:endParaRPr sz="1000"/>
          </a:p>
          <a:p>
            <a:pPr indent="-234950" lvl="0" marL="342900" rtl="0" algn="l">
              <a:spcBef>
                <a:spcPts val="1000"/>
              </a:spcBef>
              <a:spcAft>
                <a:spcPts val="0"/>
              </a:spcAft>
              <a:buSzPts val="1000"/>
              <a:buChar char="•"/>
            </a:pPr>
            <a:r>
              <a:rPr lang="en-GB" sz="1000"/>
              <a:t>Consider pricing, customer support, and integration with other tools.</a:t>
            </a:r>
            <a:endParaRPr sz="1000"/>
          </a:p>
          <a:p>
            <a:pPr indent="-234950" lvl="0" marL="342900" rtl="0" algn="l">
              <a:spcBef>
                <a:spcPts val="1000"/>
              </a:spcBef>
              <a:spcAft>
                <a:spcPts val="1000"/>
              </a:spcAft>
              <a:buSzPts val="1000"/>
              <a:buChar char="•"/>
            </a:pPr>
            <a:r>
              <a:rPr lang="en-GB" sz="1000"/>
              <a:t>Assess user reviews for insights on usability and reliability.</a:t>
            </a:r>
            <a:endParaRPr sz="1000"/>
          </a:p>
        </p:txBody>
      </p:sp>
      <p:sp>
        <p:nvSpPr>
          <p:cNvPr descr="2" id="1260" name="Google Shape;1260;p187"/>
          <p:cNvSpPr txBox="1"/>
          <p:nvPr>
            <p:ph idx="2" type="body"/>
          </p:nvPr>
        </p:nvSpPr>
        <p:spPr>
          <a:xfrm>
            <a:off x="4800400" y="2364178"/>
            <a:ext cx="3776100" cy="220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3495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•"/>
            </a:pPr>
            <a:r>
              <a:rPr lang="en-GB" sz="1000"/>
              <a:t>Prioritize apps that align with specific file organization requirements.</a:t>
            </a:r>
            <a:endParaRPr sz="1000"/>
          </a:p>
          <a:p>
            <a:pPr indent="-23495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1000"/>
              <a:buChar char="•"/>
            </a:pPr>
            <a:r>
              <a:rPr lang="en-GB" sz="1000"/>
              <a:t>Select apps that streamline the organization process for efficiency.</a:t>
            </a:r>
            <a:endParaRPr sz="1000"/>
          </a:p>
        </p:txBody>
      </p:sp>
      <p:sp>
        <p:nvSpPr>
          <p:cNvPr descr="1" id="1261" name="Google Shape;1261;p187"/>
          <p:cNvSpPr txBox="1"/>
          <p:nvPr>
            <p:ph idx="4" type="subTitle"/>
          </p:nvPr>
        </p:nvSpPr>
        <p:spPr>
          <a:xfrm>
            <a:off x="457200" y="1823875"/>
            <a:ext cx="3776100" cy="46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Comparison Criteria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2" id="1262" name="Google Shape;1262;p187"/>
          <p:cNvSpPr txBox="1"/>
          <p:nvPr>
            <p:ph idx="3" type="subTitle"/>
          </p:nvPr>
        </p:nvSpPr>
        <p:spPr>
          <a:xfrm>
            <a:off x="4800400" y="1823875"/>
            <a:ext cx="3776100" cy="46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Customization for Needs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263" name="Google Shape;1263;p1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3163" y="1367977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4" name="Google Shape;1264;p1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91013" y="1367977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1265" name="Google Shape;1265;p18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6" name="Google Shape;1266;p187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7" name="Google Shape;1267;p187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4</a:t>
            </a:r>
            <a:endParaRPr b="1" sz="1600"/>
          </a:p>
        </p:txBody>
      </p:sp>
      <p:sp>
        <p:nvSpPr>
          <p:cNvPr id="1268" name="Google Shape;1268;p18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2" name="Shape 1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273" name="Google Shape;1273;p1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Preparing for Day 5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274" name="Google Shape;1274;p188"/>
          <p:cNvSpPr txBox="1"/>
          <p:nvPr>
            <p:ph idx="1" type="body"/>
          </p:nvPr>
        </p:nvSpPr>
        <p:spPr>
          <a:xfrm>
            <a:off x="457250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Focus on consistency and tackling one task at a time</a:t>
            </a:r>
            <a:endParaRPr sz="1100"/>
          </a:p>
        </p:txBody>
      </p:sp>
      <p:sp>
        <p:nvSpPr>
          <p:cNvPr descr="header_0" id="1275" name="Google Shape;1275;p188"/>
          <p:cNvSpPr txBox="1"/>
          <p:nvPr>
            <p:ph idx="3" type="subTitle"/>
          </p:nvPr>
        </p:nvSpPr>
        <p:spPr>
          <a:xfrm>
            <a:off x="457252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Day 5 Objectives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276" name="Google Shape;1276;p1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25" y="1573675"/>
            <a:ext cx="2743199" cy="204817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1" id="1277" name="Google Shape;1277;p188"/>
          <p:cNvPicPr preferRelativeResize="0"/>
          <p:nvPr/>
        </p:nvPicPr>
        <p:blipFill rotWithShape="1">
          <a:blip r:embed="rId4">
            <a:alphaModFix/>
          </a:blip>
          <a:srcRect b="0" l="5365" r="5365" t="0"/>
          <a:stretch/>
        </p:blipFill>
        <p:spPr>
          <a:xfrm>
            <a:off x="3200398" y="1573663"/>
            <a:ext cx="2743199" cy="2048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2" id="1278" name="Google Shape;1278;p188"/>
          <p:cNvPicPr preferRelativeResize="0"/>
          <p:nvPr/>
        </p:nvPicPr>
        <p:blipFill rotWithShape="1">
          <a:blip r:embed="rId5">
            <a:alphaModFix/>
          </a:blip>
          <a:srcRect b="0" l="5365" r="5365" t="0"/>
          <a:stretch/>
        </p:blipFill>
        <p:spPr>
          <a:xfrm>
            <a:off x="5943596" y="1573663"/>
            <a:ext cx="2743199" cy="20482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descr="detail_1" id="1279" name="Google Shape;1279;p188"/>
          <p:cNvSpPr txBox="1"/>
          <p:nvPr>
            <p:ph idx="1" type="body"/>
          </p:nvPr>
        </p:nvSpPr>
        <p:spPr>
          <a:xfrm>
            <a:off x="3200450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Look forward to the final day of the challenge</a:t>
            </a:r>
            <a:endParaRPr sz="1100"/>
          </a:p>
        </p:txBody>
      </p:sp>
      <p:sp>
        <p:nvSpPr>
          <p:cNvPr descr="header_1" id="1280" name="Google Shape;1280;p188"/>
          <p:cNvSpPr txBox="1"/>
          <p:nvPr>
            <p:ph idx="3" type="subTitle"/>
          </p:nvPr>
        </p:nvSpPr>
        <p:spPr>
          <a:xfrm>
            <a:off x="3200400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Encouragement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281" name="Google Shape;1281;p188"/>
          <p:cNvSpPr txBox="1"/>
          <p:nvPr>
            <p:ph idx="1" type="body"/>
          </p:nvPr>
        </p:nvSpPr>
        <p:spPr>
          <a:xfrm>
            <a:off x="5943575" y="3705750"/>
            <a:ext cx="2743200" cy="114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Emphasize the importance of staying consistent and taking small steps towards decluttering</a:t>
            </a:r>
            <a:endParaRPr sz="1100"/>
          </a:p>
        </p:txBody>
      </p:sp>
      <p:sp>
        <p:nvSpPr>
          <p:cNvPr descr="header_2" id="1282" name="Google Shape;1282;p188"/>
          <p:cNvSpPr txBox="1"/>
          <p:nvPr>
            <p:ph idx="3" type="subTitle"/>
          </p:nvPr>
        </p:nvSpPr>
        <p:spPr>
          <a:xfrm>
            <a:off x="5943577" y="1178225"/>
            <a:ext cx="27432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Consistency is Key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83" name="Google Shape;1283;p18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4" name="Google Shape;1284;p188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5" name="Google Shape;1285;p188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4</a:t>
            </a:r>
            <a:endParaRPr b="1" sz="1600"/>
          </a:p>
        </p:txBody>
      </p:sp>
      <p:sp>
        <p:nvSpPr>
          <p:cNvPr id="1286" name="Google Shape;1286;p18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