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4"/>
    <p:sldMasterId id="2147483798" r:id="rId5"/>
    <p:sldMasterId id="2147483799" r:id="rId6"/>
    <p:sldMasterId id="2147483800" r:id="rId7"/>
    <p:sldMasterId id="2147483801" r:id="rId8"/>
    <p:sldMasterId id="2147483802" r:id="rId9"/>
    <p:sldMasterId id="2147483803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SLIDES_API72605175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5" name="Google Shape;995;SLIDES_API72605175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3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SLIDES_API726051756_14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SLIDES_API726051756_1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SLIDES_API726051756_16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8" name="Google Shape;1138;SLIDES_API726051756_16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SLIDES_API726051756_18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3" name="Google Shape;1153;SLIDES_API726051756_18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SLIDES_API183423477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SLIDES_API183423477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SLIDES_API104810618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SLIDES_API104810618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SLIDES_API726051756_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2" name="Google Shape;1032;SLIDES_API726051756_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SLIDES_API726051756_6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7" name="Google Shape;1047;SLIDES_API726051756_6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SLIDES_API177332974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4" name="Google Shape;1064;SLIDES_API177332974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SLIDES_API726051756_9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1" name="Google Shape;1081;SLIDES_API726051756_9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7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SLIDES_API726051756_1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9" name="Google Shape;1099;SLIDES_API726051756_1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SLIDES_API726051756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2" name="Google Shape;1112;SLIDES_API726051756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7" name="Google Shape;667;p10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0" name="Google Shape;670;p10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3" name="Google Shape;673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4" name="Google Shape;674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5" name="Google Shape;675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6" name="Google Shape;676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07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79" name="Google Shape;679;p10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80" name="Google Shape;680;p107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08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108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4" name="Google Shape;684;p108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2" name="Google Shape;692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5" name="Google Shape;695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1" name="Google Shape;701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4" name="Google Shape;704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6" name="Google Shape;706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1" name="Google Shape;711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4" name="Google Shape;714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6" name="Google Shape;716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8" name="Google Shape;718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9" name="Google Shape;719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3" name="Google Shape;723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5" name="Google Shape;725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6" name="Google Shape;726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7" name="Google Shape;727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0" name="Google Shape;730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3" name="Google Shape;733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4" name="Google Shape;734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5" name="Google Shape;735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6" name="Google Shape;736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6" name="Google Shape;746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9" name="Google Shape;749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5" name="Google Shape;755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6" name="Google Shape;756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7" name="Google Shape;757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8" name="Google Shape;758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9" name="Google Shape;759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6" name="Google Shape;766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7" name="Google Shape;767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8" name="Google Shape;768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9" name="Google Shape;769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3" name="Google Shape;773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74" name="Google Shape;774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75" name="Google Shape;775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5" name="Google Shape;785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6" name="Google Shape;786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4" name="Google Shape;794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5" name="Google Shape;795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6" name="Google Shape;796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7" name="Google Shape;797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00" name="Google Shape;800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5" name="Google Shape;805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4" name="Google Shape;814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7" name="Google Shape;817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0" name="Google Shape;820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4" name="Google Shape;824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8" name="Google Shape;828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3" name="Google Shape;833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1" name="Google Shape;851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8" name="Google Shape;858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9" name="Google Shape;869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1" name="Google Shape;871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2" name="Google Shape;872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8" name="Google Shape;878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9" name="Google Shape;879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3" name="Google Shape;883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6" name="Google Shape;886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9" name="Google Shape;889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8" name="Google Shape;908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9" name="Google Shape;909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5" name="Google Shape;915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6" name="Google Shape;916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7" name="Google Shape;917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1" name="Google Shape;921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6" name="Google Shape;936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7" name="Google Shape;937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9" name="Google Shape;939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42" name="Google Shape;942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2" name="Google Shape;952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6" name="Google Shape;956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9" name="Google Shape;959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2" name="Google Shape;962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6" name="Google Shape;966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0" name="Google Shape;970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4" name="Google Shape;974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7" name="Google Shape;977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0" name="Google Shape;980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3" name="Google Shape;983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6" name="Google Shape;986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7" name="Google Shape;987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0" name="Google Shape;990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1" name="Google Shape;991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2" name="Google Shape;992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4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4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7" name="Google Shape;237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8" name="Google Shape;238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9" name="Google Shape;239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40" name="Google Shape;240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3" name="Google Shape;243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6" name="Google Shape;246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7" name="Google Shape;247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8" name="Google Shape;248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1" name="Google Shape;251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4" name="Google Shape;254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7" name="Google Shape;257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7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0" name="Google Shape;270;p47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8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6" name="Google Shape;276;p48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7" name="Google Shape;277;p48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8" name="Google Shape;278;p48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9" name="Google Shape;279;p48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8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5" name="Google Shape;285;p49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p49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49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0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6" name="Google Shape;306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10" name="Google Shape;310;p52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52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2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2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52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2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2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2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52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0" name="Google Shape;330;p5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4" name="Google Shape;334;p5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2" name="Google Shape;342;p5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5" name="Google Shape;345;p5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8" name="Google Shape;348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9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4" name="Google Shape;354;p5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5" name="Google Shape;355;p59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0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60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9" name="Google Shape;359;p60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7" name="Google Shape;367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0" name="Google Shape;380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4" name="Google Shape;384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1" name="Google Shape;391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4" name="Google Shape;394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70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70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70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70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70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70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70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70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70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7" name="Google Shape;407;p70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70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70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10" name="Google Shape;410;p70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1" name="Google Shape;411;p70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70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3" name="Google Shape;413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14" name="Google Shape;414;p70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5" name="Google Shape;415;p70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6" name="Google Shape;416;p70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2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72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72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6" name="Google Shape;426;p72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2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2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0" name="Google Shape;430;p72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1" name="Google Shape;431;p72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2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2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2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2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73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3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3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3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2" name="Google Shape;442;p73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3" name="Google Shape;443;p73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3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3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3" name="Google Shape;453;p74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4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4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4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0" name="Google Shape;460;p74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1" name="Google Shape;461;p74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2" name="Google Shape;462;p74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6" name="Google Shape;466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7" name="Google Shape;467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8" name="Google Shape;468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3" name="Google Shape;473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5" name="Google Shape;485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6" name="Google Shape;486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9" name="Google Shape;489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90" name="Google Shape;490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3" name="Google Shape;493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6" name="Google Shape;496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7" name="Google Shape;507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9" name="Google Shape;509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10" name="Google Shape;510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3" name="Google Shape;513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4" name="Google Shape;514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7" name="Google Shape;517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8" name="Google Shape;518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1" name="Google Shape;521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5" name="Google Shape;525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4" name="Google Shape;544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7" name="Google Shape;547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9" name="Google Shape;549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89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89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89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7" name="Google Shape;557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0" name="Google Shape;560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4" name="Google Shape;564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65" name="Google Shape;565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71" name="Google Shape;571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2" name="Google Shape;572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6" name="Google Shape;576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9" name="Google Shape;579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0" name="Google Shape;580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1" name="Google Shape;581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2" name="Google Shape;582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95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2" name="Google Shape;592;p95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5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5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5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9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1" name="Google Shape;601;p9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2" name="Google Shape;602;p9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3" name="Google Shape;603;p9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4" name="Google Shape;604;p9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9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8" name="Google Shape;608;p9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9" name="Google Shape;609;p9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0" name="Google Shape;610;p9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1" name="Google Shape;611;p9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4" name="Google Shape;614;p9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5" name="Google Shape;615;p9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9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0" name="Google Shape;620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1" name="Google Shape;621;p9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2" name="Google Shape;622;p9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9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9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9" name="Google Shape;629;p9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9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2" name="Google Shape;632;p9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35" name="Google Shape;635;p10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10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10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10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10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10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10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10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0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9" name="Google Shape;649;p10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10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2" name="Google Shape;652;p10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5" name="Google Shape;655;p10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9" name="Google Shape;659;p10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3" name="Google Shape;663;p10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4" name="Google Shape;664;p10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64" name="Google Shape;364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30" name="Google Shape;530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2" name="Google Shape;532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9" name="Google Shape;689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7" name="Google Shape;837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9" name="Google Shape;839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 Your Digital Life Challenge: Day 1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8" name="Google Shape;998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5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5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01" name="Google Shape;1001;p15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166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8" name="Google Shape;1128;p166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External Storage Solutions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9" name="Google Shape;1129;p166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External storage solutions provide a physical backup option for digital files, offering a range of sizes from portable drives to large capacity desktop units.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Preloaded utilities in external storage devices simplify the backup process by providing user-friendly interfaces and automated backup features.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30" name="Google Shape;1130;p166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31" name="Google Shape;1131;p166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2" name="Google Shape;1132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166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166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135" name="Google Shape;1135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67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1" name="Google Shape;1141;p167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2" name="Google Shape;1142;p167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Cloud Storage: Offers flexibility and accessibility on various devices.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External Storage: Provides physical control over data and does not rely on internet connectivity.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Specialist Software: Can offer advanced features and customization for specific backup needs.</a:t>
            </a:r>
            <a:endParaRPr sz="1100"/>
          </a:p>
        </p:txBody>
      </p:sp>
      <p:sp>
        <p:nvSpPr>
          <p:cNvPr id="1143" name="Google Shape;1143;p167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44" name="Google Shape;1144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Choosing the Right Backup Option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5" name="Google Shape;1145;p167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Cloud Storage: Dependence on internet connection for access and potential privacy concerns.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External Storage: Risk of physical damage or loss if not handled carefully.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Specialist Software: May require additional costs for premium features or support.</a:t>
            </a:r>
            <a:endParaRPr sz="1100"/>
          </a:p>
        </p:txBody>
      </p:sp>
      <p:sp>
        <p:nvSpPr>
          <p:cNvPr id="1146" name="Google Shape;1146;p167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47" name="Google Shape;1147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16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6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150" name="Google Shape;1150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155" name="Google Shape;1155;p168"/>
          <p:cNvSpPr txBox="1"/>
          <p:nvPr>
            <p:ph idx="3" type="body"/>
          </p:nvPr>
        </p:nvSpPr>
        <p:spPr>
          <a:xfrm>
            <a:off x="446800" y="2369737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Select a suitable backup method based on your preferences and storage requirements, considering options like specialist software, cloud storage, or external storage.</a:t>
            </a:r>
            <a:endParaRPr sz="1300"/>
          </a:p>
        </p:txBody>
      </p:sp>
      <p:sp>
        <p:nvSpPr>
          <p:cNvPr descr="4" id="1156" name="Google Shape;1156;p168"/>
          <p:cNvSpPr txBox="1"/>
          <p:nvPr>
            <p:ph idx="2" type="body"/>
          </p:nvPr>
        </p:nvSpPr>
        <p:spPr>
          <a:xfrm>
            <a:off x="4613401" y="1143663"/>
            <a:ext cx="4073400" cy="9711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Create a separate folder for the files you want to keep and organize them systematically for easier access in the future.</a:t>
            </a:r>
            <a:endParaRPr sz="1300"/>
          </a:p>
        </p:txBody>
      </p:sp>
      <p:sp>
        <p:nvSpPr>
          <p:cNvPr id="1157" name="Google Shape;1157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Action Plan for Day 1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58" name="Google Shape;1158;p168"/>
          <p:cNvSpPr txBox="1"/>
          <p:nvPr>
            <p:ph idx="1" type="body"/>
          </p:nvPr>
        </p:nvSpPr>
        <p:spPr>
          <a:xfrm>
            <a:off x="457175" y="1143663"/>
            <a:ext cx="4073400" cy="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Start by going through all stored files and documents to decide which ones to keep and which ones to delete.</a:t>
            </a:r>
            <a:endParaRPr sz="1300"/>
          </a:p>
        </p:txBody>
      </p:sp>
      <p:cxnSp>
        <p:nvCxnSpPr>
          <p:cNvPr id="1159" name="Google Shape;1159;p168"/>
          <p:cNvCxnSpPr/>
          <p:nvPr/>
        </p:nvCxnSpPr>
        <p:spPr>
          <a:xfrm>
            <a:off x="457175" y="1139725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0" name="Google Shape;1160;p168"/>
          <p:cNvCxnSpPr/>
          <p:nvPr/>
        </p:nvCxnSpPr>
        <p:spPr>
          <a:xfrm>
            <a:off x="4613401" y="1139725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1" name="Google Shape;1161;p168"/>
          <p:cNvCxnSpPr/>
          <p:nvPr/>
        </p:nvCxnSpPr>
        <p:spPr>
          <a:xfrm>
            <a:off x="446800" y="2365799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5" id="1162" name="Google Shape;1162;p168"/>
          <p:cNvSpPr txBox="1"/>
          <p:nvPr>
            <p:ph idx="3" type="body"/>
          </p:nvPr>
        </p:nvSpPr>
        <p:spPr>
          <a:xfrm>
            <a:off x="4608290" y="2369737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Label the backup files clearly to distinguish them from the original files and maintain a clear hierarchy.</a:t>
            </a:r>
            <a:endParaRPr sz="1300"/>
          </a:p>
        </p:txBody>
      </p:sp>
      <p:cxnSp>
        <p:nvCxnSpPr>
          <p:cNvPr id="1163" name="Google Shape;1163;p168"/>
          <p:cNvCxnSpPr/>
          <p:nvPr/>
        </p:nvCxnSpPr>
        <p:spPr>
          <a:xfrm>
            <a:off x="4608290" y="2365799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3" id="1164" name="Google Shape;1164;p168"/>
          <p:cNvSpPr txBox="1"/>
          <p:nvPr>
            <p:ph idx="3" type="body"/>
          </p:nvPr>
        </p:nvSpPr>
        <p:spPr>
          <a:xfrm>
            <a:off x="446800" y="3595801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Immediately start backing up the selected important files to ensure their safety during the decluttering process.</a:t>
            </a:r>
            <a:endParaRPr sz="1300"/>
          </a:p>
        </p:txBody>
      </p:sp>
      <p:cxnSp>
        <p:nvCxnSpPr>
          <p:cNvPr id="1165" name="Google Shape;1165;p168"/>
          <p:cNvCxnSpPr/>
          <p:nvPr/>
        </p:nvCxnSpPr>
        <p:spPr>
          <a:xfrm>
            <a:off x="446800" y="3591863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6" id="1166" name="Google Shape;1166;p168"/>
          <p:cNvSpPr txBox="1"/>
          <p:nvPr>
            <p:ph idx="3" type="body"/>
          </p:nvPr>
        </p:nvSpPr>
        <p:spPr>
          <a:xfrm>
            <a:off x="4608290" y="3595801"/>
            <a:ext cx="4078500" cy="9708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Regularly update and review your backup system to ensure all necessary files are protected and easily retrievable.</a:t>
            </a:r>
            <a:endParaRPr sz="1300"/>
          </a:p>
        </p:txBody>
      </p:sp>
      <p:cxnSp>
        <p:nvCxnSpPr>
          <p:cNvPr id="1167" name="Google Shape;1167;p168"/>
          <p:cNvCxnSpPr/>
          <p:nvPr/>
        </p:nvCxnSpPr>
        <p:spPr>
          <a:xfrm>
            <a:off x="4608290" y="3591863"/>
            <a:ext cx="0" cy="978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68" name="Google Shape;1168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16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16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171" name="Google Shape;1171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58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07" name="Google Shape;1007;p158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Backing 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08" name="Google Shape;1008;p158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Data loss can occur due to various reasons like hardware failure, human error, or cyber attacks.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Backing up data ensures protection against potential loss or corruption of important files.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Regular backups provide a safety net for restoring data in case of emergencies.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09" name="Google Shape;1009;p158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10" name="Google Shape;1010;p158"/>
          <p:cNvPicPr preferRelativeResize="0"/>
          <p:nvPr/>
        </p:nvPicPr>
        <p:blipFill rotWithShape="1">
          <a:blip r:embed="rId3">
            <a:alphaModFix/>
          </a:blip>
          <a:srcRect b="0" l="8962" r="8962" t="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5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15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14" name="Google Shape;1014;p15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19" name="Google Shape;1019;p15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>
                <a:latin typeface="Inter"/>
                <a:ea typeface="Inter"/>
                <a:cs typeface="Inter"/>
                <a:sym typeface="Inter"/>
              </a:rPr>
              <a:t>Day 1: Digital Clutter and Decluttering Benefits</a:t>
            </a:r>
            <a:endParaRPr sz="2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0" name="Google Shape;1020;p159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1" name="Google Shape;1021;p159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0" id="1022" name="Google Shape;1022;p159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Introducing common issues arising from digital clutter.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Discussing how digital clutter affects productivity and stress levels.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Exploring strategies to combat digital clutter.</a:t>
            </a:r>
            <a:endParaRPr sz="1100"/>
          </a:p>
        </p:txBody>
      </p:sp>
      <p:sp>
        <p:nvSpPr>
          <p:cNvPr descr="header_0" id="1023" name="Google Shape;1023;p159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Issues Caused by Digital Clutter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24" name="Google Shape;1024;p159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Highlighting the advantages of decluttering for increased productivity.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Emphasizing how decluttering reduces stress and improves focus.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Showcasing examples of successful decluttering techniques.</a:t>
            </a:r>
            <a:endParaRPr sz="1100"/>
          </a:p>
        </p:txBody>
      </p:sp>
      <p:sp>
        <p:nvSpPr>
          <p:cNvPr descr="header_1" id="1025" name="Google Shape;1025;p159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Decluttering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26" name="Google Shape;1026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159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159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29" name="Google Shape;1029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16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Digital Age Dilemma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035" name="Google Shape;1035;p16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stress of dealing with overwhelming digital clutter can impact mental well-being and productivity.</a:t>
            </a:r>
            <a:endParaRPr/>
          </a:p>
        </p:txBody>
      </p:sp>
      <p:sp>
        <p:nvSpPr>
          <p:cNvPr descr="2" id="1036" name="Google Shape;1036;p16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Managing a large volume of digital content consumes time and causes inefficiencies in daily tasks.</a:t>
            </a:r>
            <a:endParaRPr/>
          </a:p>
        </p:txBody>
      </p:sp>
      <p:sp>
        <p:nvSpPr>
          <p:cNvPr descr="1" id="1037" name="Google Shape;1037;p16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Accumulating digital files can lead to disorganization and difficulty in finding important information.</a:t>
            </a:r>
            <a:endParaRPr sz="1400"/>
          </a:p>
        </p:txBody>
      </p:sp>
      <p:cxnSp>
        <p:nvCxnSpPr>
          <p:cNvPr id="1038" name="Google Shape;1038;p16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9" name="Google Shape;1039;p16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0" name="Google Shape;1040;p16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1" name="Google Shape;1041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16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3" name="Google Shape;1043;p16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44" name="Google Shape;1044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49" name="Google Shape;1049;p161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Reducing digital clutter can lower stress levels and create a sense of mental clarity.</a:t>
            </a:r>
            <a:endParaRPr/>
          </a:p>
        </p:txBody>
      </p:sp>
      <p:sp>
        <p:nvSpPr>
          <p:cNvPr descr="3" id="1050" name="Google Shape;1050;p161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Improving productivity is a direct result of an organized digital environment.</a:t>
            </a:r>
            <a:endParaRPr/>
          </a:p>
        </p:txBody>
      </p:sp>
      <p:sp>
        <p:nvSpPr>
          <p:cNvPr descr="1" id="1051" name="Google Shape;1051;p161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saves time by making it easier to find and access important files.</a:t>
            </a:r>
            <a:endParaRPr/>
          </a:p>
        </p:txBody>
      </p:sp>
      <p:sp>
        <p:nvSpPr>
          <p:cNvPr id="1052" name="Google Shape;1052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Why Declutter?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53" name="Google Shape;1053;p161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4" name="Google Shape;1054;p161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5" name="Google Shape;1055;p161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4" id="1056" name="Google Shape;1056;p161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Digital clutter issues are personal but also widely experienced in today's digital age.</a:t>
            </a:r>
            <a:endParaRPr/>
          </a:p>
        </p:txBody>
      </p:sp>
      <p:sp>
        <p:nvSpPr>
          <p:cNvPr id="1057" name="Google Shape;1057;p161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8" name="Google Shape;1058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p16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16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61" name="Google Shape;1061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162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7" name="Google Shape;1067;p162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68" name="Google Shape;1068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Backing Up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69" name="Google Shape;1069;p162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Prevents accidental loss of important files during decluttering. Safeguards against data loss from computer crashes. Protects against file corruption.</a:t>
            </a:r>
            <a:endParaRPr sz="1100"/>
          </a:p>
        </p:txBody>
      </p:sp>
      <p:sp>
        <p:nvSpPr>
          <p:cNvPr descr="detail_1" id="1070" name="Google Shape;1070;p162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Failure to back up can result in irreversible loss of essential data, vulnerability to system failures, and susceptibility to file corruption.</a:t>
            </a:r>
            <a:endParaRPr sz="1100"/>
          </a:p>
        </p:txBody>
      </p:sp>
      <p:sp>
        <p:nvSpPr>
          <p:cNvPr descr="header_0" id="1071" name="Google Shape;1071;p162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Why Backing Up is Critical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72" name="Google Shape;1072;p162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Consequences of Not Backing Up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73" name="Google Shape;1073;p162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74" name="Google Shape;1074;p162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075" name="Google Shape;1075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6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p16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78" name="Google Shape;1078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Backup Options Overview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4" name="Google Shape;1084;p163"/>
          <p:cNvSpPr txBox="1"/>
          <p:nvPr>
            <p:ph idx="1" type="body"/>
          </p:nvPr>
        </p:nvSpPr>
        <p:spPr>
          <a:xfrm>
            <a:off x="2959275" y="1140000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Dedicated backup software offers customizable options and scheduling for efficient file backup and restoration.</a:t>
            </a:r>
            <a:endParaRPr/>
          </a:p>
        </p:txBody>
      </p:sp>
      <p:sp>
        <p:nvSpPr>
          <p:cNvPr id="1085" name="Google Shape;1085;p163"/>
          <p:cNvSpPr txBox="1"/>
          <p:nvPr>
            <p:ph idx="2" type="body"/>
          </p:nvPr>
        </p:nvSpPr>
        <p:spPr>
          <a:xfrm>
            <a:off x="2959275" y="2361293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Cloud-based backup allows easy access to files from multiple devices and provides off-site data protection.</a:t>
            </a:r>
            <a:endParaRPr/>
          </a:p>
        </p:txBody>
      </p:sp>
      <p:sp>
        <p:nvSpPr>
          <p:cNvPr id="1086" name="Google Shape;1086;p163"/>
          <p:cNvSpPr txBox="1"/>
          <p:nvPr>
            <p:ph idx="3" type="subTitle"/>
          </p:nvPr>
        </p:nvSpPr>
        <p:spPr>
          <a:xfrm>
            <a:off x="1252600" y="11400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Specialist Software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87" name="Google Shape;1087;p163"/>
          <p:cNvSpPr txBox="1"/>
          <p:nvPr>
            <p:ph idx="4" type="subTitle"/>
          </p:nvPr>
        </p:nvSpPr>
        <p:spPr>
          <a:xfrm>
            <a:off x="1252600" y="2361287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Cloud Storage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88" name="Google Shape;1088;p163"/>
          <p:cNvSpPr txBox="1"/>
          <p:nvPr>
            <p:ph idx="5" type="subTitle"/>
          </p:nvPr>
        </p:nvSpPr>
        <p:spPr>
          <a:xfrm>
            <a:off x="1252600" y="35825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External Storage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89" name="Google Shape;1089;p163"/>
          <p:cNvSpPr txBox="1"/>
          <p:nvPr>
            <p:ph idx="6" type="body"/>
          </p:nvPr>
        </p:nvSpPr>
        <p:spPr>
          <a:xfrm>
            <a:off x="2959275" y="3582599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Physical storage devices offer portability and direct control over data access and security.</a:t>
            </a:r>
            <a:endParaRPr/>
          </a:p>
        </p:txBody>
      </p:sp>
      <p:pic>
        <p:nvPicPr>
          <p:cNvPr id="1090" name="Google Shape;1090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513" y="142736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1" name="Google Shape;1091;p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513" y="264861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2" name="Google Shape;1092;p1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513" y="3869865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93" name="Google Shape;1093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16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16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096" name="Google Shape;1096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164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02" name="Google Shape;1102;p164"/>
          <p:cNvPicPr preferRelativeResize="0"/>
          <p:nvPr/>
        </p:nvPicPr>
        <p:blipFill rotWithShape="1">
          <a:blip r:embed="rId3">
            <a:alphaModFix/>
          </a:blip>
          <a:srcRect b="6792" l="0" r="0" t="6792"/>
          <a:stretch/>
        </p:blipFill>
        <p:spPr>
          <a:xfrm>
            <a:off x="5384751" y="0"/>
            <a:ext cx="375924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3" name="Google Shape;1103;p164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Specialist Backup Software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4" name="Google Shape;1104;p164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Specialist backup software offers advanced features for customizing backup schedules and file selections.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Free options like EaseUS Todo Backup and AOMEI Backupper provide robust backup solutions without added costs.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On Microsoft Windows, users can access built-in tools like File History and Backup and Restore to create backups of important files.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05" name="Google Shape;1105;p164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Specialist Backup Software Details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06" name="Google Shape;1106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164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164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109" name="Google Shape;1109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3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4" name="Google Shape;1114;p165"/>
          <p:cNvPicPr preferRelativeResize="0"/>
          <p:nvPr/>
        </p:nvPicPr>
        <p:blipFill rotWithShape="1">
          <a:blip r:embed="rId3">
            <a:alphaModFix/>
          </a:blip>
          <a:srcRect b="31803" l="0" r="0" t="31803"/>
          <a:stretch/>
        </p:blipFill>
        <p:spPr>
          <a:xfrm>
            <a:off x="1" y="0"/>
            <a:ext cx="91440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15" name="Google Shape;1115;p165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6" name="Google Shape;1116;p165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Cloud Storage Solutions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7" name="Google Shape;1117;p165"/>
          <p:cNvSpPr txBox="1"/>
          <p:nvPr>
            <p:ph idx="1" type="body"/>
          </p:nvPr>
        </p:nvSpPr>
        <p:spPr>
          <a:xfrm>
            <a:off x="639675" y="1775475"/>
            <a:ext cx="5538900" cy="25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Flexibility to access files across multiple devices.</a:t>
            </a:r>
            <a:endParaRPr/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Variety of services available, such as DropBox and GoogleDrive.</a:t>
            </a:r>
            <a:endParaRPr/>
          </a:p>
        </p:txBody>
      </p:sp>
      <p:sp>
        <p:nvSpPr>
          <p:cNvPr id="1118" name="Google Shape;1118;p165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Key Features of Cloud Storage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19" name="Google Shape;1119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165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165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1</a:t>
            </a:r>
            <a:endParaRPr b="1" sz="1600"/>
          </a:p>
        </p:txBody>
      </p:sp>
      <p:sp>
        <p:nvSpPr>
          <p:cNvPr id="1122" name="Google Shape;1122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