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73" r:id="rId4"/>
    <p:sldMasterId id="2147483774" r:id="rId5"/>
    <p:sldMasterId id="2147483775" r:id="rId6"/>
    <p:sldMasterId id="2147483776" r:id="rId7"/>
    <p:sldMasterId id="2147483777" r:id="rId8"/>
    <p:sldMasterId id="2147483778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</p:sldIdLst>
  <p:sldSz cy="5143500" cx="9144000"/>
  <p:notesSz cx="6858000" cy="9144000"/>
  <p:embeddedFontLst>
    <p:embeddedFont>
      <p:font typeface="Hanken Grotesk"/>
      <p:regular r:id="rId23"/>
      <p:bold r:id="rId24"/>
      <p:italic r:id="rId25"/>
      <p:boldItalic r:id="rId26"/>
    </p:embeddedFont>
    <p:embeddedFont>
      <p:font typeface="Inter SemiBold"/>
      <p:regular r:id="rId27"/>
      <p:bold r:id="rId28"/>
    </p:embeddedFont>
    <p:embeddedFont>
      <p:font typeface="Hanken Grotesk SemiBold"/>
      <p:regular r:id="rId29"/>
      <p:bold r:id="rId30"/>
      <p:italic r:id="rId31"/>
      <p:boldItalic r:id="rId32"/>
    </p:embeddedFont>
    <p:embeddedFont>
      <p:font typeface="Inter"/>
      <p:regular r:id="rId33"/>
      <p:bold r:id="rId34"/>
    </p:embeddedFont>
    <p:embeddedFont>
      <p:font typeface="Helvetica Neue"/>
      <p:regular r:id="rId35"/>
      <p:bold r:id="rId36"/>
      <p:italic r:id="rId37"/>
      <p:boldItalic r:id="rId38"/>
    </p:embeddedFont>
    <p:embeddedFont>
      <p:font typeface="Helvetica Neue Light"/>
      <p:regular r:id="rId39"/>
      <p:bold r:id="rId40"/>
      <p:italic r:id="rId41"/>
      <p:boldItalic r:id="rId42"/>
    </p:embeddedFont>
    <p:embeddedFont>
      <p:font typeface="Inter Black"/>
      <p:bold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bold.fntdata"/><Relationship Id="rId20" Type="http://schemas.openxmlformats.org/officeDocument/2006/relationships/slide" Target="slides/slide10.xml"/><Relationship Id="rId42" Type="http://schemas.openxmlformats.org/officeDocument/2006/relationships/font" Target="fonts/HelveticaNeueLight-boldItalic.fntdata"/><Relationship Id="rId41" Type="http://schemas.openxmlformats.org/officeDocument/2006/relationships/font" Target="fonts/HelveticaNeueLight-italic.fntdata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43" Type="http://schemas.openxmlformats.org/officeDocument/2006/relationships/font" Target="fonts/InterBlack-bold.fntdata"/><Relationship Id="rId24" Type="http://schemas.openxmlformats.org/officeDocument/2006/relationships/font" Target="fonts/HankenGrotesk-bold.fntdata"/><Relationship Id="rId23" Type="http://schemas.openxmlformats.org/officeDocument/2006/relationships/font" Target="fonts/HankenGrotesk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Italic.fntdata"/><Relationship Id="rId25" Type="http://schemas.openxmlformats.org/officeDocument/2006/relationships/font" Target="fonts/HankenGrotesk-italic.fntdata"/><Relationship Id="rId28" Type="http://schemas.openxmlformats.org/officeDocument/2006/relationships/font" Target="fonts/InterSemiBold-bold.fntdata"/><Relationship Id="rId27" Type="http://schemas.openxmlformats.org/officeDocument/2006/relationships/font" Target="fonts/InterSemiBold-regular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HankenGrotesk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italic.fntdata"/><Relationship Id="rId30" Type="http://schemas.openxmlformats.org/officeDocument/2006/relationships/font" Target="fonts/HankenGroteskSemiBold-bold.fntdata"/><Relationship Id="rId11" Type="http://schemas.openxmlformats.org/officeDocument/2006/relationships/slide" Target="slides/slide1.xml"/><Relationship Id="rId33" Type="http://schemas.openxmlformats.org/officeDocument/2006/relationships/font" Target="fonts/Inter-regular.fntdata"/><Relationship Id="rId10" Type="http://schemas.openxmlformats.org/officeDocument/2006/relationships/notesMaster" Target="notesMasters/notesMaster1.xml"/><Relationship Id="rId32" Type="http://schemas.openxmlformats.org/officeDocument/2006/relationships/font" Target="fonts/HankenGroteskSemiBold-boldItalic.fntdata"/><Relationship Id="rId13" Type="http://schemas.openxmlformats.org/officeDocument/2006/relationships/slide" Target="slides/slide3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2.xml"/><Relationship Id="rId34" Type="http://schemas.openxmlformats.org/officeDocument/2006/relationships/font" Target="fonts/Inter-bold.fntdata"/><Relationship Id="rId15" Type="http://schemas.openxmlformats.org/officeDocument/2006/relationships/slide" Target="slides/slide5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4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7.xml"/><Relationship Id="rId39" Type="http://schemas.openxmlformats.org/officeDocument/2006/relationships/font" Target="fonts/HelveticaNeueLight-regular.fntdata"/><Relationship Id="rId16" Type="http://schemas.openxmlformats.org/officeDocument/2006/relationships/slide" Target="slides/slide6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SLIDES_API113259441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Google Shape;838;SLIDES_API113259441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SLIDES_API124005140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SLIDES_API124005140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SLIDES_API1132594410_16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Google Shape;992;SLIDES_API1132594410_16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SLIDES_API1132594410_18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SLIDES_API1132594410_18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SLIDES_API164332926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SLIDES_API164332926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SLIDES_API113259441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0" name="Google Shape;860;SLIDES_API113259441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SLIDES_API1132594410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SLIDES_API113259441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SLIDES_API1132594410_6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SLIDES_API1132594410_6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SLIDES_API63239895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SLIDES_API63239895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SLIDES_API1132594410_9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Google Shape;928;SLIDES_API1132594410_9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SLIDES_API1132594410_1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1" name="Google Shape;941;SLIDES_API1132594410_1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SLIDES_API1132594410_13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SLIDES_API1132594410_13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72" name="Google Shape;672;p1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3" name="Google Shape;673;p1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4" name="Google Shape;714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1" name="Google Shape;721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2" name="Google Shape;722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6" name="Google Shape;726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9" name="Google Shape;729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2" name="Google Shape;732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5" name="Google Shape;745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1" name="Google Shape;751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2" name="Google Shape;752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8" name="Google Shape;758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9" name="Google Shape;759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0" name="Google Shape;760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4" name="Google Shape;764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5" name="Google Shape;765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1" name="Google Shape;771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5" name="Google Shape;785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5" name="Google Shape;795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9" name="Google Shape;799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5" name="Google Shape;805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9" name="Google Shape;809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0" name="Google Shape;820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3" name="Google Shape;823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6" name="Google Shape;826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29" name="Google Shape;829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0" name="Google Shape;830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8" name="Google Shape;238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9" name="Google Shape;239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5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45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45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5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45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45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5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8" name="Google Shape;248;p45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5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5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45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53" name="Google Shape;253;p45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4" name="Google Shape;254;p45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5" name="Google Shape;255;p45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257" name="Google Shape;257;p45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45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45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7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8" name="Google Shape;268;p47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p47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7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Google Shape;271;p47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3" name="Google Shape;273;p47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p47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47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6" name="Google Shape;276;p47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7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7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8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8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3" name="Google Shape;283;p48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4" name="Google Shape;284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5" name="Google Shape;285;p48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6" name="Google Shape;286;p48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7" name="Google Shape;287;p48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8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Google Shape;289;p48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1" name="Google Shape;291;p48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2" name="Google Shape;292;p48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9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49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7" name="Google Shape;297;p49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8" name="Google Shape;298;p49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9" name="Google Shape;299;p49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49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49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49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3" name="Google Shape;303;p49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4" name="Google Shape;304;p49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5" name="Google Shape;305;p49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6" name="Google Shape;306;p49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9" name="Google Shape;309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0" name="Google Shape;310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1" name="Google Shape;311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3" name="Google Shape;333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36" name="Google Shape;336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0" name="Google Shape;350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6" name="Google Shape;356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0" name="Google Shape;370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1" name="Google Shape;371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7" name="Google Shape;397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2" name="Google Shape;402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4" name="Google Shape;404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5" name="Google Shape;405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1" name="Google Shape;411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3" name="Google Shape;413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6" name="Google Shape;416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9" name="Google Shape;419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2" name="Google Shape;422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4" name="Google Shape;434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0" name="Google Shape;440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2" name="Google Shape;442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3" name="Google Shape;443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4" name="Google Shape;444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5" name="Google Shape;445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2" name="Google Shape;452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5" name="Google Shape;555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7" name="Google Shape;557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8" name="Google Shape;558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4" name="Google Shape;564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5" name="Google Shape;565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9" name="Google Shape;569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2" name="Google Shape;572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5" name="Google Shape;575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0" name="Google Shape;590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4" name="Google Shape;594;p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5" name="Google Shape;595;p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3" name="Google Shape;603;p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7" name="Google Shape;607;p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5" name="Google Shape;625;p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28" name="Google Shape;628;p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2" name="Google Shape;642;p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5" name="Google Shape;645;p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8" name="Google Shape;648;p1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2" name="Google Shape;652;p1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0" name="Google Shape;660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3" name="Google Shape;663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6" name="Google Shape;66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9" name="Google Shape;66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5" name="Google Shape;375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23" name="Google Shape;523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0" name="Google Shape;680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2" name="Google Shape;682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Relationship Id="rId4" Type="http://schemas.openxmlformats.org/officeDocument/2006/relationships/image" Target="../media/image2.jpg"/><Relationship Id="rId5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3: Label Your Documents for Easy Retrieval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1" name="Google Shape;841;p13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Google Shape;842;p13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13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844" name="Google Shape;844;p13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41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4" name="Google Shape;974;p141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5" name="Google Shape;975;p141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976" name="Google Shape;976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Combined Approach to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77" name="Google Shape;977;p141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Tags provide keywords for quick retrieval, enhancing efficiency in file management.</a:t>
            </a:r>
            <a:endParaRPr sz="1100"/>
          </a:p>
        </p:txBody>
      </p:sp>
      <p:sp>
        <p:nvSpPr>
          <p:cNvPr descr="header_0" id="978" name="Google Shape;978;p141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Efficient Keywords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979" name="Google Shape;979;p141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Underscores maintain uniformity and prevent errors in file naming.</a:t>
            </a:r>
            <a:endParaRPr sz="1100"/>
          </a:p>
        </p:txBody>
      </p:sp>
      <p:sp>
        <p:nvSpPr>
          <p:cNvPr descr="header_1" id="980" name="Google Shape;980;p141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Uniformity and Error Prevention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81" name="Google Shape;981;p141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Combining tags and underscores improves searchability and categorization of files.</a:t>
            </a:r>
            <a:endParaRPr sz="1100"/>
          </a:p>
        </p:txBody>
      </p:sp>
      <p:sp>
        <p:nvSpPr>
          <p:cNvPr descr="header_2" id="982" name="Google Shape;982;p141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Enhanced Searchability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83" name="Google Shape;983;p141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984" name="Google Shape;984;p141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985" name="Google Shape;985;p141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986" name="Google Shape;986;p1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7" name="Google Shape;987;p141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8" name="Google Shape;988;p141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989" name="Google Shape;989;p14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994" name="Google Shape;994;p142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 and go through your digital files to start labeling them effectively.</a:t>
            </a:r>
            <a:endParaRPr/>
          </a:p>
        </p:txBody>
      </p:sp>
      <p:sp>
        <p:nvSpPr>
          <p:cNvPr descr="3" id="995" name="Google Shape;995;p142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Rename folders if needed to ensure consistency and clarity in your file organization.</a:t>
            </a:r>
            <a:endParaRPr/>
          </a:p>
        </p:txBody>
      </p:sp>
      <p:sp>
        <p:nvSpPr>
          <p:cNvPr descr="1" id="996" name="Google Shape;996;p142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Decide on the most suitable labeling methods for your files and folders.</a:t>
            </a:r>
            <a:endParaRPr sz="1400"/>
          </a:p>
        </p:txBody>
      </p:sp>
      <p:sp>
        <p:nvSpPr>
          <p:cNvPr id="997" name="Google Shape;997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Action Steps for Today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998" name="Google Shape;998;p142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descriptive and clear labels to make file retrieval easier and more efficient.</a:t>
            </a:r>
            <a:endParaRPr/>
          </a:p>
        </p:txBody>
      </p:sp>
      <p:sp>
        <p:nvSpPr>
          <p:cNvPr descr="5" id="999" name="Google Shape;999;p142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creating a master list of labels to maintain consistency across all files.</a:t>
            </a:r>
            <a:endParaRPr/>
          </a:p>
        </p:txBody>
      </p:sp>
      <p:sp>
        <p:nvSpPr>
          <p:cNvPr descr="6" id="1000" name="Google Shape;1000;p142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Allocate dedicated time each day to label and organize your files for long-term benefits.</a:t>
            </a:r>
            <a:endParaRPr/>
          </a:p>
        </p:txBody>
      </p:sp>
      <p:sp>
        <p:nvSpPr>
          <p:cNvPr id="1001" name="Google Shape;1001;p14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2" name="Google Shape;1002;p14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3" name="Google Shape;1003;p14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1004" name="Google Shape;1004;p14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009" name="Google Shape;1009;p143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Participants will learn about different tools and software options that can streamline file management processes and enhance productivity.</a:t>
            </a:r>
            <a:endParaRPr/>
          </a:p>
        </p:txBody>
      </p:sp>
      <p:sp>
        <p:nvSpPr>
          <p:cNvPr descr="3" id="1010" name="Google Shape;1010;p143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82875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Discover how to leverage technology to simplify file organization and optimize digital workspace for improved workflow.</a:t>
            </a:r>
            <a:endParaRPr/>
          </a:p>
        </p:txBody>
      </p:sp>
      <p:sp>
        <p:nvSpPr>
          <p:cNvPr descr="1" id="1011" name="Google Shape;1011;p143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The next part of the Declutter Your Digital Life Challenge will focus on exploring various apps and systems tailored for efficient digital file organization.</a:t>
            </a:r>
            <a:endParaRPr sz="1400"/>
          </a:p>
        </p:txBody>
      </p:sp>
      <p:sp>
        <p:nvSpPr>
          <p:cNvPr id="1012" name="Google Shape;1012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Looking Ahead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3" name="Google Shape;1013;p143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4" name="Google Shape;1014;p143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5" name="Google Shape;1015;p143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6" name="Google Shape;1016;p14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Google Shape;1017;p14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14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1019" name="Google Shape;1019;p14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33"/>
          <p:cNvSpPr/>
          <p:nvPr/>
        </p:nvSpPr>
        <p:spPr>
          <a:xfrm>
            <a:off x="5384750" y="0"/>
            <a:ext cx="3759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50" name="Google Shape;850;p133"/>
          <p:cNvPicPr preferRelativeResize="0"/>
          <p:nvPr/>
        </p:nvPicPr>
        <p:blipFill rotWithShape="1">
          <a:blip r:embed="rId3">
            <a:alphaModFix/>
          </a:blip>
          <a:srcRect b="4387" l="0" r="0" t="4396"/>
          <a:stretch/>
        </p:blipFill>
        <p:spPr>
          <a:xfrm>
            <a:off x="5384751" y="0"/>
            <a:ext cx="375924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851" name="Google Shape;851;p133"/>
          <p:cNvSpPr txBox="1"/>
          <p:nvPr>
            <p:ph type="title"/>
          </p:nvPr>
        </p:nvSpPr>
        <p:spPr>
          <a:xfrm>
            <a:off x="457200" y="440975"/>
            <a:ext cx="45747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Labelling Your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52" name="Google Shape;852;p133"/>
          <p:cNvSpPr txBox="1"/>
          <p:nvPr>
            <p:ph idx="4294967295" type="body"/>
          </p:nvPr>
        </p:nvSpPr>
        <p:spPr>
          <a:xfrm>
            <a:off x="457200" y="1929875"/>
            <a:ext cx="4574700" cy="26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Labelling files correctly is crucial for efficient file management.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Using tags can enhance file organization and retrieval.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Labelling with underscores can help improve file searchability.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Effective folder labelling aids in quick navigation and access to files.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Combining different labelling methods can optimize file organization.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853" name="Google Shape;853;p133"/>
          <p:cNvSpPr txBox="1"/>
          <p:nvPr>
            <p:ph idx="1" type="subTitle"/>
          </p:nvPr>
        </p:nvSpPr>
        <p:spPr>
          <a:xfrm>
            <a:off x="457200" y="1251678"/>
            <a:ext cx="5024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 on File Labelling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54" name="Google Shape;854;p13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13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3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857" name="Google Shape;857;p13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62" name="Google Shape;862;p13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Today's focus is on learning effective methods to label documents for easier retrieval.</a:t>
            </a:r>
            <a:endParaRPr/>
          </a:p>
        </p:txBody>
      </p:sp>
      <p:sp>
        <p:nvSpPr>
          <p:cNvPr descr="2" id="863" name="Google Shape;863;p13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Recap of previous days and progress made so far in organizing digital files.</a:t>
            </a:r>
            <a:endParaRPr/>
          </a:p>
        </p:txBody>
      </p:sp>
      <p:sp>
        <p:nvSpPr>
          <p:cNvPr descr="1" id="864" name="Google Shape;864;p13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Welcome to Day 3 of the Declutter Your Digital Life Challenge.</a:t>
            </a:r>
            <a:endParaRPr sz="1400"/>
          </a:p>
        </p:txBody>
      </p:sp>
      <p:sp>
        <p:nvSpPr>
          <p:cNvPr id="865" name="Google Shape;86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Welcome to Day 3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6" name="Google Shape;866;p134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134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8" name="Google Shape;868;p134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9" name="Google Shape;869;p1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p134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p134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872" name="Google Shape;872;p13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877" name="Google Shape;877;p135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Proper labeling increases productivity as users can quickly find what they need.</a:t>
            </a:r>
            <a:endParaRPr/>
          </a:p>
        </p:txBody>
      </p:sp>
      <p:sp>
        <p:nvSpPr>
          <p:cNvPr descr="2" id="878" name="Google Shape;878;p135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It reduces frustration by eliminating the need to search through disorganized folders.</a:t>
            </a:r>
            <a:endParaRPr/>
          </a:p>
        </p:txBody>
      </p:sp>
      <p:sp>
        <p:nvSpPr>
          <p:cNvPr descr="1" id="879" name="Google Shape;879;p135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Labeling files saves time by making it easier to locate specific documents.</a:t>
            </a:r>
            <a:endParaRPr sz="1400"/>
          </a:p>
        </p:txBody>
      </p:sp>
      <p:sp>
        <p:nvSpPr>
          <p:cNvPr id="880" name="Google Shape;880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Labelling Your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1" name="Google Shape;881;p135"/>
          <p:cNvSpPr/>
          <p:nvPr/>
        </p:nvSpPr>
        <p:spPr>
          <a:xfrm>
            <a:off x="588188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135"/>
          <p:cNvSpPr/>
          <p:nvPr/>
        </p:nvSpPr>
        <p:spPr>
          <a:xfrm>
            <a:off x="588188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3" name="Google Shape;883;p135"/>
          <p:cNvSpPr/>
          <p:nvPr/>
        </p:nvSpPr>
        <p:spPr>
          <a:xfrm>
            <a:off x="588188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6" id="884" name="Google Shape;884;p135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Consistent labeling ensures a structured approach to file management.</a:t>
            </a:r>
            <a:endParaRPr/>
          </a:p>
        </p:txBody>
      </p:sp>
      <p:sp>
        <p:nvSpPr>
          <p:cNvPr descr="5" id="885" name="Google Shape;885;p135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Labels assist in categorizing and grouping related files for easy access.</a:t>
            </a:r>
            <a:endParaRPr/>
          </a:p>
        </p:txBody>
      </p:sp>
      <p:sp>
        <p:nvSpPr>
          <p:cNvPr descr="4" id="886" name="Google Shape;886;p135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Improved file retrieval efficiency allows for better organization and workflow.</a:t>
            </a:r>
            <a:endParaRPr sz="1400"/>
          </a:p>
        </p:txBody>
      </p:sp>
      <p:sp>
        <p:nvSpPr>
          <p:cNvPr id="887" name="Google Shape;887;p135"/>
          <p:cNvSpPr/>
          <p:nvPr/>
        </p:nvSpPr>
        <p:spPr>
          <a:xfrm>
            <a:off x="4651963" y="15634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8" name="Google Shape;888;p135"/>
          <p:cNvSpPr/>
          <p:nvPr/>
        </p:nvSpPr>
        <p:spPr>
          <a:xfrm>
            <a:off x="4651963" y="27405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135"/>
          <p:cNvSpPr/>
          <p:nvPr/>
        </p:nvSpPr>
        <p:spPr>
          <a:xfrm>
            <a:off x="4651963" y="39176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0" name="Google Shape;890;p1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135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135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893" name="Google Shape;893;p13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898" name="Google Shape;898;p13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Lost documents cause frustration and disrupt workflow.</a:t>
            </a:r>
            <a:endParaRPr/>
          </a:p>
        </p:txBody>
      </p:sp>
      <p:sp>
        <p:nvSpPr>
          <p:cNvPr descr="3" id="899" name="Google Shape;899;p13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Efficient file management is essential to avoid these common challenges.</a:t>
            </a:r>
            <a:endParaRPr/>
          </a:p>
        </p:txBody>
      </p:sp>
      <p:sp>
        <p:nvSpPr>
          <p:cNvPr id="900" name="Google Shape;90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Common Challenges in File Management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901" name="Google Shape;901;p13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Unorganized files lead to time wasted searching for specific documents.</a:t>
            </a:r>
            <a:endParaRPr/>
          </a:p>
        </p:txBody>
      </p:sp>
      <p:sp>
        <p:nvSpPr>
          <p:cNvPr id="902" name="Google Shape;902;p13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903" name="Google Shape;903;p13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904" name="Google Shape;904;p13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905" name="Google Shape;905;p1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6" name="Google Shape;906;p136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136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908" name="Google Shape;908;p13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37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4" name="Google Shape;914;p137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915" name="Google Shape;915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Effective File Labelling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16" name="Google Shape;916;p137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Proper file labelling saves time and reduces frustration.</a:t>
            </a:r>
            <a:endParaRPr sz="1100"/>
          </a:p>
        </p:txBody>
      </p:sp>
      <p:sp>
        <p:nvSpPr>
          <p:cNvPr descr="detail_1" id="917" name="Google Shape;917;p137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Different labeling methods suit different individuals.</a:t>
            </a:r>
            <a:endParaRPr sz="1100"/>
          </a:p>
        </p:txBody>
      </p:sp>
      <p:sp>
        <p:nvSpPr>
          <p:cNvPr descr="header_0" id="918" name="Google Shape;918;p137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Proper Labelling Saves Time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19" name="Google Shape;919;p137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Different Methods for Different Needs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20" name="Google Shape;920;p137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921" name="Google Shape;921;p137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922" name="Google Shape;922;p1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3" name="Google Shape;923;p13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13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925" name="Google Shape;925;p13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930" name="Google Shape;930;p138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Specific tags ensure accurate and efficient file searches.</a:t>
            </a:r>
            <a:endParaRPr/>
          </a:p>
        </p:txBody>
      </p:sp>
      <p:sp>
        <p:nvSpPr>
          <p:cNvPr descr="3" id="931" name="Google Shape;931;p138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Tags help in organizing files based on content or purpose.</a:t>
            </a:r>
            <a:endParaRPr/>
          </a:p>
        </p:txBody>
      </p:sp>
      <p:sp>
        <p:nvSpPr>
          <p:cNvPr descr="1" id="932" name="Google Shape;932;p138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Tags act as keywords for file categorization and retrieval.</a:t>
            </a:r>
            <a:endParaRPr sz="1400"/>
          </a:p>
        </p:txBody>
      </p:sp>
      <p:sp>
        <p:nvSpPr>
          <p:cNvPr id="933" name="Google Shape;933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Using Tags to Label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934" name="Google Shape;934;p138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Being detailed with tags enhances the searchability of files.</a:t>
            </a:r>
            <a:endParaRPr/>
          </a:p>
        </p:txBody>
      </p:sp>
      <p:sp>
        <p:nvSpPr>
          <p:cNvPr id="935" name="Google Shape;935;p1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13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7" name="Google Shape;937;p13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938" name="Google Shape;938;p13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2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943" name="Google Shape;943;p139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Avoiding capital letters in file names reduces the risk of errors in file retrieval and ensures consistency in naming conventions.</a:t>
            </a:r>
            <a:endParaRPr/>
          </a:p>
        </p:txBody>
      </p:sp>
      <p:sp>
        <p:nvSpPr>
          <p:cNvPr descr="2" id="944" name="Google Shape;944;p139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Underscores are preferred over spaces because they are visually cleaner and easier to work with in digital environments.</a:t>
            </a:r>
            <a:endParaRPr/>
          </a:p>
        </p:txBody>
      </p:sp>
      <p:sp>
        <p:nvSpPr>
          <p:cNvPr descr="1" id="945" name="Google Shape;945;p139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Using underscores in file names helps to eliminate spaces and capital letters, making file names more readable.</a:t>
            </a:r>
            <a:endParaRPr/>
          </a:p>
        </p:txBody>
      </p:sp>
      <p:sp>
        <p:nvSpPr>
          <p:cNvPr id="946" name="Google Shape;946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Labelling with Underscores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47" name="Google Shape;947;p139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948" name="Google Shape;948;p139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949" name="Google Shape;949;p139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950" name="Google Shape;950;p139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4" id="951" name="Google Shape;951;p139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adopting underscores in file labeling, you create a standardized format that enhances file organization and searchability.</a:t>
            </a:r>
            <a:endParaRPr/>
          </a:p>
        </p:txBody>
      </p:sp>
      <p:sp>
        <p:nvSpPr>
          <p:cNvPr id="952" name="Google Shape;952;p1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3" name="Google Shape;953;p139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139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955" name="Google Shape;955;p13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14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Effective Folder Labelling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961" name="Google Shape;961;p140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Consistent labeling conventions across folders facilitate quick access to specific files.</a:t>
            </a:r>
            <a:endParaRPr/>
          </a:p>
        </p:txBody>
      </p:sp>
      <p:sp>
        <p:nvSpPr>
          <p:cNvPr descr="2" id="962" name="Google Shape;962;p140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Using underscores in folder names instead of spaces aids in maintaining a consistent structure.</a:t>
            </a:r>
            <a:endParaRPr/>
          </a:p>
        </p:txBody>
      </p:sp>
      <p:sp>
        <p:nvSpPr>
          <p:cNvPr descr="1" id="963" name="Google Shape;963;p140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Accurate folder labeling with tags enhances file organization and retrieval efficiency.</a:t>
            </a:r>
            <a:endParaRPr sz="1400"/>
          </a:p>
        </p:txBody>
      </p:sp>
      <p:sp>
        <p:nvSpPr>
          <p:cNvPr descr="4" id="964" name="Google Shape;964;p140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Proper folder labeling ensures a systematic approach to managing digital documents.</a:t>
            </a:r>
            <a:endParaRPr/>
          </a:p>
        </p:txBody>
      </p:sp>
      <p:sp>
        <p:nvSpPr>
          <p:cNvPr id="965" name="Google Shape;965;p1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p140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140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3</a:t>
            </a:r>
            <a:endParaRPr b="1" sz="1600"/>
          </a:p>
        </p:txBody>
      </p:sp>
      <p:sp>
        <p:nvSpPr>
          <p:cNvPr id="968" name="Google Shape;968;p14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