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21" r:id="rId5"/>
    <p:sldMasterId id="2147483822" r:id="rId6"/>
    <p:sldMasterId id="2147483823" r:id="rId7"/>
    <p:sldMasterId id="2147483824" r:id="rId8"/>
    <p:sldMasterId id="2147483825" r:id="rId9"/>
    <p:sldMasterId id="2147483826" r:id="rId10"/>
    <p:sldMasterId id="2147483827" r:id="rId11"/>
    <p:sldMasterId id="2147483828" r:id="rId12"/>
  </p:sldMasterIdLst>
  <p:notesMasterIdLst>
    <p:notesMasterId r:id="rId13"/>
  </p:notes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</p:sldIdLst>
  <p:sldSz cy="5143500" cx="9144000"/>
  <p:notesSz cx="6858000" cy="9144000"/>
  <p:embeddedFontLst>
    <p:embeddedFont>
      <p:font typeface="Hanken Grotesk"/>
      <p:regular r:id="rId26"/>
      <p:bold r:id="rId27"/>
      <p:italic r:id="rId28"/>
      <p:boldItalic r:id="rId29"/>
    </p:embeddedFont>
    <p:embeddedFont>
      <p:font typeface="Inter SemiBold"/>
      <p:regular r:id="rId30"/>
      <p:bold r:id="rId31"/>
    </p:embeddedFont>
    <p:embeddedFont>
      <p:font typeface="Hanken Grotesk SemiBold"/>
      <p:regular r:id="rId32"/>
      <p:bold r:id="rId33"/>
      <p:italic r:id="rId34"/>
      <p:boldItalic r:id="rId35"/>
    </p:embeddedFont>
    <p:embeddedFont>
      <p:font typeface="Inter"/>
      <p:regular r:id="rId36"/>
      <p:bold r:id="rId37"/>
    </p:embeddedFont>
    <p:embeddedFont>
      <p:font typeface="Helvetica Neue"/>
      <p:regular r:id="rId38"/>
      <p:bold r:id="rId39"/>
      <p:italic r:id="rId40"/>
      <p:boldItalic r:id="rId41"/>
    </p:embeddedFont>
    <p:embeddedFont>
      <p:font typeface="Helvetica Neue Light"/>
      <p:regular r:id="rId42"/>
      <p:bold r:id="rId43"/>
      <p:italic r:id="rId44"/>
      <p:boldItalic r:id="rId45"/>
    </p:embeddedFont>
    <p:embeddedFont>
      <p:font typeface="Inter Black"/>
      <p:bold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DABB2F7-4A35-42A2-9C50-4048FF3E50DB}">
  <a:tblStyle styleId="{BDABB2F7-4A35-42A2-9C50-4048FF3E50D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italic.fntdata"/><Relationship Id="rId20" Type="http://schemas.openxmlformats.org/officeDocument/2006/relationships/slide" Target="slides/slide7.xml"/><Relationship Id="rId42" Type="http://schemas.openxmlformats.org/officeDocument/2006/relationships/font" Target="fonts/HelveticaNeueLight-regular.fntdata"/><Relationship Id="rId41" Type="http://schemas.openxmlformats.org/officeDocument/2006/relationships/font" Target="fonts/HelveticaNeue-boldItalic.fntdata"/><Relationship Id="rId22" Type="http://schemas.openxmlformats.org/officeDocument/2006/relationships/slide" Target="slides/slide9.xml"/><Relationship Id="rId44" Type="http://schemas.openxmlformats.org/officeDocument/2006/relationships/font" Target="fonts/HelveticaNeueLight-italic.fntdata"/><Relationship Id="rId21" Type="http://schemas.openxmlformats.org/officeDocument/2006/relationships/slide" Target="slides/slide8.xml"/><Relationship Id="rId43" Type="http://schemas.openxmlformats.org/officeDocument/2006/relationships/font" Target="fonts/HelveticaNeueLight-bold.fntdata"/><Relationship Id="rId24" Type="http://schemas.openxmlformats.org/officeDocument/2006/relationships/slide" Target="slides/slide11.xml"/><Relationship Id="rId46" Type="http://schemas.openxmlformats.org/officeDocument/2006/relationships/font" Target="fonts/InterBlack-bold.fntdata"/><Relationship Id="rId23" Type="http://schemas.openxmlformats.org/officeDocument/2006/relationships/slide" Target="slides/slide10.xml"/><Relationship Id="rId45" Type="http://schemas.openxmlformats.org/officeDocument/2006/relationships/font" Target="fonts/HelveticaNeueLight-boldItalic.fntdata"/><Relationship Id="rId1" Type="http://schemas.openxmlformats.org/officeDocument/2006/relationships/theme" Target="theme/theme6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26" Type="http://schemas.openxmlformats.org/officeDocument/2006/relationships/font" Target="fonts/HankenGrotesk-regular.fntdata"/><Relationship Id="rId25" Type="http://schemas.openxmlformats.org/officeDocument/2006/relationships/slide" Target="slides/slide12.xml"/><Relationship Id="rId28" Type="http://schemas.openxmlformats.org/officeDocument/2006/relationships/font" Target="fonts/HankenGrotesk-italic.fntdata"/><Relationship Id="rId27" Type="http://schemas.openxmlformats.org/officeDocument/2006/relationships/font" Target="fonts/HankenGrotesk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HankenGrotesk-boldItalic.fntdata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font" Target="fonts/InterSemiBold-bold.fntdata"/><Relationship Id="rId30" Type="http://schemas.openxmlformats.org/officeDocument/2006/relationships/font" Target="fonts/InterSemiBold-regular.fntdata"/><Relationship Id="rId11" Type="http://schemas.openxmlformats.org/officeDocument/2006/relationships/slideMaster" Target="slideMasters/slideMaster7.xml"/><Relationship Id="rId33" Type="http://schemas.openxmlformats.org/officeDocument/2006/relationships/font" Target="fonts/HankenGroteskSemiBold-bold.fntdata"/><Relationship Id="rId10" Type="http://schemas.openxmlformats.org/officeDocument/2006/relationships/slideMaster" Target="slideMasters/slideMaster6.xml"/><Relationship Id="rId32" Type="http://schemas.openxmlformats.org/officeDocument/2006/relationships/font" Target="fonts/HankenGroteskSemiBold-regular.fntdata"/><Relationship Id="rId13" Type="http://schemas.openxmlformats.org/officeDocument/2006/relationships/notesMaster" Target="notesMasters/notesMaster1.xml"/><Relationship Id="rId35" Type="http://schemas.openxmlformats.org/officeDocument/2006/relationships/font" Target="fonts/HankenGroteskSemiBold-boldItalic.fntdata"/><Relationship Id="rId12" Type="http://schemas.openxmlformats.org/officeDocument/2006/relationships/slideMaster" Target="slideMasters/slideMaster8.xml"/><Relationship Id="rId34" Type="http://schemas.openxmlformats.org/officeDocument/2006/relationships/font" Target="fonts/HankenGroteskSemiBold-italic.fntdata"/><Relationship Id="rId15" Type="http://schemas.openxmlformats.org/officeDocument/2006/relationships/slide" Target="slides/slide2.xml"/><Relationship Id="rId37" Type="http://schemas.openxmlformats.org/officeDocument/2006/relationships/font" Target="fonts/Inter-bold.fntdata"/><Relationship Id="rId14" Type="http://schemas.openxmlformats.org/officeDocument/2006/relationships/slide" Target="slides/slide1.xml"/><Relationship Id="rId36" Type="http://schemas.openxmlformats.org/officeDocument/2006/relationships/font" Target="fonts/Inter-regular.fntdata"/><Relationship Id="rId17" Type="http://schemas.openxmlformats.org/officeDocument/2006/relationships/slide" Target="slides/slide4.xml"/><Relationship Id="rId39" Type="http://schemas.openxmlformats.org/officeDocument/2006/relationships/font" Target="fonts/HelveticaNeue-bold.fntdata"/><Relationship Id="rId16" Type="http://schemas.openxmlformats.org/officeDocument/2006/relationships/slide" Target="slides/slide3.xml"/><Relationship Id="rId38" Type="http://schemas.openxmlformats.org/officeDocument/2006/relationships/font" Target="fonts/HelveticaNeue-regular.fntdata"/><Relationship Id="rId19" Type="http://schemas.openxmlformats.org/officeDocument/2006/relationships/slide" Target="slides/slide6.xml"/><Relationship Id="rId18" Type="http://schemas.openxmlformats.org/officeDocument/2006/relationships/slide" Target="slides/slide5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SLIDES_API25245365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1" name="Google Shape;1141;SLIDES_API25245365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4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SLIDES_API252453654_14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6" name="Google Shape;1276;SLIDES_API252453654_14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SLIDES_API252453654_16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3" name="Google Shape;1293;SLIDES_API252453654_16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3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SLIDES_API252453654_18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5" name="Google Shape;1315;SLIDES_API252453654_18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8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SLIDES_API175748841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0" name="Google Shape;1150;SLIDES_API175748841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SLIDES_API252453654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5" name="Google Shape;1165;SLIDES_API252453654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5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SLIDES_API252453654_4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7" name="Google Shape;1177;SLIDES_API252453654_4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SLIDES_API252453654_6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3" name="Google Shape;1193;SLIDES_API252453654_6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SLIDES_API252453654_8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2" name="Google Shape;1212;SLIDES_API252453654_8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6" name="Shape 1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Google Shape;1227;SLIDES_API39473320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8" name="Google Shape;1228;SLIDES_API39473320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7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Google Shape;1248;SLIDES_API252453654_1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9" name="Google Shape;1249;SLIDES_API252453654_1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2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SLIDES_API252453654_13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4" name="Google Shape;1264;SLIDES_API252453654_13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0" name="Google Shape;660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4" name="Google Shape;664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6" name="Google Shape;666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7" name="Google Shape;667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4" name="Google Shape;674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7" name="Google Shape;677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0" name="Google Shape;680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3" name="Google Shape;683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6" name="Google Shape;686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8" name="Google Shape;688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9" name="Google Shape;689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0" name="Google Shape;690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1" name="Google Shape;691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4" name="Google Shape;694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1" name="Google Shape;701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2" name="Google Shape;702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3" name="Google Shape;703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04" name="Google Shape;704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9" name="Google Shape;709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10" name="Google Shape;710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1" name="Google Shape;711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2" name="Google Shape;712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5" name="Google Shape;715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6" name="Google Shape;716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7" name="Google Shape;717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18" name="Google Shape;718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9" name="Google Shape;719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0" name="Google Shape;720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1" name="Google Shape;721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2" name="Google Shape;722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3" name="Google Shape;723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7" name="Google Shape;727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8" name="Google Shape;728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1" name="Google Shape;731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4" name="Google Shape;734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5" name="Google Shape;735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6" name="Google Shape;736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0" name="Google Shape;740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1" name="Google Shape;741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2" name="Google Shape;742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3" name="Google Shape;743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7" name="Google Shape;747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48" name="Google Shape;748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9" name="Google Shape;749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3" name="Google Shape;753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4" name="Google Shape;754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5" name="Google Shape;755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9" name="Google Shape;759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0" name="Google Shape;760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2" name="Google Shape;762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7" name="Google Shape;767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8" name="Google Shape;768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9" name="Google Shape;769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0" name="Google Shape;770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1" name="Google Shape;771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74" name="Google Shape;774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5" name="Google Shape;775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6" name="Google Shape;776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8" name="Google Shape;778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9" name="Google Shape;779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0" name="Google Shape;780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1" name="Google Shape;781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4" name="Google Shape;784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5" name="Google Shape;785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8" name="Google Shape;788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9" name="Google Shape;789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91" name="Google Shape;791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4" name="Google Shape;794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8" name="Google Shape;798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9" name="Google Shape;799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2" name="Google Shape;802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3" name="Google Shape;803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6" name="Google Shape;806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8" name="Google Shape;808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9" name="Google Shape;809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2" name="Google Shape;812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3" name="Google Shape;813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5" name="Google Shape;815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18" name="Google Shape;818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9" name="Google Shape;819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2" name="Google Shape;822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23" name="Google Shape;823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1" name="Google Shape;831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4" name="Google Shape;834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7" name="Google Shape;837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0" name="Google Shape;840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3" name="Google Shape;843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4" name="Google Shape;844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5" name="Google Shape;845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6" name="Google Shape;846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7" name="Google Shape;847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8" name="Google Shape;848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1" name="Google Shape;851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2" name="Google Shape;852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3" name="Google Shape;853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6" name="Google Shape;856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7" name="Google Shape;857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8" name="Google Shape;858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9" name="Google Shape;859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0" name="Google Shape;860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1" name="Google Shape;861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4" name="Google Shape;864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5" name="Google Shape;865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6" name="Google Shape;866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67" name="Google Shape;867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8" name="Google Shape;868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9" name="Google Shape;869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2" name="Google Shape;872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3" name="Google Shape;873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4" name="Google Shape;874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75" name="Google Shape;875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6" name="Google Shape;876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7" name="Google Shape;877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78" name="Google Shape;878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9" name="Google Shape;879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0" name="Google Shape;880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3" name="Google Shape;883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4" name="Google Shape;884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5" name="Google Shape;885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0" name="Google Shape;890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1" name="Google Shape;891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2" name="Google Shape;892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3" name="Google Shape;893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7" name="Google Shape;897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8" name="Google Shape;898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9" name="Google Shape;899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0" name="Google Shape;900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4" name="Google Shape;904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05" name="Google Shape;905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6" name="Google Shape;906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8" name="Google Shape;908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0" name="Google Shape;910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1" name="Google Shape;911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2" name="Google Shape;912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6" name="Google Shape;916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7" name="Google Shape;917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9" name="Google Shape;919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3" name="Google Shape;923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4" name="Google Shape;924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5" name="Google Shape;925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6" name="Google Shape;926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7" name="Google Shape;927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8" name="Google Shape;928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31" name="Google Shape;931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2" name="Google Shape;932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3" name="Google Shape;933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5" name="Google Shape;935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6" name="Google Shape;936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7" name="Google Shape;937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9" name="Google Shape;939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0" name="Google Shape;940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1" name="Google Shape;941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2" name="Google Shape;942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5" name="Google Shape;945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6" name="Google Shape;946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48" name="Google Shape;948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1" name="Google Shape;951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2" name="Google Shape;952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5" name="Google Shape;955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6" name="Google Shape;956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9" name="Google Shape;959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3" name="Google Shape;963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66" name="Google Shape;966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9" name="Google Shape;969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0" name="Google Shape;970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2" name="Google Shape;972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75" name="Google Shape;975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6" name="Google Shape;976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9" name="Google Shape;979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0" name="Google Shape;980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1" name="Google Shape;981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p15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8" name="Google Shape;988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1" name="Google Shape;991;p1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4" name="Google Shape;994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7" name="Google Shape;997;p16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0" name="Google Shape;1000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1" name="Google Shape;1001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2" name="Google Shape;1002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3" name="Google Shape;1003;p16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4" name="Google Shape;1004;p16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5" name="Google Shape;1005;p16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06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16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8" name="Google Shape;1008;p16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9" name="Google Shape;1009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0" name="Google Shape;1010;p16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3" name="Google Shape;1013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4" name="Google Shape;1014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5" name="Google Shape;1015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6" name="Google Shape;1016;p16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7" name="Google Shape;1017;p16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8" name="Google Shape;1018;p16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1" name="Google Shape;1021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2" name="Google Shape;1022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3" name="Google Shape;1023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24" name="Google Shape;1024;p16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5" name="Google Shape;1025;p16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6" name="Google Shape;1026;p16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16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29" name="Google Shape;1029;p16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16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1" name="Google Shape;1031;p16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32" name="Google Shape;1032;p16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3" name="Google Shape;1033;p16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4" name="Google Shape;1034;p16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5" name="Google Shape;1035;p16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6" name="Google Shape;1036;p16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7" name="Google Shape;1037;p16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8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0" name="Google Shape;1040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1" name="Google Shape;1041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2" name="Google Shape;1042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16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5" name="Google Shape;1045;p16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6" name="Google Shape;1046;p16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7" name="Google Shape;1047;p16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8" name="Google Shape;1048;p16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49" name="Google Shape;1049;p16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0" name="Google Shape;1050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5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p16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3" name="Google Shape;1053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4" name="Google Shape;1054;p16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5" name="Google Shape;1055;p16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6" name="Google Shape;1056;p16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7" name="Google Shape;1057;p16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8" name="Google Shape;1058;p16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p17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1" name="Google Shape;1061;p17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62" name="Google Shape;1062;p17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3" name="Google Shape;1063;p17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4" name="Google Shape;1064;p17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5" name="Google Shape;1065;p17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6" name="Google Shape;1066;p17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7" name="Google Shape;1067;p17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8" name="Google Shape;1068;p17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9" name="Google Shape;1069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70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17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2" name="Google Shape;1072;p17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3" name="Google Shape;1073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4" name="Google Shape;1074;p17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5" name="Google Shape;1075;p17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6" name="Google Shape;1076;p17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7" name="Google Shape;1077;p17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p17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0" name="Google Shape;1080;p17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1" name="Google Shape;1081;p17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2" name="Google Shape;1082;p17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3" name="Google Shape;1083;p17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4" name="Google Shape;1084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5" name="Google Shape;1085;p17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17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88" name="Google Shape;1088;p17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9" name="Google Shape;1089;p17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0" name="Google Shape;1090;p17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1" name="Google Shape;1091;p17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2" name="Google Shape;1092;p17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3" name="Google Shape;1093;p17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4" name="Google Shape;1094;p17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7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6" name="Google Shape;1096;p17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7" name="Google Shape;1097;p17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8" name="Google Shape;1098;p17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9" name="Google Shape;1099;p17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00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17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02" name="Google Shape;1102;p17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3" name="Google Shape;1103;p17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4" name="Google Shape;1104;p17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05" name="Google Shape;1105;p17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06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08" name="Google Shape;1108;p17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9" name="Google Shape;1109;p17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10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2" name="Google Shape;1112;p17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3" name="Google Shape;1113;p17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6" name="Google Shape;1116;p17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7" name="Google Shape;1117;p17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18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20" name="Google Shape;1120;p1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1" name="Google Shape;1121;p1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2" name="Google Shape;1122;p1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23" name="Google Shape;1123;p1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24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26" name="Google Shape;1126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7" name="Google Shape;1127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8" name="Google Shape;1128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29" name="Google Shape;1129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18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32" name="Google Shape;1132;p18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3" name="Google Shape;1133;p18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34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p18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6" name="Google Shape;1136;p18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37" name="Google Shape;1137;p18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8" name="Google Shape;1138;p18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" name="Google Shape;107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" name="Google Shape;115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" name="Google Shape;118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9" name="Google Shape;119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2" name="Google Shape;122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" name="Google Shape;129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0" name="Google Shape;130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7" name="Google Shape;137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38" name="Google Shape;138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9" name="Google Shape;139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0" name="Google Shape;150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1" name="Google Shape;151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3" name="Google Shape;153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" name="Google Shape;156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4" name="Google Shape;164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6" name="Google Shape;166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8" name="Google Shape;178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9" name="Google Shape;179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96" name="Google Shape;196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9" name="Google Shape;199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9" name="Google Shape;209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2" name="Google Shape;212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1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8" name="Google Shape;218;p41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0" name="Google Shape;220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2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2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5" name="Google Shape;225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0" name="Google Shape;230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1" name="Google Shape;231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2" name="Google Shape;232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3" name="Google Shape;233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6" name="Google Shape;236;p44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37" name="Google Shape;237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8" name="Google Shape;238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9" name="Google Shape;239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3" name="Google Shape;243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4" name="Google Shape;24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5" name="Google Shape;245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6" name="Google Shape;246;p45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7" name="Google Shape;247;p45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8" name="Google Shape;248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2" name="Google Shape;252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6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6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7" name="Google Shape;257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7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p47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1" name="Google Shape;261;p47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2" name="Google Shape;262;p47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47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7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Google Shape;265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68" name="Google Shape;268;p48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69" name="Google Shape;269;p48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1" name="Google Shape;271;p48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2" name="Google Shape;272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3" name="Google Shape;273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4" name="Google Shape;274;p48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5" name="Google Shape;275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6" name="Google Shape;276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9" name="Google Shape;279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0" name="Google Shape;280;p49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9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0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7" name="Google Shape;287;p50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8" name="Google Shape;288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9" name="Google Shape;289;p50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1" name="Google Shape;291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2" name="Google Shape;292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3" name="Google Shape;293;p50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4" name="Google Shape;294;p50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50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1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1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1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0" name="Google Shape;300;p51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2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52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2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8" name="Google Shape;308;p52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0" name="Google Shape;310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53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3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24" name="Google Shape;324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9" name="Google Shape;329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0" name="Google Shape;330;p54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1" name="Google Shape;331;p54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4" name="Google Shape;334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2" name="Google Shape;342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3" name="Google Shape;343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8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6" name="Google Shape;346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8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48" name="Google Shape;348;p58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6" name="Google Shape;356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9" name="Google Shape;359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2" name="Google Shape;362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5" name="Google Shape;365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8" name="Google Shape;368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0" name="Google Shape;370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4" name="Google Shape;374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5" name="Google Shape;375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9" name="Google Shape;379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0" name="Google Shape;380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1" name="Google Shape;381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2" name="Google Shape;382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3" name="Google Shape;383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6" name="Google Shape;386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89" name="Google Shape;389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0" name="Google Shape;390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1" name="Google Shape;391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4" name="Google Shape;394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97" name="Google Shape;397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8" name="Google Shape;398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9" name="Google Shape;399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0" name="Google Shape;400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2" name="Google Shape;402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9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9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7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9" name="Google Shape;409;p7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0" name="Google Shape;410;p7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1" name="Google Shape;411;p7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7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7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7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7" name="Google Shape;417;p7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18" name="Google Shape;418;p7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19" name="Google Shape;419;p7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0" name="Google Shape;420;p7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1" name="Google Shape;421;p7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2" name="Google Shape;422;p7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3" name="Google Shape;423;p7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4" name="Google Shape;424;p7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5" name="Google Shape;425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7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9" name="Google Shape;429;p7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0" name="Google Shape;430;p7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1" name="Google Shape;431;p7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2" name="Google Shape;432;p7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7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73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3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3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3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9" name="Google Shape;439;p73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73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2" name="Google Shape;442;p73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3" name="Google Shape;443;p73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74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6" name="Google Shape;446;p74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4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74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9" name="Google Shape;449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0" name="Google Shape;450;p74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4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4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3" name="Google Shape;453;p74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75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5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7" name="Google Shape;457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8" name="Google Shape;458;p75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5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0" name="Google Shape;460;p75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1" name="Google Shape;461;p75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2" name="Google Shape;462;p75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5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76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6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8" name="Google Shape;468;p76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9" name="Google Shape;469;p76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0" name="Google Shape;470;p76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6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2" name="Google Shape;472;p76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6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77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7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7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8" name="Google Shape;478;p77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77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1" name="Google Shape;481;p77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2" name="Google Shape;482;p77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3" name="Google Shape;483;p77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6" name="Google Shape;486;p78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78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8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8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78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8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78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8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8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8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78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8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0" name="Google Shape;500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8" name="Google Shape;528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4" name="Google Shape;534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7" name="Google Shape;537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6" name="Google Shape;546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7" name="Google Shape;547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1" name="Google Shape;551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2" name="Google Shape;552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93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93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2" name="Google Shape;562;p93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93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93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5" name="Google Shape;565;p93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6" name="Google Shape;566;p93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7" name="Google Shape;567;p93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8" name="Google Shape;568;p93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3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0" name="Google Shape;570;p93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571" name="Google Shape;571;p93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4" name="Google Shape;574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95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9" name="Google Shape;579;p95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0" name="Google Shape;580;p95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1" name="Google Shape;581;p95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5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5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5" name="Google Shape;585;p95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6" name="Google Shape;586;p95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96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6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0" name="Google Shape;590;p96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1" name="Google Shape;591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2" name="Google Shape;592;p96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97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6" name="Google Shape;596;p97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7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8" name="Google Shape;598;p97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9" name="Google Shape;599;p97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0" name="Google Shape;600;p97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7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2" name="Google Shape;602;p97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9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5" name="Google Shape;605;p9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06" name="Google Shape;606;p9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7" name="Google Shape;607;p9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8" name="Google Shape;608;p9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9" name="Google Shape;609;p9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1" name="Google Shape;611;p9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2" name="Google Shape;612;p9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9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7" name="Google Shape;617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8" name="Google Shape;618;p9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0" name="Google Shape;620;p9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10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10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10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6" name="Google Shape;626;p10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7" name="Google Shape;627;p10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8" name="Google Shape;628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9" name="Google Shape;629;p10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32" name="Google Shape;632;p10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3" name="Google Shape;633;p10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4" name="Google Shape;634;p10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10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p10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10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10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0" name="Google Shape;640;p10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1" name="Google Shape;641;p10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10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p10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6" name="Google Shape;646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9" name="Google Shape;649;p1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2" name="Google Shape;652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6" name="Google Shape;656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6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25" Type="http://schemas.openxmlformats.org/officeDocument/2006/relationships/theme" Target="../theme/theme8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3" Type="http://schemas.openxmlformats.org/officeDocument/2006/relationships/theme" Target="../theme/theme9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70.xml"/><Relationship Id="rId24" Type="http://schemas.openxmlformats.org/officeDocument/2006/relationships/slideLayout" Target="../slideLayouts/slideLayout173.xml"/><Relationship Id="rId23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2" name="Google Shape;202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3" name="Google Shape;203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2" name="Google Shape;352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3" name="Google Shape;353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5" name="Google Shape;525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0" name="Google Shape;670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1" name="Google Shape;671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26" name="Google Shape;826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7" name="Google Shape;827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28" name="Google Shape;828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83" name="Google Shape;983;p1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4" name="Google Shape;984;p1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5" name="Google Shape;985;p1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5" Type="http://schemas.openxmlformats.org/officeDocument/2006/relationships/image" Target="../media/image1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Google Shape;1143;p182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Day 5: Be Consistent and Stick with One Process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44" name="Google Shape;1144;p18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182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182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147" name="Google Shape;1147;p18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7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1" id="1278" name="Google Shape;1278;p191"/>
          <p:cNvSpPr txBox="1"/>
          <p:nvPr>
            <p:ph idx="1" type="body"/>
          </p:nvPr>
        </p:nvSpPr>
        <p:spPr>
          <a:xfrm>
            <a:off x="457200" y="2286000"/>
            <a:ext cx="19425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Experiment with various organization techniques to identify the most effective approach.</a:t>
            </a:r>
            <a:endParaRPr/>
          </a:p>
        </p:txBody>
      </p:sp>
      <p:sp>
        <p:nvSpPr>
          <p:cNvPr descr="2" id="1279" name="Google Shape;1279;p191"/>
          <p:cNvSpPr txBox="1"/>
          <p:nvPr>
            <p:ph idx="3" type="body"/>
          </p:nvPr>
        </p:nvSpPr>
        <p:spPr>
          <a:xfrm>
            <a:off x="2552933" y="2286000"/>
            <a:ext cx="19425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different apps and tools to streamline your digital organization process.</a:t>
            </a:r>
            <a:endParaRPr/>
          </a:p>
        </p:txBody>
      </p:sp>
      <p:sp>
        <p:nvSpPr>
          <p:cNvPr descr="3" id="1280" name="Google Shape;1280;p191"/>
          <p:cNvSpPr txBox="1"/>
          <p:nvPr>
            <p:ph idx="5" type="body"/>
          </p:nvPr>
        </p:nvSpPr>
        <p:spPr>
          <a:xfrm>
            <a:off x="4648665" y="2286000"/>
            <a:ext cx="19425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Tailor your organization method to suit your personal preferences and workflow.</a:t>
            </a:r>
            <a:endParaRPr/>
          </a:p>
        </p:txBody>
      </p:sp>
      <p:sp>
        <p:nvSpPr>
          <p:cNvPr descr="4" id="1281" name="Google Shape;1281;p191"/>
          <p:cNvSpPr txBox="1"/>
          <p:nvPr>
            <p:ph idx="7" type="body"/>
          </p:nvPr>
        </p:nvSpPr>
        <p:spPr>
          <a:xfrm>
            <a:off x="6744400" y="2286000"/>
            <a:ext cx="1942500" cy="228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Evaluate the success of each method and adjust accordingly for optimal results.</a:t>
            </a:r>
            <a:endParaRPr/>
          </a:p>
        </p:txBody>
      </p:sp>
      <p:sp>
        <p:nvSpPr>
          <p:cNvPr id="1282" name="Google Shape;1282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Discovering What Works for You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83" name="Google Shape;1283;p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775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4" name="Google Shape;1284;p1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39842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5" name="Google Shape;1285;p1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4908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6" name="Google Shape;1286;p19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9975" y="160390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287" name="Google Shape;1287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8" name="Google Shape;1288;p191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9" name="Google Shape;1289;p191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290" name="Google Shape;1290;p19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4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295" name="Google Shape;1295;p192"/>
          <p:cNvSpPr txBox="1"/>
          <p:nvPr>
            <p:ph idx="2" type="body"/>
          </p:nvPr>
        </p:nvSpPr>
        <p:spPr>
          <a:xfrm>
            <a:off x="3416991" y="287927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Utilize automation tools to streamline backup processes, automate file deletion based on criteria, and implement auto-labeling features.</a:t>
            </a:r>
            <a:endParaRPr sz="1200"/>
          </a:p>
        </p:txBody>
      </p:sp>
      <p:sp>
        <p:nvSpPr>
          <p:cNvPr descr="3" id="1296" name="Google Shape;1296;p192"/>
          <p:cNvSpPr txBox="1"/>
          <p:nvPr>
            <p:ph idx="3" type="body"/>
          </p:nvPr>
        </p:nvSpPr>
        <p:spPr>
          <a:xfrm>
            <a:off x="6223958" y="287927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Reinforce the habit of organizing by regularly practicing the routine, reinforcing the importance of data management, and repeating the process consistently.</a:t>
            </a:r>
            <a:endParaRPr sz="1200"/>
          </a:p>
        </p:txBody>
      </p:sp>
      <p:sp>
        <p:nvSpPr>
          <p:cNvPr descr="1" id="1297" name="Google Shape;1297;p192"/>
          <p:cNvSpPr txBox="1"/>
          <p:nvPr>
            <p:ph idx="1" type="body"/>
          </p:nvPr>
        </p:nvSpPr>
        <p:spPr>
          <a:xfrm>
            <a:off x="643039" y="2879275"/>
            <a:ext cx="2277000" cy="12954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Establishing a consistent schedule for backing up data, deleting unnecessary files, and labeling files appropriately.</a:t>
            </a:r>
            <a:endParaRPr sz="1200"/>
          </a:p>
        </p:txBody>
      </p:sp>
      <p:sp>
        <p:nvSpPr>
          <p:cNvPr descr="3" id="1298" name="Google Shape;1298;p192"/>
          <p:cNvSpPr txBox="1"/>
          <p:nvPr/>
        </p:nvSpPr>
        <p:spPr>
          <a:xfrm>
            <a:off x="6218347" y="2285275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Practice and Repeat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1" id="1299" name="Google Shape;1299;p192"/>
          <p:cNvSpPr txBox="1"/>
          <p:nvPr/>
        </p:nvSpPr>
        <p:spPr>
          <a:xfrm>
            <a:off x="639663" y="2285275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Set Routine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300" name="Google Shape;1300;p192"/>
          <p:cNvSpPr txBox="1"/>
          <p:nvPr/>
        </p:nvSpPr>
        <p:spPr>
          <a:xfrm>
            <a:off x="3413613" y="2285275"/>
            <a:ext cx="22860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Automate Processes</a:t>
            </a:r>
            <a:endParaRPr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301" name="Google Shape;1301;p192"/>
          <p:cNvCxnSpPr/>
          <p:nvPr/>
        </p:nvCxnSpPr>
        <p:spPr>
          <a:xfrm>
            <a:off x="-11700" y="1863250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02" name="Google Shape;1302;p192"/>
          <p:cNvSpPr/>
          <p:nvPr/>
        </p:nvSpPr>
        <p:spPr>
          <a:xfrm>
            <a:off x="4251287" y="162775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3" name="Google Shape;1303;p192"/>
          <p:cNvSpPr/>
          <p:nvPr/>
        </p:nvSpPr>
        <p:spPr>
          <a:xfrm>
            <a:off x="7125850" y="1631439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4" name="Google Shape;1304;p192"/>
          <p:cNvSpPr/>
          <p:nvPr/>
        </p:nvSpPr>
        <p:spPr>
          <a:xfrm>
            <a:off x="1547225" y="1627739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5" name="Google Shape;1305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Making Organization Second Nature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06" name="Google Shape;1306;p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4125" y="1716490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7" name="Google Shape;1307;p1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8188" y="171466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8" name="Google Shape;1308;p1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12750" y="1718352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09" name="Google Shape;1309;p19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0" name="Google Shape;1310;p192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1" name="Google Shape;1311;p192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312" name="Google Shape;1312;p19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6" name="Shape 1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" name="Google Shape;1317;p193"/>
          <p:cNvSpPr/>
          <p:nvPr/>
        </p:nvSpPr>
        <p:spPr>
          <a:xfrm>
            <a:off x="0" y="-5700"/>
            <a:ext cx="320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8" name="Google Shape;1318;p193"/>
          <p:cNvSpPr txBox="1"/>
          <p:nvPr>
            <p:ph type="title"/>
          </p:nvPr>
        </p:nvSpPr>
        <p:spPr>
          <a:xfrm>
            <a:off x="3659150" y="446700"/>
            <a:ext cx="50343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00">
                <a:latin typeface="Inter"/>
                <a:ea typeface="Inter"/>
                <a:cs typeface="Inter"/>
                <a:sym typeface="Inter"/>
              </a:rPr>
              <a:t>Final Thoughts and Encouragement</a:t>
            </a:r>
            <a:endParaRPr sz="2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9" name="Google Shape;1319;p193"/>
          <p:cNvSpPr txBox="1"/>
          <p:nvPr>
            <p:ph idx="4294967295" type="body"/>
          </p:nvPr>
        </p:nvSpPr>
        <p:spPr>
          <a:xfrm>
            <a:off x="3659150" y="1638350"/>
            <a:ext cx="50343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Reflect on the progress made in organizing digital files.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Encourage continued commitment to maintaining a clutter-free digital environment.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Celebrate the benefits of improved productivity and peace of mind.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320" name="Google Shape;1320;p193"/>
          <p:cNvSpPr txBox="1"/>
          <p:nvPr>
            <p:ph idx="1" type="subTitle"/>
          </p:nvPr>
        </p:nvSpPr>
        <p:spPr>
          <a:xfrm>
            <a:off x="3659150" y="1091275"/>
            <a:ext cx="50343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Takeaways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21" name="Google Shape;1321;p1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0400" y="1200150"/>
            <a:ext cx="2743200" cy="2743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322" name="Google Shape;1322;p19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Google Shape;1323;p193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4" name="Google Shape;1324;p193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325" name="Google Shape;1325;p19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p183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53" name="Google Shape;1153;p183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00">
                <a:latin typeface="Inter"/>
                <a:ea typeface="Inter"/>
                <a:cs typeface="Inter"/>
                <a:sym typeface="Inter"/>
              </a:rPr>
              <a:t>The Challenge of Multiple Processes</a:t>
            </a:r>
            <a:endParaRPr sz="2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54" name="Google Shape;1154;p183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Managing multiple processes can lead to confusion and inefficiency.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Switching between tasks can cause a loss of focus and productivity.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Balancing different workflows may result in errors and delays.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155" name="Google Shape;1155;p18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Challenges Faced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56" name="Google Shape;1156;p183"/>
          <p:cNvPicPr preferRelativeResize="0"/>
          <p:nvPr/>
        </p:nvPicPr>
        <p:blipFill rotWithShape="1">
          <a:blip r:embed="rId3">
            <a:alphaModFix/>
          </a:blip>
          <a:srcRect b="0" l="16420" r="16420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7" name="Google Shape;1157;p183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8" name="Google Shape;1158;p183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9" name="Google Shape;1159;p18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183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183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162" name="Google Shape;1162;p18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6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p184"/>
          <p:cNvSpPr/>
          <p:nvPr/>
        </p:nvSpPr>
        <p:spPr>
          <a:xfrm>
            <a:off x="0" y="-5700"/>
            <a:ext cx="3204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8" name="Google Shape;1168;p184"/>
          <p:cNvSpPr txBox="1"/>
          <p:nvPr>
            <p:ph type="title"/>
          </p:nvPr>
        </p:nvSpPr>
        <p:spPr>
          <a:xfrm>
            <a:off x="3659150" y="446700"/>
            <a:ext cx="50343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Welcome to Day 5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69" name="Google Shape;1169;p184"/>
          <p:cNvSpPr txBox="1"/>
          <p:nvPr>
            <p:ph idx="4294967295" type="body"/>
          </p:nvPr>
        </p:nvSpPr>
        <p:spPr>
          <a:xfrm>
            <a:off x="3659150" y="1638350"/>
            <a:ext cx="50343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Day 5 focuses on the crucial aspect of consistency in decluttering digital files.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Consistency helps in establishing a sustainable organization system for digital content.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170" name="Google Shape;1170;p184"/>
          <p:cNvSpPr txBox="1"/>
          <p:nvPr>
            <p:ph idx="1" type="subTitle"/>
          </p:nvPr>
        </p:nvSpPr>
        <p:spPr>
          <a:xfrm>
            <a:off x="3659150" y="1091275"/>
            <a:ext cx="50343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Overview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71" name="Google Shape;1171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2" name="Google Shape;1172;p184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3" name="Google Shape;1173;p184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174" name="Google Shape;1174;p18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79" name="Google Shape;1179;p185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Following a uniform folder structure enhances overall efficiency.</a:t>
            </a:r>
            <a:endParaRPr sz="1200"/>
          </a:p>
        </p:txBody>
      </p:sp>
      <p:sp>
        <p:nvSpPr>
          <p:cNvPr descr="2" id="1180" name="Google Shape;1180;p185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Regular organizing habits reduce clutter and save time.</a:t>
            </a:r>
            <a:endParaRPr sz="1200"/>
          </a:p>
        </p:txBody>
      </p:sp>
      <p:sp>
        <p:nvSpPr>
          <p:cNvPr descr="1" id="1181" name="Google Shape;1181;p185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Consistent naming conventions aid in quick file retrieval.</a:t>
            </a:r>
            <a:endParaRPr sz="1200"/>
          </a:p>
        </p:txBody>
      </p:sp>
      <p:sp>
        <p:nvSpPr>
          <p:cNvPr id="1182" name="Google Shape;1182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Consistency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183" name="Google Shape;1183;p185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184" name="Google Shape;1184;p185"/>
          <p:cNvCxnSpPr>
            <a:endCxn id="1180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85" name="Google Shape;1185;p185"/>
          <p:cNvCxnSpPr>
            <a:endCxn id="1179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186" name="Google Shape;1186;p185"/>
          <p:cNvCxnSpPr>
            <a:endCxn id="1181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187" name="Google Shape;1187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8" name="Google Shape;1188;p185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185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190" name="Google Shape;1190;p18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4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Challenge of Multiple Processes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96" name="Google Shape;1196;p186"/>
          <p:cNvSpPr txBox="1"/>
          <p:nvPr>
            <p:ph idx="1" type="body"/>
          </p:nvPr>
        </p:nvSpPr>
        <p:spPr>
          <a:xfrm>
            <a:off x="457200" y="1974325"/>
            <a:ext cx="3776100" cy="228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5143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Allows for deeper focus and understanding of the chosen process.</a:t>
            </a:r>
            <a:endParaRPr sz="1100"/>
          </a:p>
          <a:p>
            <a:pPr indent="-355600" lvl="0" marL="51435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Reduces confusion and complexity in organizing digital files.</a:t>
            </a:r>
            <a:endParaRPr sz="1100"/>
          </a:p>
        </p:txBody>
      </p:sp>
      <p:sp>
        <p:nvSpPr>
          <p:cNvPr id="1197" name="Google Shape;1197;p186"/>
          <p:cNvSpPr txBox="1"/>
          <p:nvPr>
            <p:ph idx="2" type="body"/>
          </p:nvPr>
        </p:nvSpPr>
        <p:spPr>
          <a:xfrm>
            <a:off x="4800400" y="1974325"/>
            <a:ext cx="3776100" cy="228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5143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Divided attention can lead to incomplete organization tasks.</a:t>
            </a:r>
            <a:endParaRPr sz="1100"/>
          </a:p>
          <a:p>
            <a:pPr indent="-355600" lvl="0" marL="51435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Mixing processes can cause inconsistencies in file management.</a:t>
            </a:r>
            <a:endParaRPr sz="1100"/>
          </a:p>
        </p:txBody>
      </p:sp>
      <p:sp>
        <p:nvSpPr>
          <p:cNvPr id="1198" name="Google Shape;1198;p186"/>
          <p:cNvSpPr txBox="1"/>
          <p:nvPr>
            <p:ph idx="3" type="subTitle"/>
          </p:nvPr>
        </p:nvSpPr>
        <p:spPr>
          <a:xfrm>
            <a:off x="967500" y="1330950"/>
            <a:ext cx="3342000" cy="4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-GB" sz="1300">
                <a:latin typeface="Inter"/>
                <a:ea typeface="Inter"/>
                <a:cs typeface="Inter"/>
                <a:sym typeface="Inter"/>
              </a:rPr>
              <a:t>Benefits of Focusing on One Process</a:t>
            </a:r>
            <a:endParaRPr b="1" sz="13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99" name="Google Shape;1199;p186"/>
          <p:cNvSpPr txBox="1"/>
          <p:nvPr>
            <p:ph idx="4" type="subTitle"/>
          </p:nvPr>
        </p:nvSpPr>
        <p:spPr>
          <a:xfrm>
            <a:off x="5317300" y="1330950"/>
            <a:ext cx="3342000" cy="4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-GB" sz="1100">
                <a:latin typeface="Inter"/>
                <a:ea typeface="Inter"/>
                <a:cs typeface="Inter"/>
                <a:sym typeface="Inter"/>
              </a:rPr>
              <a:t>Challenges of Managing Multiple Processes</a:t>
            </a:r>
            <a:endParaRPr b="1" sz="1100"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200" name="Google Shape;1200;p186"/>
          <p:cNvGrpSpPr/>
          <p:nvPr/>
        </p:nvGrpSpPr>
        <p:grpSpPr>
          <a:xfrm>
            <a:off x="528601" y="1330950"/>
            <a:ext cx="3739812" cy="530100"/>
            <a:chOff x="528601" y="1330950"/>
            <a:chExt cx="3739812" cy="530100"/>
          </a:xfrm>
        </p:grpSpPr>
        <p:sp>
          <p:nvSpPr>
            <p:cNvPr id="1201" name="Google Shape;1201;p186"/>
            <p:cNvSpPr/>
            <p:nvPr/>
          </p:nvSpPr>
          <p:spPr>
            <a:xfrm>
              <a:off x="528601" y="1330950"/>
              <a:ext cx="412800" cy="412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5485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5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+</a:t>
              </a:r>
              <a:endParaRPr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1202" name="Google Shape;1202;p186"/>
            <p:cNvCxnSpPr/>
            <p:nvPr/>
          </p:nvCxnSpPr>
          <p:spPr>
            <a:xfrm>
              <a:off x="534013" y="1861050"/>
              <a:ext cx="3734400" cy="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203" name="Google Shape;1203;p186"/>
          <p:cNvGrpSpPr/>
          <p:nvPr/>
        </p:nvGrpSpPr>
        <p:grpSpPr>
          <a:xfrm>
            <a:off x="4870176" y="1330950"/>
            <a:ext cx="3739812" cy="530100"/>
            <a:chOff x="4870176" y="1330950"/>
            <a:chExt cx="3739812" cy="530100"/>
          </a:xfrm>
        </p:grpSpPr>
        <p:sp>
          <p:nvSpPr>
            <p:cNvPr id="1204" name="Google Shape;1204;p186"/>
            <p:cNvSpPr/>
            <p:nvPr/>
          </p:nvSpPr>
          <p:spPr>
            <a:xfrm>
              <a:off x="4870176" y="1330950"/>
              <a:ext cx="412800" cy="412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5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×</a:t>
              </a:r>
              <a:endParaRPr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1205" name="Google Shape;1205;p186"/>
            <p:cNvCxnSpPr/>
            <p:nvPr/>
          </p:nvCxnSpPr>
          <p:spPr>
            <a:xfrm>
              <a:off x="4875588" y="1861050"/>
              <a:ext cx="3734400" cy="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206" name="Google Shape;1206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7" name="Google Shape;1207;p186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8" name="Google Shape;1208;p186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209" name="Google Shape;1209;p18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3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4" name="Google Shape;1214;p187"/>
          <p:cNvGraphicFramePr/>
          <p:nvPr/>
        </p:nvGraphicFramePr>
        <p:xfrm>
          <a:off x="457200" y="121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{BDABB2F7-4A35-42A2-9C50-4048FF3E50DB}</a:tableStyleId>
              </a:tblPr>
              <a:tblGrid>
                <a:gridCol w="2077375"/>
                <a:gridCol w="6152225"/>
              </a:tblGrid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15" name="Google Shape;1215;p1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How to Stick to One Process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6" name="Google Shape;1216;p187"/>
          <p:cNvSpPr txBox="1"/>
          <p:nvPr>
            <p:ph idx="1" type="body"/>
          </p:nvPr>
        </p:nvSpPr>
        <p:spPr>
          <a:xfrm>
            <a:off x="2749850" y="1292400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Begin with manageable tasks to avoid feeling overwhelmed and increase the likelihood of maintaining consistency in your organizational process.</a:t>
            </a:r>
            <a:endParaRPr/>
          </a:p>
        </p:txBody>
      </p:sp>
      <p:sp>
        <p:nvSpPr>
          <p:cNvPr id="1217" name="Google Shape;1217;p187"/>
          <p:cNvSpPr txBox="1"/>
          <p:nvPr>
            <p:ph idx="2" type="body"/>
          </p:nvPr>
        </p:nvSpPr>
        <p:spPr>
          <a:xfrm>
            <a:off x="2749850" y="2399379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Concentrate your efforts on one process to prevent distractions and ensure efficient completion of tasks, leading to a more organized digital space.</a:t>
            </a:r>
            <a:endParaRPr/>
          </a:p>
        </p:txBody>
      </p:sp>
      <p:sp>
        <p:nvSpPr>
          <p:cNvPr id="1218" name="Google Shape;1218;p187"/>
          <p:cNvSpPr txBox="1"/>
          <p:nvPr>
            <p:ph idx="3" type="subTitle"/>
          </p:nvPr>
        </p:nvSpPr>
        <p:spPr>
          <a:xfrm>
            <a:off x="457200" y="12925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Start Small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19" name="Google Shape;1219;p187"/>
          <p:cNvSpPr txBox="1"/>
          <p:nvPr>
            <p:ph idx="4" type="subTitle"/>
          </p:nvPr>
        </p:nvSpPr>
        <p:spPr>
          <a:xfrm>
            <a:off x="457200" y="2399425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Focus Energy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20" name="Google Shape;1220;p187"/>
          <p:cNvSpPr txBox="1"/>
          <p:nvPr>
            <p:ph idx="5" type="subTitle"/>
          </p:nvPr>
        </p:nvSpPr>
        <p:spPr>
          <a:xfrm>
            <a:off x="457200" y="35064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Choose Suitable Apps and Processes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21" name="Google Shape;1221;p187"/>
          <p:cNvSpPr txBox="1"/>
          <p:nvPr>
            <p:ph idx="6" type="body"/>
          </p:nvPr>
        </p:nvSpPr>
        <p:spPr>
          <a:xfrm>
            <a:off x="2749850" y="3506396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Select tools and methods that align with your preferences and workflow to enhance efficiency and adherence to the chosen organizational process.</a:t>
            </a:r>
            <a:endParaRPr/>
          </a:p>
        </p:txBody>
      </p:sp>
      <p:sp>
        <p:nvSpPr>
          <p:cNvPr id="1222" name="Google Shape;1222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p187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4" name="Google Shape;1224;p187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225" name="Google Shape;1225;p18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9" name="Shape 1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" name="Google Shape;1230;p188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1" name="Google Shape;1231;p188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2" name="Google Shape;1232;p188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33" name="Google Shape;1233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Overcoming Lack of Motivation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34" name="Google Shape;1234;p188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Stay committed by setting small achievable milestones and rewarding yourself for progress.</a:t>
            </a:r>
            <a:endParaRPr sz="1100"/>
          </a:p>
        </p:txBody>
      </p:sp>
      <p:sp>
        <p:nvSpPr>
          <p:cNvPr descr="header_0" id="1235" name="Google Shape;1235;p188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Set Achievable Milestones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236" name="Google Shape;1236;p188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Schedule specific organization time slots to create a routine.</a:t>
            </a:r>
            <a:endParaRPr sz="1100"/>
          </a:p>
        </p:txBody>
      </p:sp>
      <p:sp>
        <p:nvSpPr>
          <p:cNvPr descr="header_1" id="1237" name="Google Shape;1237;p188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Schedule Organization Time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38" name="Google Shape;1238;p188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Visualize goals to remind yourself of the benefits of staying organized.</a:t>
            </a:r>
            <a:endParaRPr sz="1100"/>
          </a:p>
        </p:txBody>
      </p:sp>
      <p:sp>
        <p:nvSpPr>
          <p:cNvPr descr="header_2" id="1239" name="Google Shape;1239;p188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Visualize Goals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40" name="Google Shape;1240;p188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241" name="Google Shape;1241;p188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242" name="Google Shape;1242;p188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243" name="Google Shape;1243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4" name="Google Shape;1244;p188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5" name="Google Shape;1245;p188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246" name="Google Shape;1246;p18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0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18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Building a Habit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252" name="Google Shape;1252;p189"/>
          <p:cNvSpPr txBox="1"/>
          <p:nvPr>
            <p:ph idx="1" type="body"/>
          </p:nvPr>
        </p:nvSpPr>
        <p:spPr>
          <a:xfrm>
            <a:off x="457200" y="2364178"/>
            <a:ext cx="3776100" cy="22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34950" lvl="0" marL="3429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GB" sz="1000"/>
              <a:t>Consistent organization leads to easier file retrieval.</a:t>
            </a:r>
            <a:endParaRPr sz="1000"/>
          </a:p>
          <a:p>
            <a:pPr indent="-234950" lvl="0" marL="342900" rtl="0" algn="l">
              <a:spcBef>
                <a:spcPts val="1000"/>
              </a:spcBef>
              <a:spcAft>
                <a:spcPts val="1000"/>
              </a:spcAft>
              <a:buSzPts val="1000"/>
              <a:buChar char="•"/>
            </a:pPr>
            <a:r>
              <a:rPr lang="en-GB" sz="1000"/>
              <a:t>Developing a routine reduces decision fatigue when organizing files.</a:t>
            </a:r>
            <a:endParaRPr sz="1000"/>
          </a:p>
        </p:txBody>
      </p:sp>
      <p:sp>
        <p:nvSpPr>
          <p:cNvPr descr="2" id="1253" name="Google Shape;1253;p189"/>
          <p:cNvSpPr txBox="1"/>
          <p:nvPr>
            <p:ph idx="2" type="body"/>
          </p:nvPr>
        </p:nvSpPr>
        <p:spPr>
          <a:xfrm>
            <a:off x="4800400" y="2364178"/>
            <a:ext cx="3776100" cy="22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3495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GB" sz="1000"/>
              <a:t>Set specific times for file organization sessions.</a:t>
            </a:r>
            <a:endParaRPr sz="1000"/>
          </a:p>
          <a:p>
            <a:pPr indent="-23495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000"/>
              <a:buChar char="•"/>
            </a:pPr>
            <a:r>
              <a:rPr lang="en-GB" sz="1000"/>
              <a:t>Reward yourself for sticking to your organization routine.</a:t>
            </a:r>
            <a:endParaRPr sz="1000"/>
          </a:p>
        </p:txBody>
      </p:sp>
      <p:sp>
        <p:nvSpPr>
          <p:cNvPr descr="1" id="1254" name="Google Shape;1254;p189"/>
          <p:cNvSpPr txBox="1"/>
          <p:nvPr>
            <p:ph idx="4" type="subTitle"/>
          </p:nvPr>
        </p:nvSpPr>
        <p:spPr>
          <a:xfrm>
            <a:off x="457200" y="1823875"/>
            <a:ext cx="3776100" cy="46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Benefits of Consistency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255" name="Google Shape;1255;p189"/>
          <p:cNvSpPr txBox="1"/>
          <p:nvPr>
            <p:ph idx="3" type="subTitle"/>
          </p:nvPr>
        </p:nvSpPr>
        <p:spPr>
          <a:xfrm>
            <a:off x="4800400" y="1823875"/>
            <a:ext cx="3776100" cy="46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Tips for Building the Habit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56" name="Google Shape;1256;p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3163" y="1367977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7" name="Google Shape;1257;p1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1013" y="1367977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258" name="Google Shape;1258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9" name="Google Shape;1259;p189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0" name="Google Shape;1260;p189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261" name="Google Shape;1261;p18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5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p190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Conclusion: The Benefits Realized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67" name="Google Shape;1267;p190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Benefits of Completing the Challenge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68" name="Google Shape;1268;p19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6550" l="0" r="0" t="26555"/>
          <a:stretch/>
        </p:blipFill>
        <p:spPr>
          <a:xfrm>
            <a:off x="457200" y="2175175"/>
            <a:ext cx="8229601" cy="2574101"/>
          </a:xfrm>
          <a:prstGeom prst="rect">
            <a:avLst/>
          </a:prstGeom>
        </p:spPr>
      </p:pic>
      <p:sp>
        <p:nvSpPr>
          <p:cNvPr id="1269" name="Google Shape;1269;p190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Experience faster device performance.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Enjoy increased productivity.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1270" name="Google Shape;1270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1" name="Google Shape;1271;p190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Google Shape;1272;p190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5</a:t>
            </a:r>
            <a:endParaRPr b="1" sz="1600"/>
          </a:p>
        </p:txBody>
      </p:sp>
      <p:sp>
        <p:nvSpPr>
          <p:cNvPr id="1273" name="Google Shape;1273;p19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