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97" r:id="rId4"/>
    <p:sldMasterId id="2147483798" r:id="rId5"/>
    <p:sldMasterId id="2147483799" r:id="rId6"/>
    <p:sldMasterId id="2147483800" r:id="rId7"/>
    <p:sldMasterId id="2147483801" r:id="rId8"/>
    <p:sldMasterId id="2147483802" r:id="rId9"/>
    <p:sldMasterId id="2147483803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</p:sldIdLst>
  <p:sldSz cy="5143500" cx="9144000"/>
  <p:notesSz cx="6858000" cy="9144000"/>
  <p:embeddedFontLst>
    <p:embeddedFont>
      <p:font typeface="Hanken Grotesk"/>
      <p:regular r:id="rId24"/>
      <p:bold r:id="rId25"/>
      <p:italic r:id="rId26"/>
      <p:boldItalic r:id="rId27"/>
    </p:embeddedFont>
    <p:embeddedFont>
      <p:font typeface="Inter SemiBold"/>
      <p:regular r:id="rId28"/>
      <p:bold r:id="rId29"/>
    </p:embeddedFont>
    <p:embeddedFont>
      <p:font typeface="Hanken Grotesk SemiBold"/>
      <p:regular r:id="rId30"/>
      <p:bold r:id="rId31"/>
      <p:italic r:id="rId32"/>
      <p:boldItalic r:id="rId33"/>
    </p:embeddedFont>
    <p:embeddedFont>
      <p:font typeface="Inter"/>
      <p:regular r:id="rId34"/>
      <p:bold r:id="rId35"/>
    </p:embeddedFont>
    <p:embeddedFont>
      <p:font typeface="Helvetica Neue"/>
      <p:regular r:id="rId36"/>
      <p:bold r:id="rId37"/>
      <p:italic r:id="rId38"/>
      <p:boldItalic r:id="rId39"/>
    </p:embeddedFont>
    <p:embeddedFont>
      <p:font typeface="Helvetica Neue Light"/>
      <p:regular r:id="rId40"/>
      <p:bold r:id="rId41"/>
      <p:italic r:id="rId42"/>
      <p:boldItalic r:id="rId43"/>
    </p:embeddedFont>
    <p:embeddedFont>
      <p:font typeface="Inter Black"/>
      <p:bold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regular.fntdata"/><Relationship Id="rId20" Type="http://schemas.openxmlformats.org/officeDocument/2006/relationships/slide" Target="slides/slide9.xml"/><Relationship Id="rId42" Type="http://schemas.openxmlformats.org/officeDocument/2006/relationships/font" Target="fonts/HelveticaNeueLight-italic.fntdata"/><Relationship Id="rId41" Type="http://schemas.openxmlformats.org/officeDocument/2006/relationships/font" Target="fonts/HelveticaNeueLight-bold.fntdata"/><Relationship Id="rId22" Type="http://schemas.openxmlformats.org/officeDocument/2006/relationships/slide" Target="slides/slide11.xml"/><Relationship Id="rId44" Type="http://schemas.openxmlformats.org/officeDocument/2006/relationships/font" Target="fonts/InterBlack-bold.fntdata"/><Relationship Id="rId21" Type="http://schemas.openxmlformats.org/officeDocument/2006/relationships/slide" Target="slides/slide10.xml"/><Relationship Id="rId43" Type="http://schemas.openxmlformats.org/officeDocument/2006/relationships/font" Target="fonts/HelveticaNeueLight-boldItalic.fntdata"/><Relationship Id="rId24" Type="http://schemas.openxmlformats.org/officeDocument/2006/relationships/font" Target="fonts/HankenGrotesk-regular.fntdata"/><Relationship Id="rId23" Type="http://schemas.openxmlformats.org/officeDocument/2006/relationships/slide" Target="slides/slide12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HankenGrotesk-italic.fntdata"/><Relationship Id="rId25" Type="http://schemas.openxmlformats.org/officeDocument/2006/relationships/font" Target="fonts/HankenGrotesk-bold.fntdata"/><Relationship Id="rId28" Type="http://schemas.openxmlformats.org/officeDocument/2006/relationships/font" Target="fonts/InterSemiBold-regular.fntdata"/><Relationship Id="rId27" Type="http://schemas.openxmlformats.org/officeDocument/2006/relationships/font" Target="fonts/HankenGrotesk-bold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InterSemiBold-bold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HankenGroteskSemiBold-bold.fntdata"/><Relationship Id="rId30" Type="http://schemas.openxmlformats.org/officeDocument/2006/relationships/font" Target="fonts/HankenGroteskSemiBold-regular.fntdata"/><Relationship Id="rId11" Type="http://schemas.openxmlformats.org/officeDocument/2006/relationships/notesMaster" Target="notesMasters/notesMaster1.xml"/><Relationship Id="rId33" Type="http://schemas.openxmlformats.org/officeDocument/2006/relationships/font" Target="fonts/HankenGroteskSemiBold-boldItalic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HankenGroteskSemiBold-italic.fntdata"/><Relationship Id="rId13" Type="http://schemas.openxmlformats.org/officeDocument/2006/relationships/slide" Target="slides/slide2.xml"/><Relationship Id="rId35" Type="http://schemas.openxmlformats.org/officeDocument/2006/relationships/font" Target="fonts/Inter-bold.fntdata"/><Relationship Id="rId12" Type="http://schemas.openxmlformats.org/officeDocument/2006/relationships/slide" Target="slides/slide1.xml"/><Relationship Id="rId34" Type="http://schemas.openxmlformats.org/officeDocument/2006/relationships/font" Target="fonts/Inter-regular.fntdata"/><Relationship Id="rId15" Type="http://schemas.openxmlformats.org/officeDocument/2006/relationships/slide" Target="slides/slide4.xml"/><Relationship Id="rId37" Type="http://schemas.openxmlformats.org/officeDocument/2006/relationships/font" Target="fonts/HelveticaNeue-bold.fntdata"/><Relationship Id="rId14" Type="http://schemas.openxmlformats.org/officeDocument/2006/relationships/slide" Target="slides/slide3.xml"/><Relationship Id="rId36" Type="http://schemas.openxmlformats.org/officeDocument/2006/relationships/font" Target="fonts/HelveticaNeue-regular.fntdata"/><Relationship Id="rId17" Type="http://schemas.openxmlformats.org/officeDocument/2006/relationships/slide" Target="slides/slide6.xml"/><Relationship Id="rId39" Type="http://schemas.openxmlformats.org/officeDocument/2006/relationships/font" Target="fonts/HelveticaNeue-boldItalic.fntdata"/><Relationship Id="rId16" Type="http://schemas.openxmlformats.org/officeDocument/2006/relationships/slide" Target="slides/slide5.xml"/><Relationship Id="rId38" Type="http://schemas.openxmlformats.org/officeDocument/2006/relationships/font" Target="fonts/HelveticaNeue-italic.fntdata"/><Relationship Id="rId19" Type="http://schemas.openxmlformats.org/officeDocument/2006/relationships/slide" Target="slides/slide8.xml"/><Relationship Id="rId18" Type="http://schemas.openxmlformats.org/officeDocument/2006/relationships/slide" Target="slides/slide7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3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SLIDES_API188385601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5" name="Google Shape;995;SLIDES_API188385601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7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SLIDES_API1883856016_15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9" name="Google Shape;1149;SLIDES_API1883856016_15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0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SLIDES_API1883856016_16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2" name="Google Shape;1162;SLIDES_API1883856016_16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SLIDES_API1883856016_18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0" name="Google Shape;1180;SLIDES_API1883856016_18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SLIDES_API93846034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4" name="Google Shape;1004;SLIDES_API93846034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7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SLIDES_API1883856016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9" name="Google Shape;1019;SLIDES_API1883856016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2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SLIDES_API96717279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4" name="Google Shape;1034;SLIDES_API96717279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6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Google Shape;1057;SLIDES_API1883856016_6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8" name="Google Shape;1058;SLIDES_API1883856016_6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3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Google Shape;1074;SLIDES_API1883856016_8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5" name="Google Shape;1075;SLIDES_API1883856016_8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8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SLIDES_API1883856016_9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0" name="Google Shape;1090;SLIDES_API1883856016_9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9" name="Shape 1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Google Shape;1110;SLIDES_API1883856016_1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1" name="Google Shape;1111;SLIDES_API1883856016_1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6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Google Shape;1127;SLIDES_API58744429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8" name="Google Shape;1128;SLIDES_API58744429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10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672" name="Google Shape;672;p10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73" name="Google Shape;673;p10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0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6" name="Google Shape;676;p10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77" name="Google Shape;677;p10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78" name="Google Shape;678;p10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08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5" name="Google Shape;685;p10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10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8" name="Google Shape;688;p109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11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1" name="Google Shape;691;p11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1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4" name="Google Shape;694;p111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12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7" name="Google Shape;697;p112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8" name="Google Shape;698;p11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99" name="Google Shape;699;p112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0" name="Google Shape;700;p112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1" name="Google Shape;701;p112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p112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13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5" name="Google Shape;705;p113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06" name="Google Shape;706;p11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7" name="Google Shape;707;p113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11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0" name="Google Shape;710;p11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1" name="Google Shape;711;p11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12" name="Google Shape;712;p11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3" name="Google Shape;713;p114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4" name="Google Shape;714;p114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15" name="Google Shape;715;p114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5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8" name="Google Shape;718;p115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19" name="Google Shape;719;p115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20" name="Google Shape;720;p1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721" name="Google Shape;721;p115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2" name="Google Shape;722;p115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3" name="Google Shape;723;p115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116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6" name="Google Shape;726;p116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7" name="Google Shape;727;p116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p116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29" name="Google Shape;729;p116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0" name="Google Shape;730;p116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1" name="Google Shape;731;p116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32" name="Google Shape;732;p116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3" name="Google Shape;733;p116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4" name="Google Shape;734;p116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7" name="Google Shape;737;p11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8" name="Google Shape;738;p11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9" name="Google Shape;739;p1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118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2" name="Google Shape;742;p118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3" name="Google Shape;743;p118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4" name="Google Shape;744;p118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5" name="Google Shape;745;p118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6" name="Google Shape;746;p118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47" name="Google Shape;747;p1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19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0" name="Google Shape;750;p1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1" name="Google Shape;751;p119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2" name="Google Shape;752;p119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3" name="Google Shape;753;p119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4" name="Google Shape;754;p119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5" name="Google Shape;755;p119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12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58" name="Google Shape;758;p12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759" name="Google Shape;759;p12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0" name="Google Shape;760;p12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1" name="Google Shape;761;p12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2" name="Google Shape;762;p12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3" name="Google Shape;763;p12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4" name="Google Shape;764;p12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5" name="Google Shape;765;p12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6" name="Google Shape;766;p1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12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69" name="Google Shape;769;p12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0" name="Google Shape;770;p1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71" name="Google Shape;771;p12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2" name="Google Shape;772;p12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3" name="Google Shape;773;p12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4" name="Google Shape;774;p12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12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7" name="Google Shape;777;p12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78" name="Google Shape;778;p12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9" name="Google Shape;779;p12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0" name="Google Shape;780;p12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1" name="Google Shape;781;p12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82" name="Google Shape;782;p12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12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785" name="Google Shape;785;p12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6" name="Google Shape;786;p12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7" name="Google Shape;787;p12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8" name="Google Shape;788;p12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9" name="Google Shape;789;p12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0" name="Google Shape;790;p12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1" name="Google Shape;791;p12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2" name="Google Shape;792;p12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3" name="Google Shape;793;p12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4" name="Google Shape;794;p12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5" name="Google Shape;795;p12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6" name="Google Shape;796;p12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2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99" name="Google Shape;799;p12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0" name="Google Shape;800;p12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1" name="Google Shape;801;p12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02" name="Google Shape;802;p12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5" name="Google Shape;805;p12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6" name="Google Shape;806;p12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1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9" name="Google Shape;809;p12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0" name="Google Shape;810;p12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1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13" name="Google Shape;813;p12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4" name="Google Shape;814;p12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17" name="Google Shape;817;p12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8" name="Google Shape;818;p12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19" name="Google Shape;819;p12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0" name="Google Shape;820;p12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p1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23" name="Google Shape;823;p12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4" name="Google Shape;824;p12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5" name="Google Shape;825;p12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26" name="Google Shape;826;p12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130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829" name="Google Shape;829;p130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830" name="Google Shape;830;p130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131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3" name="Google Shape;833;p131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34" name="Google Shape;834;p131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5" name="Google Shape;835;p131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13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2" name="Google Shape;842;p1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1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5" name="Google Shape;845;p13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1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48" name="Google Shape;848;p13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3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1" name="Google Shape;851;p13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13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4" name="Google Shape;854;p13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5" name="Google Shape;855;p13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56" name="Google Shape;856;p13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7" name="Google Shape;857;p13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8" name="Google Shape;858;p13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9" name="Google Shape;859;p13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3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2" name="Google Shape;862;p13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3" name="Google Shape;863;p1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4" name="Google Shape;864;p13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13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7" name="Google Shape;867;p13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68" name="Google Shape;868;p1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69" name="Google Shape;869;p13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0" name="Google Shape;870;p13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1" name="Google Shape;871;p13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872" name="Google Shape;872;p13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14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5" name="Google Shape;875;p14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6" name="Google Shape;876;p14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77" name="Google Shape;877;p1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878" name="Google Shape;878;p14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9" name="Google Shape;879;p14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0" name="Google Shape;880;p14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8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14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83" name="Google Shape;883;p14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4" name="Google Shape;884;p14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5" name="Google Shape;885;p14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86" name="Google Shape;886;p14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7" name="Google Shape;887;p14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8" name="Google Shape;888;p14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89" name="Google Shape;889;p14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0" name="Google Shape;890;p14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1" name="Google Shape;891;p14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p14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4" name="Google Shape;894;p14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5" name="Google Shape;895;p14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6" name="Google Shape;896;p1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14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99" name="Google Shape;899;p14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0" name="Google Shape;900;p14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1" name="Google Shape;901;p14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2" name="Google Shape;902;p14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3" name="Google Shape;903;p14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4" name="Google Shape;904;p1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14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07" name="Google Shape;907;p1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08" name="Google Shape;908;p14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09" name="Google Shape;909;p14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0" name="Google Shape;910;p14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911" name="Google Shape;911;p14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2" name="Google Shape;912;p14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14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5" name="Google Shape;915;p14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916" name="Google Shape;916;p14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17" name="Google Shape;917;p14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8" name="Google Shape;918;p14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19" name="Google Shape;919;p14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0" name="Google Shape;920;p14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1" name="Google Shape;921;p14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2" name="Google Shape;922;p14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3" name="Google Shape;923;p14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14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6" name="Google Shape;926;p14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7" name="Google Shape;927;p1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28" name="Google Shape;928;p14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29" name="Google Shape;929;p14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0" name="Google Shape;930;p14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1" name="Google Shape;931;p14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14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4" name="Google Shape;934;p14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5" name="Google Shape;935;p14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6" name="Google Shape;936;p14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7" name="Google Shape;937;p14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8" name="Google Shape;938;p1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39" name="Google Shape;939;p14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4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42" name="Google Shape;942;p14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3" name="Google Shape;943;p14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4" name="Google Shape;944;p14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5" name="Google Shape;945;p14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6" name="Google Shape;946;p14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7" name="Google Shape;947;p14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8" name="Google Shape;948;p14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9" name="Google Shape;949;p14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0" name="Google Shape;950;p14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1" name="Google Shape;951;p14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2" name="Google Shape;952;p14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3" name="Google Shape;953;p14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14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6" name="Google Shape;956;p14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7" name="Google Shape;957;p14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8" name="Google Shape;958;p14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59" name="Google Shape;959;p14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960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1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2" name="Google Shape;962;p15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3" name="Google Shape;963;p15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6" name="Google Shape;966;p15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7" name="Google Shape;967;p15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1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0" name="Google Shape;970;p15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1" name="Google Shape;971;p15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5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74" name="Google Shape;974;p15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5" name="Google Shape;975;p15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6" name="Google Shape;976;p15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77" name="Google Shape;977;p15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978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p15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980" name="Google Shape;980;p1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1" name="Google Shape;981;p1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82" name="Google Shape;982;p1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3" name="Google Shape;983;p1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 1">
  <p:cSld name="CUSTOM_2_1_1"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155"/>
          <p:cNvSpPr txBox="1"/>
          <p:nvPr>
            <p:ph type="title"/>
          </p:nvPr>
        </p:nvSpPr>
        <p:spPr>
          <a:xfrm>
            <a:off x="693575" y="440975"/>
            <a:ext cx="5703300" cy="92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986" name="Google Shape;986;p15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987" name="Google Shape;987;p155"/>
          <p:cNvSpPr/>
          <p:nvPr>
            <p:ph idx="2" type="pic"/>
          </p:nvPr>
        </p:nvSpPr>
        <p:spPr>
          <a:xfrm>
            <a:off x="5071100" y="1185325"/>
            <a:ext cx="3615600" cy="32976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4_1"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156"/>
          <p:cNvSpPr/>
          <p:nvPr/>
        </p:nvSpPr>
        <p:spPr>
          <a:xfrm>
            <a:off x="431725" y="445025"/>
            <a:ext cx="5994600" cy="424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0" name="Google Shape;990;p156"/>
          <p:cNvSpPr txBox="1"/>
          <p:nvPr>
            <p:ph type="title"/>
          </p:nvPr>
        </p:nvSpPr>
        <p:spPr>
          <a:xfrm>
            <a:off x="639600" y="443850"/>
            <a:ext cx="5711400" cy="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991" name="Google Shape;991;p156"/>
          <p:cNvSpPr txBox="1"/>
          <p:nvPr>
            <p:ph idx="1" type="body"/>
          </p:nvPr>
        </p:nvSpPr>
        <p:spPr>
          <a:xfrm>
            <a:off x="639675" y="2072075"/>
            <a:ext cx="5538900" cy="225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92" name="Google Shape;992;p156"/>
          <p:cNvSpPr txBox="1"/>
          <p:nvPr>
            <p:ph idx="2" type="subTitle"/>
          </p:nvPr>
        </p:nvSpPr>
        <p:spPr>
          <a:xfrm>
            <a:off x="639600" y="1311975"/>
            <a:ext cx="5538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4" name="Google Shape;74;p1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75" name="Google Shape;75;p19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9" name="Google Shape;79;p2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0" name="Google Shape;80;p20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21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" name="Google Shape;84;p21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5" name="Google Shape;85;p2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3258712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2"/>
          <p:cNvSpPr/>
          <p:nvPr/>
        </p:nvSpPr>
        <p:spPr>
          <a:xfrm>
            <a:off x="6060337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22"/>
          <p:cNvSpPr/>
          <p:nvPr/>
        </p:nvSpPr>
        <p:spPr>
          <a:xfrm>
            <a:off x="457163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22"/>
          <p:cNvSpPr/>
          <p:nvPr/>
        </p:nvSpPr>
        <p:spPr>
          <a:xfrm>
            <a:off x="3258787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6060412" y="1263489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2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3" name="Google Shape;93;p22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" name="Google Shape;94;p22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" name="Google Shape;95;p22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" name="Google Shape;96;p22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2"/>
          <p:cNvSpPr/>
          <p:nvPr/>
        </p:nvSpPr>
        <p:spPr>
          <a:xfrm>
            <a:off x="457088" y="3087514"/>
            <a:ext cx="2626500" cy="15243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2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99" name="Google Shape;99;p22"/>
          <p:cNvCxnSpPr/>
          <p:nvPr/>
        </p:nvCxnSpPr>
        <p:spPr>
          <a:xfrm flipH="1" rot="10800000">
            <a:off x="457088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" name="Google Shape;100;p22"/>
          <p:cNvCxnSpPr/>
          <p:nvPr/>
        </p:nvCxnSpPr>
        <p:spPr>
          <a:xfrm flipH="1" rot="10800000">
            <a:off x="3258712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" name="Google Shape;101;p22"/>
          <p:cNvCxnSpPr/>
          <p:nvPr/>
        </p:nvCxnSpPr>
        <p:spPr>
          <a:xfrm flipH="1" rot="10800000">
            <a:off x="6060337" y="4605225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2" name="Google Shape;102;p2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03" name="Google Shape;103;p22"/>
          <p:cNvCxnSpPr/>
          <p:nvPr/>
        </p:nvCxnSpPr>
        <p:spPr>
          <a:xfrm flipH="1" rot="10800000">
            <a:off x="457163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" name="Google Shape;104;p22"/>
          <p:cNvCxnSpPr/>
          <p:nvPr/>
        </p:nvCxnSpPr>
        <p:spPr>
          <a:xfrm flipH="1" rot="10800000">
            <a:off x="3258787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" name="Google Shape;105;p22"/>
          <p:cNvCxnSpPr/>
          <p:nvPr/>
        </p:nvCxnSpPr>
        <p:spPr>
          <a:xfrm flipH="1" rot="10800000">
            <a:off x="6060412" y="2781200"/>
            <a:ext cx="2626500" cy="1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8" name="Google Shape;108;p23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" name="Google Shape;109;p23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0" name="Google Shape;110;p2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"/>
          <p:cNvSpPr txBox="1"/>
          <p:nvPr>
            <p:ph idx="1" type="subTitle"/>
          </p:nvPr>
        </p:nvSpPr>
        <p:spPr>
          <a:xfrm>
            <a:off x="3258748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4"/>
          <p:cNvSpPr txBox="1"/>
          <p:nvPr>
            <p:ph idx="2" type="subTitle"/>
          </p:nvPr>
        </p:nvSpPr>
        <p:spPr>
          <a:xfrm>
            <a:off x="6060222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4"/>
          <p:cNvSpPr txBox="1"/>
          <p:nvPr>
            <p:ph idx="3" type="subTitle"/>
          </p:nvPr>
        </p:nvSpPr>
        <p:spPr>
          <a:xfrm>
            <a:off x="457263" y="1259300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4"/>
          <p:cNvSpPr txBox="1"/>
          <p:nvPr>
            <p:ph idx="4" type="body"/>
          </p:nvPr>
        </p:nvSpPr>
        <p:spPr>
          <a:xfrm>
            <a:off x="457288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6" name="Google Shape;116;p24"/>
          <p:cNvSpPr txBox="1"/>
          <p:nvPr>
            <p:ph idx="5" type="body"/>
          </p:nvPr>
        </p:nvSpPr>
        <p:spPr>
          <a:xfrm>
            <a:off x="3258762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" name="Google Shape;117;p24"/>
          <p:cNvSpPr txBox="1"/>
          <p:nvPr>
            <p:ph idx="6" type="body"/>
          </p:nvPr>
        </p:nvSpPr>
        <p:spPr>
          <a:xfrm>
            <a:off x="6060236" y="1733900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19" name="Google Shape;119;p24"/>
          <p:cNvSpPr txBox="1"/>
          <p:nvPr>
            <p:ph idx="7" type="subTitle"/>
          </p:nvPr>
        </p:nvSpPr>
        <p:spPr>
          <a:xfrm>
            <a:off x="3258748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4"/>
          <p:cNvSpPr txBox="1"/>
          <p:nvPr>
            <p:ph idx="8" type="subTitle"/>
          </p:nvPr>
        </p:nvSpPr>
        <p:spPr>
          <a:xfrm>
            <a:off x="6060222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9" type="subTitle"/>
          </p:nvPr>
        </p:nvSpPr>
        <p:spPr>
          <a:xfrm>
            <a:off x="457263" y="2909675"/>
            <a:ext cx="23781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3" type="body"/>
          </p:nvPr>
        </p:nvSpPr>
        <p:spPr>
          <a:xfrm>
            <a:off x="457288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3" name="Google Shape;123;p24"/>
          <p:cNvSpPr txBox="1"/>
          <p:nvPr>
            <p:ph idx="14" type="body"/>
          </p:nvPr>
        </p:nvSpPr>
        <p:spPr>
          <a:xfrm>
            <a:off x="3258762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4" name="Google Shape;124;p24"/>
          <p:cNvSpPr txBox="1"/>
          <p:nvPr>
            <p:ph idx="15" type="body"/>
          </p:nvPr>
        </p:nvSpPr>
        <p:spPr>
          <a:xfrm>
            <a:off x="6060236" y="3384275"/>
            <a:ext cx="2626500" cy="1239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457238" y="227032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25"/>
          <p:cNvSpPr txBox="1"/>
          <p:nvPr>
            <p:ph idx="2" type="body"/>
          </p:nvPr>
        </p:nvSpPr>
        <p:spPr>
          <a:xfrm>
            <a:off x="3258938" y="227032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8" name="Google Shape;128;p25"/>
          <p:cNvSpPr txBox="1"/>
          <p:nvPr>
            <p:ph idx="3" type="body"/>
          </p:nvPr>
        </p:nvSpPr>
        <p:spPr>
          <a:xfrm>
            <a:off x="6011063" y="227032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9" name="Google Shape;129;p25"/>
          <p:cNvSpPr txBox="1"/>
          <p:nvPr>
            <p:ph idx="4" type="subTitle"/>
          </p:nvPr>
        </p:nvSpPr>
        <p:spPr>
          <a:xfrm>
            <a:off x="12994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0" name="Google Shape;130;p2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31" name="Google Shape;131;p25"/>
          <p:cNvSpPr txBox="1"/>
          <p:nvPr>
            <p:ph idx="5" type="subTitle"/>
          </p:nvPr>
        </p:nvSpPr>
        <p:spPr>
          <a:xfrm>
            <a:off x="4136888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2" name="Google Shape;132;p25"/>
          <p:cNvSpPr txBox="1"/>
          <p:nvPr>
            <p:ph idx="6" type="subTitle"/>
          </p:nvPr>
        </p:nvSpPr>
        <p:spPr>
          <a:xfrm>
            <a:off x="6913613" y="128557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3" name="Google Shape;133;p25"/>
          <p:cNvSpPr txBox="1"/>
          <p:nvPr>
            <p:ph idx="7" type="body"/>
          </p:nvPr>
        </p:nvSpPr>
        <p:spPr>
          <a:xfrm>
            <a:off x="457238" y="3663175"/>
            <a:ext cx="25551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4" name="Google Shape;134;p25"/>
          <p:cNvSpPr txBox="1"/>
          <p:nvPr>
            <p:ph idx="8" type="body"/>
          </p:nvPr>
        </p:nvSpPr>
        <p:spPr>
          <a:xfrm>
            <a:off x="3258938" y="3663175"/>
            <a:ext cx="26265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" name="Google Shape;135;p25"/>
          <p:cNvSpPr txBox="1"/>
          <p:nvPr>
            <p:ph idx="9" type="body"/>
          </p:nvPr>
        </p:nvSpPr>
        <p:spPr>
          <a:xfrm>
            <a:off x="6011063" y="3663175"/>
            <a:ext cx="2675700" cy="9168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6" name="Google Shape;136;p25"/>
          <p:cNvSpPr txBox="1"/>
          <p:nvPr>
            <p:ph idx="13" type="subTitle"/>
          </p:nvPr>
        </p:nvSpPr>
        <p:spPr>
          <a:xfrm>
            <a:off x="12994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7" name="Google Shape;137;p25"/>
          <p:cNvSpPr txBox="1"/>
          <p:nvPr>
            <p:ph idx="14" type="subTitle"/>
          </p:nvPr>
        </p:nvSpPr>
        <p:spPr>
          <a:xfrm>
            <a:off x="4136888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8" name="Google Shape;138;p25"/>
          <p:cNvSpPr txBox="1"/>
          <p:nvPr>
            <p:ph idx="15" type="subTitle"/>
          </p:nvPr>
        </p:nvSpPr>
        <p:spPr>
          <a:xfrm>
            <a:off x="6913613" y="2678425"/>
            <a:ext cx="8706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"/>
          <p:cNvSpPr txBox="1"/>
          <p:nvPr>
            <p:ph idx="1" type="body"/>
          </p:nvPr>
        </p:nvSpPr>
        <p:spPr>
          <a:xfrm>
            <a:off x="45727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1" name="Google Shape;141;p2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42" name="Google Shape;142;p26"/>
          <p:cNvSpPr/>
          <p:nvPr/>
        </p:nvSpPr>
        <p:spPr>
          <a:xfrm>
            <a:off x="457275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3" name="Google Shape;143;p26"/>
          <p:cNvSpPr/>
          <p:nvPr/>
        </p:nvSpPr>
        <p:spPr>
          <a:xfrm>
            <a:off x="3258903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4" name="Google Shape;144;p26"/>
          <p:cNvSpPr/>
          <p:nvPr/>
        </p:nvSpPr>
        <p:spPr>
          <a:xfrm>
            <a:off x="6060526" y="1143850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5" name="Google Shape;145;p26"/>
          <p:cNvSpPr txBox="1"/>
          <p:nvPr>
            <p:ph idx="2" type="body"/>
          </p:nvPr>
        </p:nvSpPr>
        <p:spPr>
          <a:xfrm>
            <a:off x="3258900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26"/>
          <p:cNvSpPr txBox="1"/>
          <p:nvPr>
            <p:ph idx="3" type="body"/>
          </p:nvPr>
        </p:nvSpPr>
        <p:spPr>
          <a:xfrm>
            <a:off x="6060525" y="1389250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7" name="Google Shape;147;p26"/>
          <p:cNvSpPr txBox="1"/>
          <p:nvPr>
            <p:ph idx="4" type="body"/>
          </p:nvPr>
        </p:nvSpPr>
        <p:spPr>
          <a:xfrm>
            <a:off x="45727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8" name="Google Shape;148;p26"/>
          <p:cNvSpPr/>
          <p:nvPr/>
        </p:nvSpPr>
        <p:spPr>
          <a:xfrm>
            <a:off x="457275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9" name="Google Shape;149;p26"/>
          <p:cNvSpPr/>
          <p:nvPr/>
        </p:nvSpPr>
        <p:spPr>
          <a:xfrm>
            <a:off x="3258903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0" name="Google Shape;150;p26"/>
          <p:cNvSpPr/>
          <p:nvPr/>
        </p:nvSpPr>
        <p:spPr>
          <a:xfrm>
            <a:off x="6060526" y="3003875"/>
            <a:ext cx="612900" cy="245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51" name="Google Shape;151;p26"/>
          <p:cNvSpPr txBox="1"/>
          <p:nvPr>
            <p:ph idx="5" type="body"/>
          </p:nvPr>
        </p:nvSpPr>
        <p:spPr>
          <a:xfrm>
            <a:off x="3258900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2" name="Google Shape;152;p26"/>
          <p:cNvSpPr txBox="1"/>
          <p:nvPr>
            <p:ph idx="6" type="body"/>
          </p:nvPr>
        </p:nvSpPr>
        <p:spPr>
          <a:xfrm>
            <a:off x="6060525" y="3249275"/>
            <a:ext cx="2626200" cy="14676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7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" name="Google Shape;155;p27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156" name="Google Shape;156;p27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27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8" name="Google Shape;158;p27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9" name="Google Shape;159;p27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0" name="Google Shape;160;p27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7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7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6" name="Google Shape;166;p28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2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68" name="Google Shape;168;p28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9" name="Google Shape;169;p28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8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1" name="Google Shape;171;p28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9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4" name="Google Shape;174;p29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5" name="Google Shape;175;p29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29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29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2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179" name="Google Shape;179;p29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82" name="Google Shape;182;p30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30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4" name="Google Shape;184;p30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5" name="Google Shape;185;p30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30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7" name="Google Shape;187;p30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30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9" name="Google Shape;189;p30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0" name="Google Shape;190;p30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1" name="Google Shape;191;p30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30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30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1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6" name="Google Shape;196;p3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7" name="Google Shape;197;p3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8" name="Google Shape;198;p3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199" name="Google Shape;199;p3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2" name="Google Shape;202;p32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3" name="Google Shape;203;p32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6" name="Google Shape;206;p33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7" name="Google Shape;207;p33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0" name="Google Shape;210;p34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1" name="Google Shape;211;p34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14" name="Google Shape;214;p35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5" name="Google Shape;215;p35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6" name="Google Shape;216;p35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217" name="Google Shape;217;p35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7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4" name="Google Shape;224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7" name="Google Shape;227;p3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0" name="Google Shape;230;p39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3" name="Google Shape;233;p40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1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6" name="Google Shape;236;p41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7" name="Google Shape;237;p4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38" name="Google Shape;238;p41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2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1" name="Google Shape;241;p42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2" name="Google Shape;242;p4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3" name="Google Shape;243;p42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3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6" name="Google Shape;246;p43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7" name="Google Shape;247;p4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48" name="Google Shape;248;p43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4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1" name="Google Shape;251;p44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2" name="Google Shape;252;p44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3" name="Google Shape;253;p4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5"/>
          <p:cNvSpPr/>
          <p:nvPr/>
        </p:nvSpPr>
        <p:spPr>
          <a:xfrm>
            <a:off x="6727365" y="144680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45"/>
          <p:cNvSpPr txBox="1"/>
          <p:nvPr>
            <p:ph idx="1" type="body"/>
          </p:nvPr>
        </p:nvSpPr>
        <p:spPr>
          <a:xfrm>
            <a:off x="6727365" y="145769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7" name="Google Shape;257;p45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8" name="Google Shape;258;p45"/>
          <p:cNvSpPr/>
          <p:nvPr/>
        </p:nvSpPr>
        <p:spPr>
          <a:xfrm>
            <a:off x="457200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45"/>
          <p:cNvSpPr/>
          <p:nvPr/>
        </p:nvSpPr>
        <p:spPr>
          <a:xfrm>
            <a:off x="2547256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45"/>
          <p:cNvSpPr/>
          <p:nvPr/>
        </p:nvSpPr>
        <p:spPr>
          <a:xfrm>
            <a:off x="4637311" y="1455350"/>
            <a:ext cx="19593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1" name="Google Shape;261;p45"/>
          <p:cNvCxnSpPr/>
          <p:nvPr/>
        </p:nvCxnSpPr>
        <p:spPr>
          <a:xfrm flipH="1" rot="10800000">
            <a:off x="457200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2" name="Google Shape;262;p45"/>
          <p:cNvCxnSpPr/>
          <p:nvPr/>
        </p:nvCxnSpPr>
        <p:spPr>
          <a:xfrm flipH="1" rot="10800000">
            <a:off x="2547256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3" name="Google Shape;263;p45"/>
          <p:cNvCxnSpPr/>
          <p:nvPr/>
        </p:nvCxnSpPr>
        <p:spPr>
          <a:xfrm flipH="1" rot="10800000">
            <a:off x="4637311" y="432508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4" name="Google Shape;264;p45"/>
          <p:cNvSpPr txBox="1"/>
          <p:nvPr>
            <p:ph idx="2" type="body"/>
          </p:nvPr>
        </p:nvSpPr>
        <p:spPr>
          <a:xfrm>
            <a:off x="457200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5" name="Google Shape;265;p45"/>
          <p:cNvSpPr txBox="1"/>
          <p:nvPr>
            <p:ph idx="3" type="body"/>
          </p:nvPr>
        </p:nvSpPr>
        <p:spPr>
          <a:xfrm>
            <a:off x="4637311" y="1466248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6" name="Google Shape;266;p45"/>
          <p:cNvSpPr txBox="1"/>
          <p:nvPr>
            <p:ph idx="4" type="body"/>
          </p:nvPr>
        </p:nvSpPr>
        <p:spPr>
          <a:xfrm>
            <a:off x="2547256" y="1453859"/>
            <a:ext cx="19593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67" name="Google Shape;267;p45"/>
          <p:cNvCxnSpPr/>
          <p:nvPr/>
        </p:nvCxnSpPr>
        <p:spPr>
          <a:xfrm flipH="1" rot="10800000">
            <a:off x="6727365" y="4316534"/>
            <a:ext cx="1959300" cy="21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6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0" name="Google Shape;270;p46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1" name="Google Shape;271;p46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2" name="Google Shape;272;p4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/>
          <p:nvPr>
            <p:ph idx="1" type="subTitle"/>
          </p:nvPr>
        </p:nvSpPr>
        <p:spPr>
          <a:xfrm>
            <a:off x="2547182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75" name="Google Shape;275;p47"/>
          <p:cNvSpPr txBox="1"/>
          <p:nvPr>
            <p:ph idx="2" type="subTitle"/>
          </p:nvPr>
        </p:nvSpPr>
        <p:spPr>
          <a:xfrm>
            <a:off x="4637230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76" name="Google Shape;276;p47"/>
          <p:cNvSpPr txBox="1"/>
          <p:nvPr>
            <p:ph idx="3" type="subTitle"/>
          </p:nvPr>
        </p:nvSpPr>
        <p:spPr>
          <a:xfrm>
            <a:off x="457125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77" name="Google Shape;277;p47"/>
          <p:cNvSpPr txBox="1"/>
          <p:nvPr>
            <p:ph idx="4" type="body"/>
          </p:nvPr>
        </p:nvSpPr>
        <p:spPr>
          <a:xfrm>
            <a:off x="457150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8" name="Google Shape;278;p47"/>
          <p:cNvSpPr txBox="1"/>
          <p:nvPr>
            <p:ph idx="5" type="body"/>
          </p:nvPr>
        </p:nvSpPr>
        <p:spPr>
          <a:xfrm>
            <a:off x="2547197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9" name="Google Shape;279;p47"/>
          <p:cNvSpPr txBox="1"/>
          <p:nvPr>
            <p:ph idx="6" type="body"/>
          </p:nvPr>
        </p:nvSpPr>
        <p:spPr>
          <a:xfrm>
            <a:off x="4637244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0" name="Google Shape;280;p4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81" name="Google Shape;281;p47"/>
          <p:cNvSpPr txBox="1"/>
          <p:nvPr>
            <p:ph idx="7" type="subTitle"/>
          </p:nvPr>
        </p:nvSpPr>
        <p:spPr>
          <a:xfrm>
            <a:off x="6727263" y="1371750"/>
            <a:ext cx="17742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4500">
                <a:solidFill>
                  <a:schemeClr val="accent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82" name="Google Shape;282;p47"/>
          <p:cNvSpPr txBox="1"/>
          <p:nvPr>
            <p:ph idx="8" type="body"/>
          </p:nvPr>
        </p:nvSpPr>
        <p:spPr>
          <a:xfrm>
            <a:off x="6727276" y="1846350"/>
            <a:ext cx="1959600" cy="23541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8"/>
          <p:cNvSpPr/>
          <p:nvPr/>
        </p:nvSpPr>
        <p:spPr>
          <a:xfrm>
            <a:off x="51704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5" name="Google Shape;285;p48"/>
          <p:cNvSpPr txBox="1"/>
          <p:nvPr>
            <p:ph idx="1" type="body"/>
          </p:nvPr>
        </p:nvSpPr>
        <p:spPr>
          <a:xfrm>
            <a:off x="489150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6" name="Google Shape;286;p48"/>
          <p:cNvSpPr/>
          <p:nvPr/>
        </p:nvSpPr>
        <p:spPr>
          <a:xfrm>
            <a:off x="30885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7" name="Google Shape;287;p48"/>
          <p:cNvSpPr/>
          <p:nvPr/>
        </p:nvSpPr>
        <p:spPr>
          <a:xfrm>
            <a:off x="10066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88" name="Google Shape;288;p48"/>
          <p:cNvSpPr txBox="1"/>
          <p:nvPr>
            <p:ph idx="2" type="subTitle"/>
          </p:nvPr>
        </p:nvSpPr>
        <p:spPr>
          <a:xfrm>
            <a:off x="30885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89" name="Google Shape;289;p48"/>
          <p:cNvSpPr txBox="1"/>
          <p:nvPr>
            <p:ph idx="3" type="subTitle"/>
          </p:nvPr>
        </p:nvSpPr>
        <p:spPr>
          <a:xfrm>
            <a:off x="51704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0" name="Google Shape;290;p48"/>
          <p:cNvSpPr txBox="1"/>
          <p:nvPr>
            <p:ph idx="4" type="subTitle"/>
          </p:nvPr>
        </p:nvSpPr>
        <p:spPr>
          <a:xfrm>
            <a:off x="10066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91" name="Google Shape;291;p48"/>
          <p:cNvSpPr txBox="1"/>
          <p:nvPr>
            <p:ph idx="5" type="body"/>
          </p:nvPr>
        </p:nvSpPr>
        <p:spPr>
          <a:xfrm>
            <a:off x="257105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2" name="Google Shape;292;p48"/>
          <p:cNvSpPr txBox="1"/>
          <p:nvPr>
            <p:ph idx="6" type="body"/>
          </p:nvPr>
        </p:nvSpPr>
        <p:spPr>
          <a:xfrm>
            <a:off x="4652957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3" name="Google Shape;293;p4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94" name="Google Shape;294;p48"/>
          <p:cNvSpPr txBox="1"/>
          <p:nvPr>
            <p:ph idx="7" type="body"/>
          </p:nvPr>
        </p:nvSpPr>
        <p:spPr>
          <a:xfrm>
            <a:off x="6734864" y="2727525"/>
            <a:ext cx="19518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5" name="Google Shape;295;p48"/>
          <p:cNvSpPr/>
          <p:nvPr/>
        </p:nvSpPr>
        <p:spPr>
          <a:xfrm>
            <a:off x="725234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296" name="Google Shape;296;p48"/>
          <p:cNvSpPr txBox="1"/>
          <p:nvPr>
            <p:ph idx="8" type="subTitle"/>
          </p:nvPr>
        </p:nvSpPr>
        <p:spPr>
          <a:xfrm>
            <a:off x="725235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9"/>
          <p:cNvSpPr txBox="1"/>
          <p:nvPr>
            <p:ph idx="1" type="body"/>
          </p:nvPr>
        </p:nvSpPr>
        <p:spPr>
          <a:xfrm>
            <a:off x="457263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99" name="Google Shape;299;p4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00" name="Google Shape;300;p49"/>
          <p:cNvSpPr/>
          <p:nvPr/>
        </p:nvSpPr>
        <p:spPr>
          <a:xfrm>
            <a:off x="45726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1" name="Google Shape;301;p49"/>
          <p:cNvSpPr/>
          <p:nvPr/>
        </p:nvSpPr>
        <p:spPr>
          <a:xfrm>
            <a:off x="2547331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2" name="Google Shape;302;p49"/>
          <p:cNvSpPr/>
          <p:nvPr/>
        </p:nvSpPr>
        <p:spPr>
          <a:xfrm>
            <a:off x="4637396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3" name="Google Shape;303;p49"/>
          <p:cNvSpPr txBox="1"/>
          <p:nvPr>
            <p:ph idx="2" type="body"/>
          </p:nvPr>
        </p:nvSpPr>
        <p:spPr>
          <a:xfrm>
            <a:off x="2547326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4" name="Google Shape;304;p49"/>
          <p:cNvSpPr txBox="1"/>
          <p:nvPr>
            <p:ph idx="3" type="body"/>
          </p:nvPr>
        </p:nvSpPr>
        <p:spPr>
          <a:xfrm>
            <a:off x="4637390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05" name="Google Shape;305;p49"/>
          <p:cNvSpPr/>
          <p:nvPr/>
        </p:nvSpPr>
        <p:spPr>
          <a:xfrm>
            <a:off x="6727447" y="1362450"/>
            <a:ext cx="4572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306" name="Google Shape;306;p49"/>
          <p:cNvSpPr txBox="1"/>
          <p:nvPr>
            <p:ph idx="4" type="body"/>
          </p:nvPr>
        </p:nvSpPr>
        <p:spPr>
          <a:xfrm>
            <a:off x="6727439" y="1724175"/>
            <a:ext cx="1959300" cy="2735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37150" spcFirstLastPara="1" rIns="91425" wrap="square" tIns="1371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50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9" name="Google Shape;309;p50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310" name="Google Shape;310;p50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1" name="Google Shape;311;p50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2" name="Google Shape;312;p50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3" name="Google Shape;313;p50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14" name="Google Shape;314;p50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5" name="Google Shape;315;p50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6" name="Google Shape;316;p50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7" name="Google Shape;317;p5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1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0" name="Google Shape;320;p51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p5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22" name="Google Shape;322;p51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3" name="Google Shape;323;p51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p51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5" name="Google Shape;325;p51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2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8" name="Google Shape;328;p52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9" name="Google Shape;329;p52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p52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1" name="Google Shape;331;p52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5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33" name="Google Shape;333;p52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53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36" name="Google Shape;336;p53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53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8" name="Google Shape;338;p53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39" name="Google Shape;339;p53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53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1" name="Google Shape;341;p53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53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3" name="Google Shape;343;p53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4" name="Google Shape;344;p53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5" name="Google Shape;345;p53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53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53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4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0" name="Google Shape;350;p5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1" name="Google Shape;351;p5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2" name="Google Shape;352;p5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53" name="Google Shape;353;p5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6" name="Google Shape;356;p55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7" name="Google Shape;357;p55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0" name="Google Shape;360;p56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1" name="Google Shape;361;p56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57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5" name="Google Shape;365;p57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68" name="Google Shape;368;p58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69" name="Google Shape;369;p58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70" name="Google Shape;370;p58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371" name="Google Shape;371;p58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60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8" name="Google Shape;378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1" name="Google Shape;381;p61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6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4" name="Google Shape;384;p62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87" name="Google Shape;387;p63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4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0" name="Google Shape;390;p64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1" name="Google Shape;391;p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2" name="Google Shape;392;p64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5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5" name="Google Shape;395;p65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6" name="Google Shape;396;p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97" name="Google Shape;397;p65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6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0" name="Google Shape;400;p66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1" name="Google Shape;401;p6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02" name="Google Shape;402;p66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3" name="Google Shape;403;p66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4" name="Google Shape;404;p66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05" name="Google Shape;405;p66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67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8" name="Google Shape;408;p67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9" name="Google Shape;409;p67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10" name="Google Shape;410;p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411" name="Google Shape;411;p67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2" name="Google Shape;412;p67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3" name="Google Shape;413;p67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8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16" name="Google Shape;416;p68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68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68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19" name="Google Shape;419;p68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0" name="Google Shape;420;p68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1" name="Google Shape;421;p68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2" name="Google Shape;422;p68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3" name="Google Shape;423;p68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4" name="Google Shape;424;p68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69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7" name="Google Shape;427;p69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8" name="Google Shape;428;p69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29" name="Google Shape;429;p6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 1">
  <p:cSld name="CUSTOM_3_2_1_2_1"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70"/>
          <p:cNvSpPr txBox="1"/>
          <p:nvPr>
            <p:ph idx="1" type="subTitle"/>
          </p:nvPr>
        </p:nvSpPr>
        <p:spPr>
          <a:xfrm>
            <a:off x="32369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2" name="Google Shape;432;p70"/>
          <p:cNvSpPr txBox="1"/>
          <p:nvPr>
            <p:ph idx="2" type="subTitle"/>
          </p:nvPr>
        </p:nvSpPr>
        <p:spPr>
          <a:xfrm>
            <a:off x="6016788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3" name="Google Shape;433;p70"/>
          <p:cNvSpPr txBox="1"/>
          <p:nvPr>
            <p:ph idx="3" type="subTitle"/>
          </p:nvPr>
        </p:nvSpPr>
        <p:spPr>
          <a:xfrm>
            <a:off x="457175" y="1740525"/>
            <a:ext cx="2359800" cy="474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4500">
                <a:solidFill>
                  <a:srgbClr val="B5D6B2"/>
                </a:solidFill>
                <a:latin typeface="Inter Black"/>
                <a:ea typeface="Inter Black"/>
                <a:cs typeface="Inter Black"/>
                <a:sym typeface="Inter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4" name="Google Shape;434;p70"/>
          <p:cNvSpPr txBox="1"/>
          <p:nvPr>
            <p:ph idx="4" type="body"/>
          </p:nvPr>
        </p:nvSpPr>
        <p:spPr>
          <a:xfrm>
            <a:off x="4572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5" name="Google Shape;435;p70"/>
          <p:cNvSpPr txBox="1"/>
          <p:nvPr>
            <p:ph idx="5" type="body"/>
          </p:nvPr>
        </p:nvSpPr>
        <p:spPr>
          <a:xfrm>
            <a:off x="32370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6" name="Google Shape;436;p70"/>
          <p:cNvSpPr txBox="1"/>
          <p:nvPr>
            <p:ph idx="6" type="body"/>
          </p:nvPr>
        </p:nvSpPr>
        <p:spPr>
          <a:xfrm>
            <a:off x="6016800" y="2215125"/>
            <a:ext cx="2606100" cy="15750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37" name="Google Shape;437;p7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 1">
  <p:cSld name="CUSTOM_3_2_1_1_2"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71"/>
          <p:cNvSpPr/>
          <p:nvPr/>
        </p:nvSpPr>
        <p:spPr>
          <a:xfrm>
            <a:off x="68933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0" name="Google Shape;440;p71"/>
          <p:cNvSpPr txBox="1"/>
          <p:nvPr>
            <p:ph idx="1" type="subTitle"/>
          </p:nvPr>
        </p:nvSpPr>
        <p:spPr>
          <a:xfrm>
            <a:off x="68934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1" name="Google Shape;441;p71"/>
          <p:cNvSpPr/>
          <p:nvPr/>
        </p:nvSpPr>
        <p:spPr>
          <a:xfrm>
            <a:off x="41135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2" name="Google Shape;442;p71"/>
          <p:cNvSpPr txBox="1"/>
          <p:nvPr>
            <p:ph idx="2" type="subTitle"/>
          </p:nvPr>
        </p:nvSpPr>
        <p:spPr>
          <a:xfrm>
            <a:off x="41136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3" name="Google Shape;443;p71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44" name="Google Shape;444;p71"/>
          <p:cNvSpPr txBox="1"/>
          <p:nvPr>
            <p:ph idx="3" type="subTitle"/>
          </p:nvPr>
        </p:nvSpPr>
        <p:spPr>
          <a:xfrm>
            <a:off x="1333800" y="1597025"/>
            <a:ext cx="916800" cy="91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45" name="Google Shape;445;p71"/>
          <p:cNvSpPr txBox="1"/>
          <p:nvPr>
            <p:ph idx="4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6" name="Google Shape;446;p71"/>
          <p:cNvSpPr txBox="1"/>
          <p:nvPr>
            <p:ph idx="5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7" name="Google Shape;447;p71"/>
          <p:cNvSpPr txBox="1"/>
          <p:nvPr>
            <p:ph idx="6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8" name="Google Shape;448;p7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72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1" name="Google Shape;451;p7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52" name="Google Shape;452;p72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3" name="Google Shape;453;p72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4" name="Google Shape;454;p72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455" name="Google Shape;455;p72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56" name="Google Shape;456;p72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3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9" name="Google Shape;459;p73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460" name="Google Shape;460;p73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1" name="Google Shape;461;p73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2" name="Google Shape;462;p73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3" name="Google Shape;463;p73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64" name="Google Shape;464;p73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5" name="Google Shape;465;p73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6" name="Google Shape;466;p73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7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74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0" name="Google Shape;470;p74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1" name="Google Shape;471;p7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72" name="Google Shape;472;p74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3" name="Google Shape;473;p74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4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5" name="Google Shape;475;p74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75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8" name="Google Shape;478;p75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79" name="Google Shape;479;p75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0" name="Google Shape;480;p75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1" name="Google Shape;481;p75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7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483" name="Google Shape;483;p75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6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486" name="Google Shape;486;p76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76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8" name="Google Shape;488;p76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89" name="Google Shape;489;p76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76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1" name="Google Shape;491;p76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76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3" name="Google Shape;493;p76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4" name="Google Shape;494;p76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95" name="Google Shape;495;p76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76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76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7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0" name="Google Shape;500;p77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1" name="Google Shape;501;p77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2" name="Google Shape;502;p77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03" name="Google Shape;503;p77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7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6" name="Google Shape;506;p78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07" name="Google Shape;507;p78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7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0" name="Google Shape;510;p79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1" name="Google Shape;511;p79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4" name="Google Shape;514;p80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5" name="Google Shape;515;p80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8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18" name="Google Shape;518;p81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19" name="Google Shape;519;p81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0" name="Google Shape;520;p81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521" name="Google Shape;521;p81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83"/>
          <p:cNvSpPr txBox="1"/>
          <p:nvPr>
            <p:ph type="ctrTitle"/>
          </p:nvPr>
        </p:nvSpPr>
        <p:spPr>
          <a:xfrm>
            <a:off x="10291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Hanken Grotesk"/>
              <a:buNone/>
              <a:defRPr b="1" sz="4000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8" name="Google Shape;528;p8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432">
          <p15:clr>
            <a:srgbClr val="E46962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8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1" name="Google Shape;531;p84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lus Light">
  <p:cSld name="CUSTOM_2_1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8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4" name="Google Shape;534;p85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3"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8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37" name="Google Shape;537;p86"/>
          <p:cNvSpPr txBox="1"/>
          <p:nvPr>
            <p:ph idx="1" type="body"/>
          </p:nvPr>
        </p:nvSpPr>
        <p:spPr>
          <a:xfrm>
            <a:off x="457200" y="1140000"/>
            <a:ext cx="8229600" cy="342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2pPr>
            <a:lvl3pPr indent="-3302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3pPr>
            <a:lvl4pPr indent="-3302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4pPr>
            <a:lvl5pPr indent="-3302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5pPr>
            <a:lvl6pPr indent="-3302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6pPr>
            <a:lvl7pPr indent="-3302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 sz="1600">
                <a:solidFill>
                  <a:schemeClr val="dk1"/>
                </a:solidFill>
              </a:defRPr>
            </a:lvl7pPr>
            <a:lvl8pPr indent="-3302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 sz="1600">
                <a:solidFill>
                  <a:schemeClr val="dk1"/>
                </a:solidFill>
              </a:defRPr>
            </a:lvl8pPr>
            <a:lvl9pPr indent="-3302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Char char="■"/>
              <a:defRPr sz="16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">
  <p:cSld name="CUSTOM_3_2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7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0" name="Google Shape;540;p87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1" name="Google Shape;541;p8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42" name="Google Shape;542;p87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3" name="Google Shape;543;p87"/>
          <p:cNvSpPr/>
          <p:nvPr/>
        </p:nvSpPr>
        <p:spPr>
          <a:xfrm>
            <a:off x="740588" y="145215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p87"/>
          <p:cNvSpPr/>
          <p:nvPr/>
        </p:nvSpPr>
        <p:spPr>
          <a:xfrm>
            <a:off x="740588" y="26793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p87"/>
          <p:cNvSpPr/>
          <p:nvPr/>
        </p:nvSpPr>
        <p:spPr>
          <a:xfrm>
            <a:off x="740588" y="3894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1 1">
  <p:cSld name="CUSTOM_3_2_3"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88"/>
          <p:cNvSpPr txBox="1"/>
          <p:nvPr>
            <p:ph idx="1" type="body"/>
          </p:nvPr>
        </p:nvSpPr>
        <p:spPr>
          <a:xfrm>
            <a:off x="457200" y="2361293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8" name="Google Shape;548;p88"/>
          <p:cNvSpPr txBox="1"/>
          <p:nvPr>
            <p:ph idx="2" type="body"/>
          </p:nvPr>
        </p:nvSpPr>
        <p:spPr>
          <a:xfrm>
            <a:off x="457200" y="3582599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49" name="Google Shape;549;p88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0" name="Google Shape;550;p88"/>
          <p:cNvSpPr txBox="1"/>
          <p:nvPr>
            <p:ph idx="3" type="body"/>
          </p:nvPr>
        </p:nvSpPr>
        <p:spPr>
          <a:xfrm>
            <a:off x="457200" y="1140000"/>
            <a:ext cx="68625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3">
  <p:cSld name="CUSTOM_3_2_2"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89"/>
          <p:cNvSpPr txBox="1"/>
          <p:nvPr>
            <p:ph idx="1" type="body"/>
          </p:nvPr>
        </p:nvSpPr>
        <p:spPr>
          <a:xfrm>
            <a:off x="1373975" y="2361292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3" name="Google Shape;553;p89"/>
          <p:cNvSpPr txBox="1"/>
          <p:nvPr>
            <p:ph idx="2" type="body"/>
          </p:nvPr>
        </p:nvSpPr>
        <p:spPr>
          <a:xfrm>
            <a:off x="1373975" y="3582596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4" name="Google Shape;554;p89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55" name="Google Shape;555;p89"/>
          <p:cNvSpPr txBox="1"/>
          <p:nvPr>
            <p:ph idx="3" type="body"/>
          </p:nvPr>
        </p:nvSpPr>
        <p:spPr>
          <a:xfrm>
            <a:off x="1373975" y="1140000"/>
            <a:ext cx="59457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6" name="Google Shape;556;p89"/>
          <p:cNvSpPr/>
          <p:nvPr/>
        </p:nvSpPr>
        <p:spPr>
          <a:xfrm>
            <a:off x="734713" y="1452100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7" name="Google Shape;557;p89"/>
          <p:cNvSpPr/>
          <p:nvPr/>
        </p:nvSpPr>
        <p:spPr>
          <a:xfrm>
            <a:off x="734700" y="2673413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58" name="Google Shape;558;p89"/>
          <p:cNvSpPr/>
          <p:nvPr/>
        </p:nvSpPr>
        <p:spPr>
          <a:xfrm>
            <a:off x="734725" y="3894738"/>
            <a:ext cx="361800" cy="3618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2">
  <p:cSld name="CUSTOM_3_2_1"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90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1" name="Google Shape;561;p90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2" name="Google Shape;562;p90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63" name="Google Shape;563;p9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cxnSp>
        <p:nvCxnSpPr>
          <p:cNvPr id="564" name="Google Shape;564;p90"/>
          <p:cNvCxnSpPr/>
          <p:nvPr/>
        </p:nvCxnSpPr>
        <p:spPr>
          <a:xfrm>
            <a:off x="4572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5" name="Google Shape;565;p90"/>
          <p:cNvCxnSpPr/>
          <p:nvPr/>
        </p:nvCxnSpPr>
        <p:spPr>
          <a:xfrm>
            <a:off x="32370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6" name="Google Shape;566;p90"/>
          <p:cNvCxnSpPr/>
          <p:nvPr/>
        </p:nvCxnSpPr>
        <p:spPr>
          <a:xfrm>
            <a:off x="6016800" y="1599075"/>
            <a:ext cx="0" cy="2199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">
  <p:cSld name="CUSTOM_4">
    <p:bg>
      <p:bgPr>
        <a:solidFill>
          <a:schemeClr val="lt2"/>
        </a:solidFill>
      </p:bgPr>
    </p:bg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91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9" name="Google Shape;569;p91"/>
          <p:cNvSpPr/>
          <p:nvPr/>
        </p:nvSpPr>
        <p:spPr>
          <a:xfrm>
            <a:off x="4572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91"/>
          <p:cNvSpPr/>
          <p:nvPr/>
        </p:nvSpPr>
        <p:spPr>
          <a:xfrm>
            <a:off x="32370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91"/>
          <p:cNvSpPr/>
          <p:nvPr/>
        </p:nvSpPr>
        <p:spPr>
          <a:xfrm>
            <a:off x="6016800" y="1473675"/>
            <a:ext cx="2606100" cy="28821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FFFFFF">
                <a:alpha val="498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72" name="Google Shape;572;p91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3" name="Google Shape;573;p91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4" name="Google Shape;574;p91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5" name="Google Shape;575;p91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6" name="Google Shape;576;p91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77" name="Google Shape;577;p91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6">
  <p:cSld name="CUSTOM_3_2_1_2"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92"/>
          <p:cNvSpPr txBox="1"/>
          <p:nvPr>
            <p:ph idx="1" type="body"/>
          </p:nvPr>
        </p:nvSpPr>
        <p:spPr>
          <a:xfrm>
            <a:off x="4572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0" name="Google Shape;580;p92"/>
          <p:cNvSpPr txBox="1"/>
          <p:nvPr>
            <p:ph idx="2" type="body"/>
          </p:nvPr>
        </p:nvSpPr>
        <p:spPr>
          <a:xfrm>
            <a:off x="32370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1" name="Google Shape;581;p92"/>
          <p:cNvSpPr txBox="1"/>
          <p:nvPr>
            <p:ph idx="3" type="body"/>
          </p:nvPr>
        </p:nvSpPr>
        <p:spPr>
          <a:xfrm>
            <a:off x="6016800" y="1607925"/>
            <a:ext cx="2606100" cy="21822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2" name="Google Shape;582;p9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4">
  <p:cSld name="CUSTOM_3_2_1_1"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93"/>
          <p:cNvSpPr txBox="1"/>
          <p:nvPr>
            <p:ph idx="1" type="body"/>
          </p:nvPr>
        </p:nvSpPr>
        <p:spPr>
          <a:xfrm>
            <a:off x="4891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5" name="Google Shape;585;p93"/>
          <p:cNvSpPr txBox="1"/>
          <p:nvPr>
            <p:ph idx="2" type="body"/>
          </p:nvPr>
        </p:nvSpPr>
        <p:spPr>
          <a:xfrm>
            <a:off x="32689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6" name="Google Shape;586;p93"/>
          <p:cNvSpPr txBox="1"/>
          <p:nvPr>
            <p:ph idx="3" type="body"/>
          </p:nvPr>
        </p:nvSpPr>
        <p:spPr>
          <a:xfrm>
            <a:off x="6048750" y="2727525"/>
            <a:ext cx="2606100" cy="1848000"/>
          </a:xfrm>
          <a:prstGeom prst="rect">
            <a:avLst/>
          </a:prstGeom>
        </p:spPr>
        <p:txBody>
          <a:bodyPr anchorCtr="0" anchor="t" bIns="91425" lIns="137150" spcFirstLastPara="1" rIns="137150" wrap="square" tIns="91425">
            <a:norm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algn="ctr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7" name="Google Shape;587;p93"/>
          <p:cNvSpPr/>
          <p:nvPr/>
        </p:nvSpPr>
        <p:spPr>
          <a:xfrm>
            <a:off x="1333794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8" name="Google Shape;588;p93"/>
          <p:cNvSpPr/>
          <p:nvPr/>
        </p:nvSpPr>
        <p:spPr>
          <a:xfrm>
            <a:off x="4113597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89" name="Google Shape;589;p93"/>
          <p:cNvSpPr/>
          <p:nvPr/>
        </p:nvSpPr>
        <p:spPr>
          <a:xfrm>
            <a:off x="6893399" y="1597025"/>
            <a:ext cx="916800" cy="916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2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0" name="Google Shape;590;p9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bullet-5">
  <p:cSld name="CUSTOM_3_2_1_1_1">
    <p:bg>
      <p:bgPr>
        <a:solidFill>
          <a:schemeClr val="lt2"/>
        </a:solidFill>
      </p:bgPr>
    </p:bg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94"/>
          <p:cNvSpPr txBox="1"/>
          <p:nvPr>
            <p:ph idx="1" type="body"/>
          </p:nvPr>
        </p:nvSpPr>
        <p:spPr>
          <a:xfrm>
            <a:off x="4572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3" name="Google Shape;593;p9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94" name="Google Shape;594;p94"/>
          <p:cNvSpPr/>
          <p:nvPr/>
        </p:nvSpPr>
        <p:spPr>
          <a:xfrm>
            <a:off x="4572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5" name="Google Shape;595;p94"/>
          <p:cNvSpPr/>
          <p:nvPr/>
        </p:nvSpPr>
        <p:spPr>
          <a:xfrm>
            <a:off x="32370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6" name="Google Shape;596;p94"/>
          <p:cNvSpPr/>
          <p:nvPr/>
        </p:nvSpPr>
        <p:spPr>
          <a:xfrm>
            <a:off x="6016804" y="1472400"/>
            <a:ext cx="476700" cy="361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l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597" name="Google Shape;597;p94"/>
          <p:cNvSpPr txBox="1"/>
          <p:nvPr>
            <p:ph idx="2" type="body"/>
          </p:nvPr>
        </p:nvSpPr>
        <p:spPr>
          <a:xfrm>
            <a:off x="32370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8" name="Google Shape;598;p94"/>
          <p:cNvSpPr txBox="1"/>
          <p:nvPr>
            <p:ph idx="3" type="body"/>
          </p:nvPr>
        </p:nvSpPr>
        <p:spPr>
          <a:xfrm>
            <a:off x="6016800" y="1834125"/>
            <a:ext cx="2606100" cy="2273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37150" wrap="square" tIns="18287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175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1">
  <p:cSld name="CUSTOM_3_2_1_1_1_1">
    <p:bg>
      <p:bgPr>
        <a:solidFill>
          <a:schemeClr val="lt2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95"/>
          <p:cNvSpPr/>
          <p:nvPr/>
        </p:nvSpPr>
        <p:spPr>
          <a:xfrm>
            <a:off x="45735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018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1" name="Google Shape;601;p95"/>
          <p:cNvSpPr/>
          <p:nvPr/>
        </p:nvSpPr>
        <p:spPr>
          <a:xfrm>
            <a:off x="3237075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sp>
        <p:nvSpPr>
          <p:cNvPr id="602" name="Google Shape;602;p95"/>
          <p:cNvSpPr/>
          <p:nvPr/>
        </p:nvSpPr>
        <p:spPr>
          <a:xfrm>
            <a:off x="6016800" y="1370700"/>
            <a:ext cx="2606100" cy="32013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3" name="Google Shape;603;p95"/>
          <p:cNvSpPr txBox="1"/>
          <p:nvPr>
            <p:ph idx="1" type="body"/>
          </p:nvPr>
        </p:nvSpPr>
        <p:spPr>
          <a:xfrm>
            <a:off x="4572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4" name="Google Shape;604;p95"/>
          <p:cNvSpPr txBox="1"/>
          <p:nvPr>
            <p:ph idx="2" type="body"/>
          </p:nvPr>
        </p:nvSpPr>
        <p:spPr>
          <a:xfrm>
            <a:off x="3237075" y="19019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5" name="Google Shape;605;p95"/>
          <p:cNvSpPr txBox="1"/>
          <p:nvPr>
            <p:ph idx="3" type="body"/>
          </p:nvPr>
        </p:nvSpPr>
        <p:spPr>
          <a:xfrm>
            <a:off x="6016800" y="1902000"/>
            <a:ext cx="2606100" cy="26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06" name="Google Shape;606;p95"/>
          <p:cNvSpPr txBox="1"/>
          <p:nvPr>
            <p:ph idx="4" type="subTitle"/>
          </p:nvPr>
        </p:nvSpPr>
        <p:spPr>
          <a:xfrm>
            <a:off x="4572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7" name="Google Shape;607;p95"/>
          <p:cNvSpPr txBox="1"/>
          <p:nvPr>
            <p:ph idx="5" type="subTitle"/>
          </p:nvPr>
        </p:nvSpPr>
        <p:spPr>
          <a:xfrm>
            <a:off x="32370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8" name="Google Shape;608;p95"/>
          <p:cNvSpPr txBox="1"/>
          <p:nvPr>
            <p:ph idx="6" type="subTitle"/>
          </p:nvPr>
        </p:nvSpPr>
        <p:spPr>
          <a:xfrm>
            <a:off x="6016800" y="1370125"/>
            <a:ext cx="2606100" cy="5727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9" name="Google Shape;609;p9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2">
  <p:cSld name="CUSTOM_3_2_1_1_1_1_1">
    <p:bg>
      <p:bgPr>
        <a:solidFill>
          <a:schemeClr val="lt1"/>
        </a:solidFill>
      </p:bgPr>
    </p:bg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96"/>
          <p:cNvSpPr txBox="1"/>
          <p:nvPr>
            <p:ph idx="1" type="body"/>
          </p:nvPr>
        </p:nvSpPr>
        <p:spPr>
          <a:xfrm>
            <a:off x="4572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2" name="Google Shape;612;p96"/>
          <p:cNvSpPr txBox="1"/>
          <p:nvPr>
            <p:ph idx="2" type="subTitle"/>
          </p:nvPr>
        </p:nvSpPr>
        <p:spPr>
          <a:xfrm>
            <a:off x="4572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3" name="Google Shape;613;p96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14" name="Google Shape;614;p96"/>
          <p:cNvSpPr txBox="1"/>
          <p:nvPr>
            <p:ph idx="3" type="body"/>
          </p:nvPr>
        </p:nvSpPr>
        <p:spPr>
          <a:xfrm>
            <a:off x="326895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5" name="Google Shape;615;p96"/>
          <p:cNvSpPr txBox="1"/>
          <p:nvPr>
            <p:ph idx="4" type="subTitle"/>
          </p:nvPr>
        </p:nvSpPr>
        <p:spPr>
          <a:xfrm>
            <a:off x="326895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6" name="Google Shape;616;p96"/>
          <p:cNvSpPr txBox="1"/>
          <p:nvPr>
            <p:ph idx="5" type="body"/>
          </p:nvPr>
        </p:nvSpPr>
        <p:spPr>
          <a:xfrm>
            <a:off x="6080700" y="2132925"/>
            <a:ext cx="26061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17" name="Google Shape;617;p96"/>
          <p:cNvSpPr txBox="1"/>
          <p:nvPr>
            <p:ph idx="6" type="subTitle"/>
          </p:nvPr>
        </p:nvSpPr>
        <p:spPr>
          <a:xfrm>
            <a:off x="6080700" y="1477250"/>
            <a:ext cx="2606100" cy="5313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">
  <p:cSld name="CUSTOM_3_2_1_1_1_1_1_1">
    <p:bg>
      <p:bgPr>
        <a:solidFill>
          <a:schemeClr val="lt1"/>
        </a:solid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97"/>
          <p:cNvSpPr txBox="1"/>
          <p:nvPr>
            <p:ph idx="1" type="body"/>
          </p:nvPr>
        </p:nvSpPr>
        <p:spPr>
          <a:xfrm>
            <a:off x="2064350" y="1140000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0" name="Google Shape;620;p97"/>
          <p:cNvSpPr txBox="1"/>
          <p:nvPr>
            <p:ph idx="2" type="body"/>
          </p:nvPr>
        </p:nvSpPr>
        <p:spPr>
          <a:xfrm>
            <a:off x="2064350" y="23612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21" name="Google Shape;621;p97"/>
          <p:cNvSpPr txBox="1"/>
          <p:nvPr>
            <p:ph idx="3" type="subTitle"/>
          </p:nvPr>
        </p:nvSpPr>
        <p:spPr>
          <a:xfrm>
            <a:off x="457200" y="11401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2" name="Google Shape;622;p97"/>
          <p:cNvSpPr txBox="1"/>
          <p:nvPr>
            <p:ph idx="4" type="subTitle"/>
          </p:nvPr>
        </p:nvSpPr>
        <p:spPr>
          <a:xfrm>
            <a:off x="457200" y="2361338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3" name="Google Shape;623;p97"/>
          <p:cNvSpPr txBox="1"/>
          <p:nvPr>
            <p:ph idx="5" type="subTitle"/>
          </p:nvPr>
        </p:nvSpPr>
        <p:spPr>
          <a:xfrm>
            <a:off x="457200" y="3582600"/>
            <a:ext cx="14040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4" name="Google Shape;624;p9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25" name="Google Shape;625;p97"/>
          <p:cNvSpPr txBox="1"/>
          <p:nvPr>
            <p:ph idx="6" type="body"/>
          </p:nvPr>
        </p:nvSpPr>
        <p:spPr>
          <a:xfrm>
            <a:off x="2064350" y="3582588"/>
            <a:ext cx="52521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-section-3 1">
  <p:cSld name="CUSTOM_3_2_1_1_1_1_1_1_1">
    <p:bg>
      <p:bgPr>
        <a:solidFill>
          <a:schemeClr val="lt2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98"/>
          <p:cNvSpPr txBox="1"/>
          <p:nvPr>
            <p:ph type="title"/>
          </p:nvPr>
        </p:nvSpPr>
        <p:spPr>
          <a:xfrm>
            <a:off x="457200" y="446825"/>
            <a:ext cx="8229600" cy="56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28" name="Google Shape;628;p98"/>
          <p:cNvSpPr/>
          <p:nvPr/>
        </p:nvSpPr>
        <p:spPr>
          <a:xfrm>
            <a:off x="457200" y="1289138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9" name="Google Shape;629;p98"/>
          <p:cNvSpPr txBox="1"/>
          <p:nvPr>
            <p:ph idx="1" type="subTitle"/>
          </p:nvPr>
        </p:nvSpPr>
        <p:spPr>
          <a:xfrm>
            <a:off x="457200" y="1289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0" name="Google Shape;630;p98"/>
          <p:cNvSpPr txBox="1"/>
          <p:nvPr>
            <p:ph idx="2" type="body"/>
          </p:nvPr>
        </p:nvSpPr>
        <p:spPr>
          <a:xfrm>
            <a:off x="2749850" y="128912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1" name="Google Shape;631;p98"/>
          <p:cNvSpPr/>
          <p:nvPr/>
        </p:nvSpPr>
        <p:spPr>
          <a:xfrm>
            <a:off x="457200" y="2397125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2" name="Google Shape;632;p98"/>
          <p:cNvSpPr txBox="1"/>
          <p:nvPr>
            <p:ph idx="3" type="subTitle"/>
          </p:nvPr>
        </p:nvSpPr>
        <p:spPr>
          <a:xfrm>
            <a:off x="457200" y="2397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3" name="Google Shape;633;p98"/>
          <p:cNvSpPr/>
          <p:nvPr/>
        </p:nvSpPr>
        <p:spPr>
          <a:xfrm>
            <a:off x="457200" y="3505113"/>
            <a:ext cx="8229600" cy="986100"/>
          </a:xfrm>
          <a:prstGeom prst="rect">
            <a:avLst/>
          </a:prstGeom>
          <a:solidFill>
            <a:srgbClr val="FFFFFF">
              <a:alpha val="20000"/>
            </a:srgbClr>
          </a:solidFill>
          <a:ln cap="flat" cmpd="sng" w="12700">
            <a:solidFill>
              <a:schemeClr val="lt1">
                <a:alpha val="49800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4" name="Google Shape;634;p98"/>
          <p:cNvSpPr txBox="1"/>
          <p:nvPr>
            <p:ph idx="4" type="body"/>
          </p:nvPr>
        </p:nvSpPr>
        <p:spPr>
          <a:xfrm>
            <a:off x="2749800" y="3506400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5" name="Google Shape;635;p98"/>
          <p:cNvSpPr txBox="1"/>
          <p:nvPr>
            <p:ph idx="5" type="body"/>
          </p:nvPr>
        </p:nvSpPr>
        <p:spPr>
          <a:xfrm>
            <a:off x="2749800" y="2397775"/>
            <a:ext cx="5937000" cy="9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>
                <a:solidFill>
                  <a:schemeClr val="dk1"/>
                </a:solidFill>
              </a:defRPr>
            </a:lvl1pPr>
            <a:lvl2pPr indent="-29845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2pPr>
            <a:lvl3pPr indent="-29845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3pPr>
            <a:lvl4pPr indent="-29845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4pPr>
            <a:lvl5pPr indent="-29845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5pPr>
            <a:lvl6pPr indent="-29845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6pPr>
            <a:lvl7pPr indent="-29845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>
                <a:solidFill>
                  <a:schemeClr val="dk1"/>
                </a:solidFill>
              </a:defRPr>
            </a:lvl8pPr>
            <a:lvl9pPr indent="-29845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Char char="■"/>
              <a:defRPr sz="1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6" name="Google Shape;636;p98"/>
          <p:cNvSpPr txBox="1"/>
          <p:nvPr>
            <p:ph idx="6" type="subTitle"/>
          </p:nvPr>
        </p:nvSpPr>
        <p:spPr>
          <a:xfrm>
            <a:off x="457200" y="3505150"/>
            <a:ext cx="21423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3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37" name="Google Shape;637;p98"/>
          <p:cNvSpPr/>
          <p:nvPr/>
        </p:nvSpPr>
        <p:spPr>
          <a:xfrm>
            <a:off x="2674650" y="171790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p98"/>
          <p:cNvSpPr/>
          <p:nvPr/>
        </p:nvSpPr>
        <p:spPr>
          <a:xfrm>
            <a:off x="2674650" y="28248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9" name="Google Shape;639;p98"/>
          <p:cNvSpPr/>
          <p:nvPr/>
        </p:nvSpPr>
        <p:spPr>
          <a:xfrm>
            <a:off x="2674650" y="3931750"/>
            <a:ext cx="135000" cy="1353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">
  <p:cSld name="CUSTOM_3_1"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99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2" name="Google Shape;642;p99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3" name="Google Shape;643;p99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4" name="Google Shape;644;p99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45" name="Google Shape;645;p99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1">
  <p:cSld name="CUSTOM"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10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8" name="Google Shape;648;p100"/>
          <p:cNvSpPr txBox="1"/>
          <p:nvPr>
            <p:ph idx="1" type="body"/>
          </p:nvPr>
        </p:nvSpPr>
        <p:spPr>
          <a:xfrm>
            <a:off x="457200" y="1140000"/>
            <a:ext cx="4114800" cy="34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49" name="Google Shape;649;p100"/>
          <p:cNvSpPr/>
          <p:nvPr>
            <p:ph idx="2" type="pic"/>
          </p:nvPr>
        </p:nvSpPr>
        <p:spPr>
          <a:xfrm>
            <a:off x="4774400" y="1368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3456">
          <p15:clr>
            <a:srgbClr val="E46962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2">
  <p:cSld name="CUSTOM_1"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10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2" name="Google Shape;652;p101"/>
          <p:cNvSpPr txBox="1"/>
          <p:nvPr>
            <p:ph idx="1" type="body"/>
          </p:nvPr>
        </p:nvSpPr>
        <p:spPr>
          <a:xfrm>
            <a:off x="4812625" y="1368600"/>
            <a:ext cx="3874200" cy="320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3" name="Google Shape;653;p101"/>
          <p:cNvSpPr/>
          <p:nvPr>
            <p:ph idx="2" type="pic"/>
          </p:nvPr>
        </p:nvSpPr>
        <p:spPr>
          <a:xfrm>
            <a:off x="609600" y="1371600"/>
            <a:ext cx="3702300" cy="3200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3">
  <p:cSld name="CUSTOM_1_1"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102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56" name="Google Shape;656;p102"/>
          <p:cNvSpPr txBox="1"/>
          <p:nvPr>
            <p:ph idx="1" type="body"/>
          </p:nvPr>
        </p:nvSpPr>
        <p:spPr>
          <a:xfrm>
            <a:off x="5334000" y="1418500"/>
            <a:ext cx="3352800" cy="25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57" name="Google Shape;657;p102"/>
          <p:cNvSpPr/>
          <p:nvPr>
            <p:ph idx="2" type="pic"/>
          </p:nvPr>
        </p:nvSpPr>
        <p:spPr>
          <a:xfrm>
            <a:off x="609600" y="1371600"/>
            <a:ext cx="4586100" cy="256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1">
  <p:cSld name="CUSTOM_3_1_1"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0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0" name="Google Shape;660;p103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1" name="Google Shape;661;p103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2" name="Google Shape;662;p103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3" name="Google Shape;663;p103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 1 2">
  <p:cSld name="CUSTOM_3_1_2"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10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Hanken Grotesk"/>
              <a:buNone/>
              <a:defRPr b="1"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66" name="Google Shape;666;p104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7" name="Google Shape;667;p104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1pPr>
            <a:lvl2pPr indent="-304800" lvl="1" marL="9144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–"/>
              <a:defRPr sz="1200">
                <a:solidFill>
                  <a:schemeClr val="dk1"/>
                </a:solidFill>
              </a:defRPr>
            </a:lvl2pPr>
            <a:lvl3pPr indent="-304800" lvl="2" marL="1371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◦"/>
              <a:defRPr sz="1200">
                <a:solidFill>
                  <a:schemeClr val="dk1"/>
                </a:solidFill>
              </a:defRPr>
            </a:lvl3pPr>
            <a:lvl4pPr indent="-304800" lvl="3" marL="18288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04800" lvl="5" marL="2743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7pPr>
            <a:lvl8pPr indent="-304800" lvl="7" marL="3657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8pPr>
            <a:lvl9pPr indent="-304800" lvl="8" marL="41148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68" name="Google Shape;668;p104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  <p:sp>
        <p:nvSpPr>
          <p:cNvPr id="669" name="Google Shape;669;p104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Hanken Grotesk SemiBold"/>
              <a:buNone/>
              <a:defRPr sz="1600">
                <a:solidFill>
                  <a:schemeClr val="dk1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pos="288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7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23" Type="http://schemas.openxmlformats.org/officeDocument/2006/relationships/theme" Target="../theme/theme6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52.xml"/><Relationship Id="rId6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5.xml"/><Relationship Id="rId21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23" Type="http://schemas.openxmlformats.org/officeDocument/2006/relationships/theme" Target="../theme/theme4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74.xml"/><Relationship Id="rId6" Type="http://schemas.openxmlformats.org/officeDocument/2006/relationships/slideLayout" Target="../slideLayouts/slideLayout61.xml"/><Relationship Id="rId18" Type="http://schemas.openxmlformats.org/officeDocument/2006/relationships/slideLayout" Target="../slideLayouts/slideLayout73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/Relationships>
</file>

<file path=ppt/slideMasters/_rels/slideMaster5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97.xml"/><Relationship Id="rId22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98.xml"/><Relationship Id="rId24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4.xml"/><Relationship Id="rId16" Type="http://schemas.openxmlformats.org/officeDocument/2006/relationships/slideLayout" Target="../slideLayouts/slideLayout93.xml"/><Relationship Id="rId19" Type="http://schemas.openxmlformats.org/officeDocument/2006/relationships/slideLayout" Target="../slideLayouts/slideLayout96.xml"/><Relationship Id="rId18" Type="http://schemas.openxmlformats.org/officeDocument/2006/relationships/slideLayout" Target="../slideLayouts/slideLayout95.xml"/></Relationships>
</file>

<file path=ppt/slideMasters/_rels/slideMaster6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25.xml"/><Relationship Id="rId23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25" Type="http://schemas.openxmlformats.org/officeDocument/2006/relationships/theme" Target="../theme/theme5.xml"/><Relationship Id="rId5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8.xml"/><Relationship Id="rId16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19.xml"/></Relationships>
</file>

<file path=ppt/slideMasters/_rels/slideMaster7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47.xml"/><Relationship Id="rId2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25" Type="http://schemas.openxmlformats.org/officeDocument/2006/relationships/theme" Target="../theme/theme2.xml"/><Relationship Id="rId5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2.xml"/><Relationship Id="rId16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220" name="Google Shape;220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21" name="Google Shape;221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374" name="Google Shape;374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375" name="Google Shape;375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8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524" name="Google Shape;524;p8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25" name="Google Shape;525;p8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46" r:id="rId22"/>
    <p:sldLayoutId id="2147483747" r:id="rId23"/>
    <p:sldLayoutId id="2147483748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680" name="Google Shape;680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681" name="Google Shape;681;p10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82" name="Google Shape;682;p10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title" id="837" name="Google Shape;837;p1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nken Grotesk"/>
              <a:buNone/>
              <a:defRPr b="1" sz="2800">
                <a:solidFill>
                  <a:schemeClr val="dk1"/>
                </a:solidFill>
                <a:latin typeface="Hanken Grotesk"/>
                <a:ea typeface="Hanken Grotesk"/>
                <a:cs typeface="Hanken Grotesk"/>
                <a:sym typeface="Hanken Grotesk"/>
              </a:defRPr>
            </a:lvl9pPr>
          </a:lstStyle>
          <a:p/>
        </p:txBody>
      </p:sp>
      <p:sp>
        <p:nvSpPr>
          <p:cNvPr id="838" name="Google Shape;838;p1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"/>
              <a:buChar char="●"/>
              <a:defRPr sz="18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●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○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"/>
              <a:buChar char="■"/>
              <a:defRPr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839" name="Google Shape;839;p1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5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g"/><Relationship Id="rId4" Type="http://schemas.openxmlformats.org/officeDocument/2006/relationships/image" Target="../media/image8.jpg"/><Relationship Id="rId5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157"/>
          <p:cNvSpPr txBox="1"/>
          <p:nvPr>
            <p:ph type="ctrTitle"/>
          </p:nvPr>
        </p:nvSpPr>
        <p:spPr>
          <a:xfrm>
            <a:off x="1100550" y="1563750"/>
            <a:ext cx="5715000" cy="201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Inter"/>
                <a:ea typeface="Inter"/>
                <a:cs typeface="Inter"/>
                <a:sym typeface="Inter"/>
              </a:rPr>
              <a:t>Day 2: Clean Out or Archive Unwanted Files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98" name="Google Shape;998;p15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9" name="Google Shape;999;p157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0" name="Google Shape;1000;p157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2</a:t>
            </a:r>
            <a:endParaRPr b="1" sz="1600"/>
          </a:p>
        </p:txBody>
      </p:sp>
      <p:sp>
        <p:nvSpPr>
          <p:cNvPr id="1001" name="Google Shape;1001;p15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0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166"/>
          <p:cNvSpPr txBox="1"/>
          <p:nvPr>
            <p:ph type="title"/>
          </p:nvPr>
        </p:nvSpPr>
        <p:spPr>
          <a:xfrm>
            <a:off x="457200" y="4462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Benefits of Decluttering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52" name="Google Shape;1152;p166"/>
          <p:cNvSpPr txBox="1"/>
          <p:nvPr>
            <p:ph idx="1" type="body"/>
          </p:nvPr>
        </p:nvSpPr>
        <p:spPr>
          <a:xfrm>
            <a:off x="4572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rtl="0" algn="l"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Sluggish computer performance</a:t>
            </a:r>
            <a:endParaRPr sz="1100"/>
          </a:p>
          <a:p>
            <a:pPr indent="-241300" lvl="0" marL="342900" rtl="0" algn="l">
              <a:spcBef>
                <a:spcPts val="1000"/>
              </a:spcBef>
              <a:spcAft>
                <a:spcPts val="1000"/>
              </a:spcAft>
              <a:buSzPts val="1100"/>
              <a:buChar char="•"/>
            </a:pPr>
            <a:r>
              <a:rPr lang="en-GB" sz="1100"/>
              <a:t>Difficulty in locating files</a:t>
            </a:r>
            <a:endParaRPr sz="1100"/>
          </a:p>
        </p:txBody>
      </p:sp>
      <p:sp>
        <p:nvSpPr>
          <p:cNvPr id="1153" name="Google Shape;1153;p166"/>
          <p:cNvSpPr txBox="1"/>
          <p:nvPr>
            <p:ph idx="2" type="body"/>
          </p:nvPr>
        </p:nvSpPr>
        <p:spPr>
          <a:xfrm>
            <a:off x="4800400" y="1834900"/>
            <a:ext cx="3776100" cy="27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•"/>
            </a:pPr>
            <a:r>
              <a:rPr lang="en-GB" sz="1100"/>
              <a:t>Improved speed and performance</a:t>
            </a:r>
            <a:endParaRPr sz="1100"/>
          </a:p>
          <a:p>
            <a:pPr indent="-241300" lvl="0" marL="3429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100"/>
              <a:buChar char="•"/>
            </a:pPr>
            <a:r>
              <a:rPr lang="en-GB" sz="1100"/>
              <a:t>Effortless file retrieval</a:t>
            </a:r>
            <a:endParaRPr sz="1100"/>
          </a:p>
        </p:txBody>
      </p:sp>
      <p:sp>
        <p:nvSpPr>
          <p:cNvPr id="1154" name="Google Shape;1154;p166"/>
          <p:cNvSpPr txBox="1"/>
          <p:nvPr>
            <p:ph idx="3" type="subTitle"/>
          </p:nvPr>
        </p:nvSpPr>
        <p:spPr>
          <a:xfrm>
            <a:off x="4572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Before Decluttering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55" name="Google Shape;1155;p166"/>
          <p:cNvSpPr txBox="1"/>
          <p:nvPr>
            <p:ph idx="4" type="subTitle"/>
          </p:nvPr>
        </p:nvSpPr>
        <p:spPr>
          <a:xfrm>
            <a:off x="4800400" y="1164900"/>
            <a:ext cx="37761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After Decluttering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56" name="Google Shape;1156;p166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7" name="Google Shape;1157;p166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8" name="Google Shape;1158;p166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2</a:t>
            </a:r>
            <a:endParaRPr b="1" sz="1600"/>
          </a:p>
        </p:txBody>
      </p:sp>
      <p:sp>
        <p:nvSpPr>
          <p:cNvPr id="1159" name="Google Shape;1159;p166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3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p167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Action List for Today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65" name="Google Shape;1165;p167"/>
          <p:cNvSpPr txBox="1"/>
          <p:nvPr>
            <p:ph idx="1" type="body"/>
          </p:nvPr>
        </p:nvSpPr>
        <p:spPr>
          <a:xfrm>
            <a:off x="2959275" y="1140000"/>
            <a:ext cx="43572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Access the disk cleanup feature in Windows through the Start Menu. Select Local Disc (C:) and utilize the Disc Clean Up option.</a:t>
            </a:r>
            <a:endParaRPr/>
          </a:p>
        </p:txBody>
      </p:sp>
      <p:sp>
        <p:nvSpPr>
          <p:cNvPr id="1166" name="Google Shape;1166;p167"/>
          <p:cNvSpPr txBox="1"/>
          <p:nvPr>
            <p:ph idx="2" type="body"/>
          </p:nvPr>
        </p:nvSpPr>
        <p:spPr>
          <a:xfrm>
            <a:off x="2959275" y="2361293"/>
            <a:ext cx="43572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Understand the importance of clearing cache and follow the steps to clear browsing data in your browser settings.</a:t>
            </a:r>
            <a:endParaRPr/>
          </a:p>
        </p:txBody>
      </p:sp>
      <p:sp>
        <p:nvSpPr>
          <p:cNvPr id="1167" name="Google Shape;1167;p167"/>
          <p:cNvSpPr txBox="1"/>
          <p:nvPr>
            <p:ph idx="3" type="subTitle"/>
          </p:nvPr>
        </p:nvSpPr>
        <p:spPr>
          <a:xfrm>
            <a:off x="1252600" y="1140050"/>
            <a:ext cx="1516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Use Disk Cleanup Tool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68" name="Google Shape;1168;p167"/>
          <p:cNvSpPr txBox="1"/>
          <p:nvPr>
            <p:ph idx="4" type="subTitle"/>
          </p:nvPr>
        </p:nvSpPr>
        <p:spPr>
          <a:xfrm>
            <a:off x="1252600" y="2361287"/>
            <a:ext cx="1516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Clean Up Cache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69" name="Google Shape;1169;p167"/>
          <p:cNvSpPr txBox="1"/>
          <p:nvPr>
            <p:ph idx="5" type="subTitle"/>
          </p:nvPr>
        </p:nvSpPr>
        <p:spPr>
          <a:xfrm>
            <a:off x="1252600" y="3582550"/>
            <a:ext cx="15168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>
                <a:latin typeface="Inter SemiBold"/>
                <a:ea typeface="Inter SemiBold"/>
                <a:cs typeface="Inter SemiBold"/>
                <a:sym typeface="Inter SemiBold"/>
              </a:rPr>
              <a:t>Go Through Download Folder</a:t>
            </a:r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70" name="Google Shape;1170;p167"/>
          <p:cNvSpPr txBox="1"/>
          <p:nvPr>
            <p:ph idx="6" type="body"/>
          </p:nvPr>
        </p:nvSpPr>
        <p:spPr>
          <a:xfrm>
            <a:off x="2959275" y="3582599"/>
            <a:ext cx="4357200" cy="98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Locate your download folder, review the files stored there, and delete any unnecessary or old downloads to free up space.</a:t>
            </a:r>
            <a:endParaRPr/>
          </a:p>
        </p:txBody>
      </p:sp>
      <p:pic>
        <p:nvPicPr>
          <p:cNvPr id="1171" name="Google Shape;1171;p1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513" y="1427365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2" name="Google Shape;1172;p1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513" y="2648615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3" name="Google Shape;1173;p16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513" y="3869865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174" name="Google Shape;1174;p167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5" name="Google Shape;1175;p167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6" name="Google Shape;1176;p167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2</a:t>
            </a:r>
            <a:endParaRPr b="1" sz="1600"/>
          </a:p>
        </p:txBody>
      </p:sp>
      <p:sp>
        <p:nvSpPr>
          <p:cNvPr id="1177" name="Google Shape;1177;p167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p168"/>
          <p:cNvSpPr/>
          <p:nvPr/>
        </p:nvSpPr>
        <p:spPr>
          <a:xfrm>
            <a:off x="634475" y="1161875"/>
            <a:ext cx="2861700" cy="3486600"/>
          </a:xfrm>
          <a:prstGeom prst="rect">
            <a:avLst/>
          </a:prstGeom>
          <a:solidFill>
            <a:srgbClr val="FF79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83" name="Google Shape;1183;p168"/>
          <p:cNvSpPr txBox="1"/>
          <p:nvPr>
            <p:ph type="title"/>
          </p:nvPr>
        </p:nvSpPr>
        <p:spPr>
          <a:xfrm>
            <a:off x="558275" y="440975"/>
            <a:ext cx="8014200" cy="64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Looking Ahead to Day 3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84" name="Google Shape;1184;p168"/>
          <p:cNvSpPr txBox="1"/>
          <p:nvPr>
            <p:ph idx="4294967295" type="body"/>
          </p:nvPr>
        </p:nvSpPr>
        <p:spPr>
          <a:xfrm>
            <a:off x="3662200" y="1632625"/>
            <a:ext cx="49104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84150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Learn how to effectively label files for quick access and organization.</a:t>
            </a:r>
            <a:endParaRPr sz="1100">
              <a:solidFill>
                <a:schemeClr val="dk1"/>
              </a:solidFill>
            </a:endParaRPr>
          </a:p>
          <a:p>
            <a:pPr indent="-184150" lvl="0" marL="2857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Understand the importance of file naming conventions for efficient file management.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1185" name="Google Shape;1185;p168"/>
          <p:cNvSpPr txBox="1"/>
          <p:nvPr>
            <p:ph idx="1" type="subTitle"/>
          </p:nvPr>
        </p:nvSpPr>
        <p:spPr>
          <a:xfrm>
            <a:off x="3662200" y="1085550"/>
            <a:ext cx="4910400" cy="46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Day 3 Preview: Labeling Files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186" name="Google Shape;1186;p168"/>
          <p:cNvPicPr preferRelativeResize="0"/>
          <p:nvPr/>
        </p:nvPicPr>
        <p:blipFill rotWithShape="1">
          <a:blip r:embed="rId3">
            <a:alphaModFix/>
          </a:blip>
          <a:srcRect b="10001" l="0" r="0" t="8750"/>
          <a:stretch/>
        </p:blipFill>
        <p:spPr>
          <a:xfrm>
            <a:off x="558275" y="1085550"/>
            <a:ext cx="2861700" cy="34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7" name="Google Shape;1187;p16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8" name="Google Shape;1188;p168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p168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2</a:t>
            </a:r>
            <a:endParaRPr b="1" sz="1600"/>
          </a:p>
        </p:txBody>
      </p:sp>
      <p:sp>
        <p:nvSpPr>
          <p:cNvPr id="1190" name="Google Shape;1190;p16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158"/>
          <p:cNvSpPr/>
          <p:nvPr/>
        </p:nvSpPr>
        <p:spPr>
          <a:xfrm>
            <a:off x="5928850" y="0"/>
            <a:ext cx="25908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07" name="Google Shape;1007;p158"/>
          <p:cNvSpPr txBox="1"/>
          <p:nvPr>
            <p:ph type="title"/>
          </p:nvPr>
        </p:nvSpPr>
        <p:spPr>
          <a:xfrm>
            <a:off x="457200" y="445025"/>
            <a:ext cx="54717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1900">
                <a:latin typeface="Inter"/>
                <a:ea typeface="Inter"/>
                <a:cs typeface="Inter"/>
                <a:sym typeface="Inter"/>
              </a:rPr>
              <a:t>Importance of Cleaning Out Unwanted Files</a:t>
            </a:r>
            <a:endParaRPr sz="19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08" name="Google Shape;1008;p158"/>
          <p:cNvSpPr txBox="1"/>
          <p:nvPr>
            <p:ph idx="4294967295" type="body"/>
          </p:nvPr>
        </p:nvSpPr>
        <p:spPr>
          <a:xfrm>
            <a:off x="457200" y="1632625"/>
            <a:ext cx="5027700" cy="29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41300" lvl="0" marL="4000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Cleaning out unwanted files enhances computer speed and efficiency by freeing up storage space.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Organizing files improves workflow and makes it easier to locate important documents.</a:t>
            </a:r>
            <a:endParaRPr sz="1100">
              <a:solidFill>
                <a:schemeClr val="dk1"/>
              </a:solidFill>
            </a:endParaRPr>
          </a:p>
          <a:p>
            <a:pPr indent="-241300" lvl="0" marL="40005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Inter SemiBold"/>
              <a:buChar char="●"/>
            </a:pPr>
            <a:r>
              <a:rPr lang="en-GB" sz="1100">
                <a:solidFill>
                  <a:schemeClr val="dk1"/>
                </a:solidFill>
              </a:rPr>
              <a:t>Regular maintenance of digital clutter prevents system slowdowns and potential data loss.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descr="header_0" id="1009" name="Google Shape;1009;p158"/>
          <p:cNvSpPr txBox="1"/>
          <p:nvPr>
            <p:ph idx="1" type="subTitle"/>
          </p:nvPr>
        </p:nvSpPr>
        <p:spPr>
          <a:xfrm>
            <a:off x="457200" y="1142050"/>
            <a:ext cx="5519400" cy="44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>
                <a:latin typeface="Inter SemiBold"/>
                <a:ea typeface="Inter SemiBold"/>
                <a:cs typeface="Inter SemiBold"/>
                <a:sym typeface="Inter SemiBold"/>
              </a:rPr>
              <a:t>Key Points</a:t>
            </a:r>
            <a:endParaRPr sz="14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010" name="Google Shape;1010;p158"/>
          <p:cNvPicPr preferRelativeResize="0"/>
          <p:nvPr/>
        </p:nvPicPr>
        <p:blipFill rotWithShape="1">
          <a:blip r:embed="rId3">
            <a:alphaModFix/>
          </a:blip>
          <a:srcRect b="0" l="18439" r="18433" t="0"/>
          <a:stretch/>
        </p:blipFill>
        <p:spPr>
          <a:xfrm>
            <a:off x="5928850" y="0"/>
            <a:ext cx="2590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1" name="Google Shape;1011;p158"/>
          <p:cNvSpPr/>
          <p:nvPr/>
        </p:nvSpPr>
        <p:spPr>
          <a:xfrm>
            <a:off x="5701900" y="2341500"/>
            <a:ext cx="460500" cy="46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2" name="Google Shape;1012;p158"/>
          <p:cNvSpPr/>
          <p:nvPr/>
        </p:nvSpPr>
        <p:spPr>
          <a:xfrm>
            <a:off x="8361300" y="600575"/>
            <a:ext cx="325500" cy="325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3" name="Google Shape;1013;p158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4" name="Google Shape;1014;p158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5" name="Google Shape;1015;p158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2</a:t>
            </a:r>
            <a:endParaRPr b="1" sz="1600"/>
          </a:p>
        </p:txBody>
      </p:sp>
      <p:sp>
        <p:nvSpPr>
          <p:cNvPr id="1016" name="Google Shape;1016;p158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159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Welcome Back &amp; Overview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1022" name="Google Shape;1022;p159"/>
          <p:cNvSpPr txBox="1"/>
          <p:nvPr>
            <p:ph idx="3" type="body"/>
          </p:nvPr>
        </p:nvSpPr>
        <p:spPr>
          <a:xfrm>
            <a:off x="6016800" y="1484573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Preview of upcoming days to set expectations and motivate continued participation.</a:t>
            </a:r>
            <a:endParaRPr/>
          </a:p>
        </p:txBody>
      </p:sp>
      <p:sp>
        <p:nvSpPr>
          <p:cNvPr descr="2" id="1023" name="Google Shape;1023;p159"/>
          <p:cNvSpPr txBox="1"/>
          <p:nvPr>
            <p:ph idx="2" type="body"/>
          </p:nvPr>
        </p:nvSpPr>
        <p:spPr>
          <a:xfrm>
            <a:off x="3237000" y="1472184"/>
            <a:ext cx="2606100" cy="2868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Introduction to tasks for Day 2, focusing on cleaning out unwanted files.</a:t>
            </a:r>
            <a:endParaRPr/>
          </a:p>
        </p:txBody>
      </p:sp>
      <p:sp>
        <p:nvSpPr>
          <p:cNvPr descr="1" id="1024" name="Google Shape;1024;p159"/>
          <p:cNvSpPr txBox="1"/>
          <p:nvPr>
            <p:ph idx="1" type="body"/>
          </p:nvPr>
        </p:nvSpPr>
        <p:spPr>
          <a:xfrm>
            <a:off x="457200" y="1472184"/>
            <a:ext cx="2606100" cy="286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Recap of Day 1 achievements to celebrate progress made.</a:t>
            </a:r>
            <a:endParaRPr sz="1400"/>
          </a:p>
        </p:txBody>
      </p:sp>
      <p:cxnSp>
        <p:nvCxnSpPr>
          <p:cNvPr id="1025" name="Google Shape;1025;p159"/>
          <p:cNvCxnSpPr/>
          <p:nvPr/>
        </p:nvCxnSpPr>
        <p:spPr>
          <a:xfrm flipH="1" rot="10800000">
            <a:off x="4572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6" name="Google Shape;1026;p159"/>
          <p:cNvCxnSpPr/>
          <p:nvPr/>
        </p:nvCxnSpPr>
        <p:spPr>
          <a:xfrm flipH="1" rot="10800000">
            <a:off x="32370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7" name="Google Shape;1027;p159"/>
          <p:cNvCxnSpPr/>
          <p:nvPr/>
        </p:nvCxnSpPr>
        <p:spPr>
          <a:xfrm flipH="1" rot="10800000">
            <a:off x="6016800" y="4343400"/>
            <a:ext cx="2606100" cy="21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28" name="Google Shape;1028;p159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p159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0" name="Google Shape;1030;p159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2</a:t>
            </a:r>
            <a:endParaRPr b="1" sz="1600"/>
          </a:p>
        </p:txBody>
      </p:sp>
      <p:sp>
        <p:nvSpPr>
          <p:cNvPr id="1031" name="Google Shape;1031;p159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160"/>
          <p:cNvSpPr/>
          <p:nvPr/>
        </p:nvSpPr>
        <p:spPr>
          <a:xfrm>
            <a:off x="457200" y="1025825"/>
            <a:ext cx="2642700" cy="20481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37" name="Google Shape;1037;p160"/>
          <p:cNvSpPr/>
          <p:nvPr/>
        </p:nvSpPr>
        <p:spPr>
          <a:xfrm>
            <a:off x="3394575" y="1025825"/>
            <a:ext cx="2348100" cy="23967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38" name="Google Shape;1038;p160"/>
          <p:cNvSpPr/>
          <p:nvPr/>
        </p:nvSpPr>
        <p:spPr>
          <a:xfrm>
            <a:off x="6044075" y="1025825"/>
            <a:ext cx="2642700" cy="1891800"/>
          </a:xfrm>
          <a:prstGeom prst="rect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039" name="Google Shape;1039;p160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Importance of Cleaning Out Unwanted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040" name="Google Shape;1040;p160"/>
          <p:cNvSpPr txBox="1"/>
          <p:nvPr>
            <p:ph idx="1" type="body"/>
          </p:nvPr>
        </p:nvSpPr>
        <p:spPr>
          <a:xfrm>
            <a:off x="457225" y="3437275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Regularly cleaning out unwanted files is essential to maintain optimal performance and efficiency of your system.</a:t>
            </a:r>
            <a:endParaRPr sz="1100"/>
          </a:p>
        </p:txBody>
      </p:sp>
      <p:sp>
        <p:nvSpPr>
          <p:cNvPr descr="header_0" id="1041" name="Google Shape;1041;p160"/>
          <p:cNvSpPr txBox="1"/>
          <p:nvPr>
            <p:ph idx="3" type="subTitle"/>
          </p:nvPr>
        </p:nvSpPr>
        <p:spPr>
          <a:xfrm>
            <a:off x="457225" y="30813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Optimal System Performance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042" name="Google Shape;1042;p160"/>
          <p:cNvPicPr preferRelativeResize="0"/>
          <p:nvPr/>
        </p:nvPicPr>
        <p:blipFill rotWithShape="1">
          <a:blip r:embed="rId3">
            <a:alphaModFix/>
          </a:blip>
          <a:srcRect b="0" l="11767" r="11767" t="0"/>
          <a:stretch/>
        </p:blipFill>
        <p:spPr>
          <a:xfrm>
            <a:off x="457200" y="1025825"/>
            <a:ext cx="2642693" cy="2048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" id="1043" name="Google Shape;1043;p160"/>
          <p:cNvPicPr preferRelativeResize="0"/>
          <p:nvPr/>
        </p:nvPicPr>
        <p:blipFill rotWithShape="1">
          <a:blip r:embed="rId4">
            <a:alphaModFix/>
          </a:blip>
          <a:srcRect b="0" l="11644" r="11644" t="0"/>
          <a:stretch/>
        </p:blipFill>
        <p:spPr>
          <a:xfrm>
            <a:off x="3397950" y="1025825"/>
            <a:ext cx="2348099" cy="23967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" id="1044" name="Google Shape;1044;p160"/>
          <p:cNvPicPr preferRelativeResize="0"/>
          <p:nvPr/>
        </p:nvPicPr>
        <p:blipFill rotWithShape="1">
          <a:blip r:embed="rId5">
            <a:alphaModFix/>
          </a:blip>
          <a:srcRect b="0" l="11907" r="11907" t="0"/>
          <a:stretch/>
        </p:blipFill>
        <p:spPr>
          <a:xfrm>
            <a:off x="6044100" y="1025825"/>
            <a:ext cx="2642698" cy="18917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detail_1" id="1045" name="Google Shape;1045;p160"/>
          <p:cNvSpPr txBox="1"/>
          <p:nvPr>
            <p:ph idx="1" type="body"/>
          </p:nvPr>
        </p:nvSpPr>
        <p:spPr>
          <a:xfrm>
            <a:off x="3397900" y="3765275"/>
            <a:ext cx="24303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A cluttered hard drive can lead to decreased productivity and difficulty in finding important files.</a:t>
            </a:r>
            <a:endParaRPr sz="1100"/>
          </a:p>
        </p:txBody>
      </p:sp>
      <p:sp>
        <p:nvSpPr>
          <p:cNvPr descr="header_1" id="1046" name="Google Shape;1046;p160"/>
          <p:cNvSpPr txBox="1"/>
          <p:nvPr>
            <p:ph idx="3" type="subTitle"/>
          </p:nvPr>
        </p:nvSpPr>
        <p:spPr>
          <a:xfrm>
            <a:off x="3397927" y="3429938"/>
            <a:ext cx="23481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Decreased Productivity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047" name="Google Shape;1047;p160"/>
          <p:cNvSpPr txBox="1"/>
          <p:nvPr>
            <p:ph idx="1" type="body"/>
          </p:nvPr>
        </p:nvSpPr>
        <p:spPr>
          <a:xfrm>
            <a:off x="6044025" y="3322550"/>
            <a:ext cx="26427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Small files accumulate over time and can significantly slow down your computer's operations.</a:t>
            </a:r>
            <a:endParaRPr sz="1100"/>
          </a:p>
        </p:txBody>
      </p:sp>
      <p:sp>
        <p:nvSpPr>
          <p:cNvPr descr="header_2" id="1048" name="Google Shape;1048;p160"/>
          <p:cNvSpPr txBox="1"/>
          <p:nvPr>
            <p:ph idx="3" type="subTitle"/>
          </p:nvPr>
        </p:nvSpPr>
        <p:spPr>
          <a:xfrm>
            <a:off x="6044050" y="2945750"/>
            <a:ext cx="2642700" cy="348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Computer Operations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049" name="Google Shape;1049;p160"/>
          <p:cNvSpPr/>
          <p:nvPr/>
        </p:nvSpPr>
        <p:spPr>
          <a:xfrm>
            <a:off x="457228" y="3074025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0" name="Google Shape;1050;p160"/>
          <p:cNvSpPr/>
          <p:nvPr/>
        </p:nvSpPr>
        <p:spPr>
          <a:xfrm>
            <a:off x="3397950" y="3425050"/>
            <a:ext cx="23481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1" name="Google Shape;1051;p160"/>
          <p:cNvSpPr/>
          <p:nvPr/>
        </p:nvSpPr>
        <p:spPr>
          <a:xfrm>
            <a:off x="6044075" y="2917550"/>
            <a:ext cx="2642700" cy="2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2" name="Google Shape;1052;p160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3" name="Google Shape;1053;p160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4" name="Google Shape;1054;p160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2</a:t>
            </a:r>
            <a:endParaRPr b="1" sz="1600"/>
          </a:p>
        </p:txBody>
      </p:sp>
      <p:sp>
        <p:nvSpPr>
          <p:cNvPr id="1055" name="Google Shape;1055;p160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9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060" name="Google Shape;1060;p161"/>
          <p:cNvSpPr txBox="1"/>
          <p:nvPr>
            <p:ph idx="3" type="body"/>
          </p:nvPr>
        </p:nvSpPr>
        <p:spPr>
          <a:xfrm>
            <a:off x="446800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Manage downloads by organizing and deleting old files to declutter your system.</a:t>
            </a:r>
            <a:endParaRPr sz="1300"/>
          </a:p>
        </p:txBody>
      </p:sp>
      <p:sp>
        <p:nvSpPr>
          <p:cNvPr descr="2" id="1061" name="Google Shape;1061;p161"/>
          <p:cNvSpPr txBox="1"/>
          <p:nvPr>
            <p:ph idx="2" type="body"/>
          </p:nvPr>
        </p:nvSpPr>
        <p:spPr>
          <a:xfrm>
            <a:off x="4613403" y="1372959"/>
            <a:ext cx="4073400" cy="11427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Clear cache to free up storage space and improve system performance.</a:t>
            </a:r>
            <a:endParaRPr sz="1300"/>
          </a:p>
        </p:txBody>
      </p:sp>
      <p:sp>
        <p:nvSpPr>
          <p:cNvPr id="1062" name="Google Shape;1062;p161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How to Clean Out Unwanted Files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1" id="1063" name="Google Shape;1063;p161"/>
          <p:cNvSpPr txBox="1"/>
          <p:nvPr>
            <p:ph idx="1" type="body"/>
          </p:nvPr>
        </p:nvSpPr>
        <p:spPr>
          <a:xfrm>
            <a:off x="457175" y="1372959"/>
            <a:ext cx="4073400" cy="11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300"/>
              <a:t>Perform disk cleanup to remove temporary and unnecessary files from your computer.</a:t>
            </a:r>
            <a:endParaRPr sz="1300"/>
          </a:p>
        </p:txBody>
      </p:sp>
      <p:cxnSp>
        <p:nvCxnSpPr>
          <p:cNvPr id="1064" name="Google Shape;1064;p161"/>
          <p:cNvCxnSpPr/>
          <p:nvPr/>
        </p:nvCxnSpPr>
        <p:spPr>
          <a:xfrm>
            <a:off x="457175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65" name="Google Shape;1065;p161"/>
          <p:cNvCxnSpPr/>
          <p:nvPr/>
        </p:nvCxnSpPr>
        <p:spPr>
          <a:xfrm>
            <a:off x="4613403" y="13683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66" name="Google Shape;1066;p161"/>
          <p:cNvCxnSpPr/>
          <p:nvPr/>
        </p:nvCxnSpPr>
        <p:spPr>
          <a:xfrm>
            <a:off x="446800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descr="4" id="1067" name="Google Shape;1067;p161"/>
          <p:cNvSpPr txBox="1"/>
          <p:nvPr>
            <p:ph idx="3" type="body"/>
          </p:nvPr>
        </p:nvSpPr>
        <p:spPr>
          <a:xfrm>
            <a:off x="4608293" y="2988258"/>
            <a:ext cx="4078500" cy="1142400"/>
          </a:xfrm>
          <a:prstGeom prst="rect">
            <a:avLst/>
          </a:prstGeom>
        </p:spPr>
        <p:txBody>
          <a:bodyPr anchorCtr="0" anchor="t" bIns="91425" lIns="137150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Regularly cleaning out unwanted files ensures your computer operates efficiently and optimally.</a:t>
            </a:r>
            <a:endParaRPr sz="1300"/>
          </a:p>
        </p:txBody>
      </p:sp>
      <p:cxnSp>
        <p:nvCxnSpPr>
          <p:cNvPr id="1068" name="Google Shape;1068;p161"/>
          <p:cNvCxnSpPr/>
          <p:nvPr/>
        </p:nvCxnSpPr>
        <p:spPr>
          <a:xfrm>
            <a:off x="4608293" y="2983625"/>
            <a:ext cx="0" cy="11517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69" name="Google Shape;1069;p161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0" name="Google Shape;1070;p161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1" name="Google Shape;1071;p161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2</a:t>
            </a:r>
            <a:endParaRPr b="1" sz="1600"/>
          </a:p>
        </p:txBody>
      </p:sp>
      <p:sp>
        <p:nvSpPr>
          <p:cNvPr id="1072" name="Google Shape;1072;p161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1076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Google Shape;1077;p162"/>
          <p:cNvSpPr txBox="1"/>
          <p:nvPr>
            <p:ph type="title"/>
          </p:nvPr>
        </p:nvSpPr>
        <p:spPr>
          <a:xfrm>
            <a:off x="457200" y="448056"/>
            <a:ext cx="8229600" cy="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Disk Cleanup for Windows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3" id="1078" name="Google Shape;1078;p162"/>
          <p:cNvSpPr txBox="1"/>
          <p:nvPr>
            <p:ph idx="5" type="body"/>
          </p:nvPr>
        </p:nvSpPr>
        <p:spPr>
          <a:xfrm>
            <a:off x="6060412" y="1269253"/>
            <a:ext cx="2626500" cy="1516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Choose the 'Disk Cleanup' option to initiate the cleaning process.</a:t>
            </a:r>
            <a:endParaRPr/>
          </a:p>
        </p:txBody>
      </p:sp>
      <p:sp>
        <p:nvSpPr>
          <p:cNvPr descr="2" id="1079" name="Google Shape;1079;p162"/>
          <p:cNvSpPr txBox="1"/>
          <p:nvPr>
            <p:ph idx="4" type="body"/>
          </p:nvPr>
        </p:nvSpPr>
        <p:spPr>
          <a:xfrm>
            <a:off x="3258787" y="1262700"/>
            <a:ext cx="2626500" cy="1516800"/>
          </a:xfrm>
          <a:prstGeom prst="rect">
            <a:avLst/>
          </a:prstGeom>
          <a:noFill/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Select the Local Disc (C:) drive to clean up the files on the main hard drive.</a:t>
            </a:r>
            <a:endParaRPr/>
          </a:p>
        </p:txBody>
      </p:sp>
      <p:sp>
        <p:nvSpPr>
          <p:cNvPr descr="1" id="1080" name="Google Shape;1080;p162"/>
          <p:cNvSpPr txBox="1"/>
          <p:nvPr>
            <p:ph idx="3" type="body"/>
          </p:nvPr>
        </p:nvSpPr>
        <p:spPr>
          <a:xfrm>
            <a:off x="457163" y="1262700"/>
            <a:ext cx="2626500" cy="151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Access the disk cleanup feature by navigating to the Start Menu on your Windows system.</a:t>
            </a:r>
            <a:endParaRPr sz="1400"/>
          </a:p>
        </p:txBody>
      </p:sp>
      <p:sp>
        <p:nvSpPr>
          <p:cNvPr descr="4" id="1081" name="Google Shape;1081;p162"/>
          <p:cNvSpPr txBox="1"/>
          <p:nvPr>
            <p:ph idx="6" type="body"/>
          </p:nvPr>
        </p:nvSpPr>
        <p:spPr>
          <a:xfrm>
            <a:off x="457088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Review the list of file types that can be safely deleted to free up space on your computer.</a:t>
            </a:r>
            <a:endParaRPr/>
          </a:p>
        </p:txBody>
      </p:sp>
      <p:sp>
        <p:nvSpPr>
          <p:cNvPr descr="5" id="1082" name="Google Shape;1082;p162"/>
          <p:cNvSpPr txBox="1"/>
          <p:nvPr>
            <p:ph idx="1" type="body"/>
          </p:nvPr>
        </p:nvSpPr>
        <p:spPr>
          <a:xfrm>
            <a:off x="3258712" y="3086725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Select the files you want to delete or choose 'Clean up system files' for additional options.</a:t>
            </a:r>
            <a:endParaRPr/>
          </a:p>
        </p:txBody>
      </p:sp>
      <p:sp>
        <p:nvSpPr>
          <p:cNvPr descr="6" id="1083" name="Google Shape;1083;p162"/>
          <p:cNvSpPr txBox="1"/>
          <p:nvPr>
            <p:ph idx="2" type="body"/>
          </p:nvPr>
        </p:nvSpPr>
        <p:spPr>
          <a:xfrm>
            <a:off x="6060337" y="3093278"/>
            <a:ext cx="2626500" cy="1516800"/>
          </a:xfrm>
          <a:prstGeom prst="rect">
            <a:avLst/>
          </a:prstGeom>
        </p:spPr>
        <p:txBody>
          <a:bodyPr anchorCtr="0" anchor="t" bIns="91425" lIns="137150" spcFirstLastPara="1" rIns="137150" wrap="square" tIns="18287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Click 'OK' to confirm the deletion and free up storage space on your computer.</a:t>
            </a:r>
            <a:endParaRPr/>
          </a:p>
        </p:txBody>
      </p:sp>
      <p:sp>
        <p:nvSpPr>
          <p:cNvPr id="1084" name="Google Shape;1084;p162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5" name="Google Shape;1085;p162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6" name="Google Shape;1086;p162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2</a:t>
            </a:r>
            <a:endParaRPr b="1" sz="1600"/>
          </a:p>
        </p:txBody>
      </p:sp>
      <p:sp>
        <p:nvSpPr>
          <p:cNvPr id="1087" name="Google Shape;1087;p162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092" name="Google Shape;1092;p163"/>
          <p:cNvSpPr txBox="1"/>
          <p:nvPr>
            <p:ph idx="2" type="body"/>
          </p:nvPr>
        </p:nvSpPr>
        <p:spPr>
          <a:xfrm>
            <a:off x="1144975" y="3617375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300"/>
              <a:t>Storage Management: Access detailed information about storage usage, manage files, and optimize storage settings for better performance.</a:t>
            </a:r>
            <a:endParaRPr sz="1300"/>
          </a:p>
        </p:txBody>
      </p:sp>
      <p:sp>
        <p:nvSpPr>
          <p:cNvPr descr="2" id="1093" name="Google Shape;1093;p163"/>
          <p:cNvSpPr txBox="1"/>
          <p:nvPr>
            <p:ph idx="1" type="body"/>
          </p:nvPr>
        </p:nvSpPr>
        <p:spPr>
          <a:xfrm>
            <a:off x="1144975" y="2440232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Empty Trash Automatically: Set up the system to automatically empty the trash to prevent clutter and free up space.</a:t>
            </a:r>
            <a:endParaRPr/>
          </a:p>
        </p:txBody>
      </p:sp>
      <p:sp>
        <p:nvSpPr>
          <p:cNvPr descr="1" id="1094" name="Google Shape;1094;p163"/>
          <p:cNvSpPr txBox="1"/>
          <p:nvPr>
            <p:ph idx="3" type="body"/>
          </p:nvPr>
        </p:nvSpPr>
        <p:spPr>
          <a:xfrm>
            <a:off x="1144975" y="1263100"/>
            <a:ext cx="30450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Optimize Storage: Utilize the built-in tool to free up space by removing unnecessary files and optimizing storage capacity.</a:t>
            </a:r>
            <a:endParaRPr sz="1400"/>
          </a:p>
        </p:txBody>
      </p:sp>
      <p:sp>
        <p:nvSpPr>
          <p:cNvPr id="1095" name="Google Shape;1095;p163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Tools for Mac OS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6" id="1096" name="Google Shape;1096;p163"/>
          <p:cNvSpPr txBox="1"/>
          <p:nvPr>
            <p:ph idx="2" type="body"/>
          </p:nvPr>
        </p:nvSpPr>
        <p:spPr>
          <a:xfrm>
            <a:off x="5149425" y="3617378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 Updates: Benefit from regular system updates that enhance performance, security, and introduce new tools for Mac OS users.</a:t>
            </a:r>
            <a:endParaRPr/>
          </a:p>
        </p:txBody>
      </p:sp>
      <p:sp>
        <p:nvSpPr>
          <p:cNvPr descr="5" id="1097" name="Google Shape;1097;p163"/>
          <p:cNvSpPr txBox="1"/>
          <p:nvPr>
            <p:ph idx="1" type="body"/>
          </p:nvPr>
        </p:nvSpPr>
        <p:spPr>
          <a:xfrm>
            <a:off x="5149425" y="2440233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User-Friendly Interface: Mac OS provides a visually appealing and intuitive interface for easy navigation and file management.</a:t>
            </a:r>
            <a:endParaRPr/>
          </a:p>
        </p:txBody>
      </p:sp>
      <p:sp>
        <p:nvSpPr>
          <p:cNvPr descr="4" id="1098" name="Google Shape;1098;p163"/>
          <p:cNvSpPr txBox="1"/>
          <p:nvPr>
            <p:ph idx="3" type="body"/>
          </p:nvPr>
        </p:nvSpPr>
        <p:spPr>
          <a:xfrm>
            <a:off x="5149425" y="1263100"/>
            <a:ext cx="3109200" cy="9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 sz="1300"/>
              <a:t>Other Tools: Include features like iCloud Drive integration, Time Machine backup, and Spotlight search for efficient file organization.</a:t>
            </a:r>
            <a:endParaRPr sz="1300"/>
          </a:p>
        </p:txBody>
      </p:sp>
      <p:sp>
        <p:nvSpPr>
          <p:cNvPr id="1099" name="Google Shape;1099;p163"/>
          <p:cNvSpPr/>
          <p:nvPr/>
        </p:nvSpPr>
        <p:spPr>
          <a:xfrm>
            <a:off x="621963" y="15112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0" name="Google Shape;1100;p163"/>
          <p:cNvSpPr/>
          <p:nvPr/>
        </p:nvSpPr>
        <p:spPr>
          <a:xfrm>
            <a:off x="621963" y="273467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1" name="Google Shape;1101;p163"/>
          <p:cNvSpPr/>
          <p:nvPr/>
        </p:nvSpPr>
        <p:spPr>
          <a:xfrm>
            <a:off x="621963" y="39118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3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2" name="Google Shape;1102;p163"/>
          <p:cNvSpPr/>
          <p:nvPr/>
        </p:nvSpPr>
        <p:spPr>
          <a:xfrm>
            <a:off x="4591738" y="15112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4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3" name="Google Shape;1103;p163"/>
          <p:cNvSpPr/>
          <p:nvPr/>
        </p:nvSpPr>
        <p:spPr>
          <a:xfrm>
            <a:off x="4591738" y="2734675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5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4" name="Google Shape;1104;p163"/>
          <p:cNvSpPr/>
          <p:nvPr/>
        </p:nvSpPr>
        <p:spPr>
          <a:xfrm>
            <a:off x="4591738" y="3911800"/>
            <a:ext cx="361800" cy="3618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accent1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6</a:t>
            </a:r>
            <a:endParaRPr b="1" sz="1800">
              <a:solidFill>
                <a:schemeClr val="accent1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05" name="Google Shape;1105;p163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6" name="Google Shape;1106;p163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7" name="Google Shape;1107;p163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2</a:t>
            </a:r>
            <a:endParaRPr b="1" sz="1600"/>
          </a:p>
        </p:txBody>
      </p:sp>
      <p:sp>
        <p:nvSpPr>
          <p:cNvPr id="1108" name="Google Shape;1108;p163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2" name="Shape 1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3" id="1113" name="Google Shape;1113;p164"/>
          <p:cNvSpPr txBox="1"/>
          <p:nvPr>
            <p:ph idx="2" type="body"/>
          </p:nvPr>
        </p:nvSpPr>
        <p:spPr>
          <a:xfrm>
            <a:off x="1375500" y="3028334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To clear browsing data, go to browser settings, locate the cache or browsing history section, and select clear data.</a:t>
            </a:r>
            <a:endParaRPr/>
          </a:p>
        </p:txBody>
      </p:sp>
      <p:sp>
        <p:nvSpPr>
          <p:cNvPr descr="2" id="1114" name="Google Shape;1114;p164"/>
          <p:cNvSpPr txBox="1"/>
          <p:nvPr>
            <p:ph idx="1" type="body"/>
          </p:nvPr>
        </p:nvSpPr>
        <p:spPr>
          <a:xfrm>
            <a:off x="1375500" y="2145713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Regularly clearing cache helps free up space and improve browser performance.</a:t>
            </a:r>
            <a:endParaRPr/>
          </a:p>
        </p:txBody>
      </p:sp>
      <p:sp>
        <p:nvSpPr>
          <p:cNvPr descr="1" id="1115" name="Google Shape;1115;p164"/>
          <p:cNvSpPr txBox="1"/>
          <p:nvPr>
            <p:ph idx="3" type="body"/>
          </p:nvPr>
        </p:nvSpPr>
        <p:spPr>
          <a:xfrm>
            <a:off x="1375500" y="1263100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SzPts val="1018"/>
              <a:buNone/>
            </a:pPr>
            <a:r>
              <a:rPr lang="en-GB"/>
              <a:t>Cache is temporary storage that holds copies of website files for faster loading.</a:t>
            </a:r>
            <a:endParaRPr sz="1400"/>
          </a:p>
        </p:txBody>
      </p:sp>
      <p:sp>
        <p:nvSpPr>
          <p:cNvPr id="1116" name="Google Shape;1116;p164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Clearing Your Cache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7" name="Google Shape;1117;p164"/>
          <p:cNvSpPr/>
          <p:nvPr/>
        </p:nvSpPr>
        <p:spPr>
          <a:xfrm>
            <a:off x="740588" y="144447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8" name="Google Shape;1118;p164"/>
          <p:cNvSpPr/>
          <p:nvPr/>
        </p:nvSpPr>
        <p:spPr>
          <a:xfrm>
            <a:off x="740588" y="2327088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9" name="Google Shape;1119;p164"/>
          <p:cNvSpPr/>
          <p:nvPr/>
        </p:nvSpPr>
        <p:spPr>
          <a:xfrm>
            <a:off x="740588" y="3209700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4" id="1120" name="Google Shape;1120;p164"/>
          <p:cNvSpPr txBox="1"/>
          <p:nvPr>
            <p:ph idx="2" type="body"/>
          </p:nvPr>
        </p:nvSpPr>
        <p:spPr>
          <a:xfrm>
            <a:off x="1375500" y="3910948"/>
            <a:ext cx="6393000" cy="7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/>
              <a:t>Consider clearing cache periodically to ensure smooth browsing experience and protect your privacy.</a:t>
            </a:r>
            <a:endParaRPr/>
          </a:p>
        </p:txBody>
      </p:sp>
      <p:sp>
        <p:nvSpPr>
          <p:cNvPr id="1121" name="Google Shape;1121;p164"/>
          <p:cNvSpPr/>
          <p:nvPr/>
        </p:nvSpPr>
        <p:spPr>
          <a:xfrm>
            <a:off x="740588" y="4092325"/>
            <a:ext cx="350044" cy="350044"/>
          </a:xfrm>
          <a:custGeom>
            <a:rect b="b" l="l" r="r" t="t"/>
            <a:pathLst>
              <a:path extrusionOk="0" h="190500" w="190500">
                <a:moveTo>
                  <a:pt x="182880" y="95250"/>
                </a:moveTo>
                <a:cubicBezTo>
                  <a:pt x="182880" y="143510"/>
                  <a:pt x="143510" y="182880"/>
                  <a:pt x="95250" y="182880"/>
                </a:cubicBezTo>
                <a:cubicBezTo>
                  <a:pt x="46990" y="182880"/>
                  <a:pt x="8255" y="143510"/>
                  <a:pt x="8255" y="95250"/>
                </a:cubicBezTo>
                <a:cubicBezTo>
                  <a:pt x="8255" y="46990"/>
                  <a:pt x="46990" y="8255"/>
                  <a:pt x="95250" y="8255"/>
                </a:cubicBezTo>
                <a:cubicBezTo>
                  <a:pt x="143510" y="8255"/>
                  <a:pt x="182880" y="46990"/>
                  <a:pt x="182880" y="95250"/>
                </a:cubicBezTo>
                <a:close/>
                <a:moveTo>
                  <a:pt x="95250" y="190500"/>
                </a:moveTo>
                <a:cubicBezTo>
                  <a:pt x="147955" y="190500"/>
                  <a:pt x="190500" y="147955"/>
                  <a:pt x="190500" y="95250"/>
                </a:cubicBezTo>
                <a:cubicBezTo>
                  <a:pt x="190500" y="42545"/>
                  <a:pt x="147955" y="0"/>
                  <a:pt x="95250" y="0"/>
                </a:cubicBezTo>
                <a:cubicBezTo>
                  <a:pt x="42545" y="0"/>
                  <a:pt x="0" y="42545"/>
                  <a:pt x="0" y="95250"/>
                </a:cubicBezTo>
                <a:cubicBezTo>
                  <a:pt x="0" y="147955"/>
                  <a:pt x="42545" y="190500"/>
                  <a:pt x="95250" y="190500"/>
                </a:cubicBezTo>
                <a:close/>
                <a:moveTo>
                  <a:pt x="137160" y="98425"/>
                </a:moveTo>
                <a:lnTo>
                  <a:pt x="141605" y="95250"/>
                </a:lnTo>
                <a:lnTo>
                  <a:pt x="137160" y="92075"/>
                </a:lnTo>
                <a:lnTo>
                  <a:pt x="73660" y="44450"/>
                </a:lnTo>
                <a:cubicBezTo>
                  <a:pt x="71755" y="43180"/>
                  <a:pt x="69850" y="43180"/>
                  <a:pt x="68580" y="45085"/>
                </a:cubicBezTo>
                <a:cubicBezTo>
                  <a:pt x="66675" y="46990"/>
                  <a:pt x="67310" y="49530"/>
                  <a:pt x="69215" y="50800"/>
                </a:cubicBezTo>
                <a:lnTo>
                  <a:pt x="128270" y="95250"/>
                </a:lnTo>
                <a:lnTo>
                  <a:pt x="69215" y="139700"/>
                </a:lnTo>
                <a:cubicBezTo>
                  <a:pt x="67310" y="140970"/>
                  <a:pt x="66675" y="143510"/>
                  <a:pt x="68580" y="145415"/>
                </a:cubicBezTo>
                <a:cubicBezTo>
                  <a:pt x="69850" y="147320"/>
                  <a:pt x="71755" y="147320"/>
                  <a:pt x="73660" y="146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2" name="Google Shape;1122;p164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3" name="Google Shape;1123;p164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4" name="Google Shape;1124;p164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2</a:t>
            </a:r>
            <a:endParaRPr b="1" sz="1600"/>
          </a:p>
        </p:txBody>
      </p:sp>
      <p:sp>
        <p:nvSpPr>
          <p:cNvPr id="1125" name="Google Shape;1125;p164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9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p165"/>
          <p:cNvSpPr/>
          <p:nvPr/>
        </p:nvSpPr>
        <p:spPr>
          <a:xfrm>
            <a:off x="690500" y="1127725"/>
            <a:ext cx="2048100" cy="2048100"/>
          </a:xfrm>
          <a:prstGeom prst="ellipse">
            <a:avLst/>
          </a:prstGeom>
          <a:solidFill>
            <a:srgbClr val="B5D6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31" name="Google Shape;1131;p165"/>
          <p:cNvSpPr/>
          <p:nvPr/>
        </p:nvSpPr>
        <p:spPr>
          <a:xfrm>
            <a:off x="3548525" y="1127725"/>
            <a:ext cx="2048100" cy="2048100"/>
          </a:xfrm>
          <a:prstGeom prst="ellipse">
            <a:avLst/>
          </a:prstGeom>
          <a:solidFill>
            <a:srgbClr val="0254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32" name="Google Shape;1132;p165"/>
          <p:cNvSpPr/>
          <p:nvPr/>
        </p:nvSpPr>
        <p:spPr>
          <a:xfrm>
            <a:off x="6406550" y="1127725"/>
            <a:ext cx="2048100" cy="2048100"/>
          </a:xfrm>
          <a:prstGeom prst="ellipse">
            <a:avLst/>
          </a:prstGeom>
          <a:solidFill>
            <a:srgbClr val="F8B48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title" id="1133" name="Google Shape;1133;p165"/>
          <p:cNvSpPr txBox="1"/>
          <p:nvPr>
            <p:ph type="title"/>
          </p:nvPr>
        </p:nvSpPr>
        <p:spPr>
          <a:xfrm>
            <a:off x="457200" y="445025"/>
            <a:ext cx="8229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520">
                <a:latin typeface="Inter"/>
                <a:ea typeface="Inter"/>
                <a:cs typeface="Inter"/>
                <a:sym typeface="Inter"/>
              </a:rPr>
              <a:t>Managing Old Downloads</a:t>
            </a:r>
            <a:endParaRPr sz="252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descr="detail_0" id="1134" name="Google Shape;1134;p165"/>
          <p:cNvSpPr txBox="1"/>
          <p:nvPr>
            <p:ph idx="1" type="body"/>
          </p:nvPr>
        </p:nvSpPr>
        <p:spPr>
          <a:xfrm>
            <a:off x="457250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Delete any unnecessary or outdated files to free up storage space.</a:t>
            </a:r>
            <a:endParaRPr sz="1100"/>
          </a:p>
        </p:txBody>
      </p:sp>
      <p:sp>
        <p:nvSpPr>
          <p:cNvPr descr="header_0" id="1135" name="Google Shape;1135;p165"/>
          <p:cNvSpPr txBox="1"/>
          <p:nvPr>
            <p:ph idx="3" type="subTitle"/>
          </p:nvPr>
        </p:nvSpPr>
        <p:spPr>
          <a:xfrm>
            <a:off x="456688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Delete Unnecessary Files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1" id="1136" name="Google Shape;1136;p165"/>
          <p:cNvSpPr txBox="1"/>
          <p:nvPr>
            <p:ph idx="1" type="body"/>
          </p:nvPr>
        </p:nvSpPr>
        <p:spPr>
          <a:xfrm>
            <a:off x="3315263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Review and determine which files are essential to keep.</a:t>
            </a:r>
            <a:endParaRPr sz="1100"/>
          </a:p>
        </p:txBody>
      </p:sp>
      <p:sp>
        <p:nvSpPr>
          <p:cNvPr descr="header_1" id="1137" name="Google Shape;1137;p165"/>
          <p:cNvSpPr txBox="1"/>
          <p:nvPr>
            <p:ph idx="3" type="subTitle"/>
          </p:nvPr>
        </p:nvSpPr>
        <p:spPr>
          <a:xfrm>
            <a:off x="3314700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Review Essential Files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descr="detail_2" id="1138" name="Google Shape;1138;p165"/>
          <p:cNvSpPr txBox="1"/>
          <p:nvPr>
            <p:ph idx="1" type="body"/>
          </p:nvPr>
        </p:nvSpPr>
        <p:spPr>
          <a:xfrm>
            <a:off x="6173275" y="3629550"/>
            <a:ext cx="2514600" cy="10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100"/>
              <a:t>Locate the download folder on your computer.</a:t>
            </a:r>
            <a:endParaRPr sz="1100"/>
          </a:p>
        </p:txBody>
      </p:sp>
      <p:sp>
        <p:nvSpPr>
          <p:cNvPr descr="header_2" id="1139" name="Google Shape;1139;p165"/>
          <p:cNvSpPr txBox="1"/>
          <p:nvPr>
            <p:ph idx="3" type="subTitle"/>
          </p:nvPr>
        </p:nvSpPr>
        <p:spPr>
          <a:xfrm>
            <a:off x="6172713" y="3285825"/>
            <a:ext cx="2514600" cy="34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">
                <a:latin typeface="Inter SemiBold"/>
                <a:ea typeface="Inter SemiBold"/>
                <a:cs typeface="Inter SemiBold"/>
                <a:sym typeface="Inter SemiBold"/>
              </a:rPr>
              <a:t>Locate Download Folder</a:t>
            </a:r>
            <a:endParaRPr sz="120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descr="0" id="1140" name="Google Shape;1140;p165"/>
          <p:cNvPicPr preferRelativeResize="0"/>
          <p:nvPr/>
        </p:nvPicPr>
        <p:blipFill rotWithShape="1">
          <a:blip r:embed="rId3">
            <a:alphaModFix/>
          </a:blip>
          <a:srcRect b="12495" l="0" r="0" t="12502"/>
          <a:stretch/>
        </p:blipFill>
        <p:spPr>
          <a:xfrm>
            <a:off x="69050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1" id="1141" name="Google Shape;1141;p165"/>
          <p:cNvPicPr preferRelativeResize="0"/>
          <p:nvPr/>
        </p:nvPicPr>
        <p:blipFill rotWithShape="1">
          <a:blip r:embed="rId4">
            <a:alphaModFix/>
          </a:blip>
          <a:srcRect b="16626" l="0" r="0" t="16626"/>
          <a:stretch/>
        </p:blipFill>
        <p:spPr>
          <a:xfrm>
            <a:off x="3548525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2" id="1142" name="Google Shape;1142;p165"/>
          <p:cNvPicPr preferRelativeResize="0"/>
          <p:nvPr/>
        </p:nvPicPr>
        <p:blipFill rotWithShape="1">
          <a:blip r:embed="rId5">
            <a:alphaModFix/>
          </a:blip>
          <a:srcRect b="16675" l="0" r="0" t="16675"/>
          <a:stretch/>
        </p:blipFill>
        <p:spPr>
          <a:xfrm>
            <a:off x="6406550" y="1127725"/>
            <a:ext cx="2048100" cy="2048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143" name="Google Shape;1143;p165"/>
          <p:cNvSpPr/>
          <p:nvPr/>
        </p:nvSpPr>
        <p:spPr>
          <a:xfrm>
            <a:off x="0" y="0"/>
            <a:ext cx="9144000" cy="431100"/>
          </a:xfrm>
          <a:prstGeom prst="rect">
            <a:avLst/>
          </a:prstGeom>
          <a:solidFill>
            <a:srgbClr val="002253"/>
          </a:solidFill>
          <a:ln cap="flat" cmpd="sng" w="12700">
            <a:solidFill>
              <a:srgbClr val="1F386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4" name="Google Shape;1144;p165"/>
          <p:cNvSpPr/>
          <p:nvPr/>
        </p:nvSpPr>
        <p:spPr>
          <a:xfrm rot="10800000">
            <a:off x="6480125" y="254975"/>
            <a:ext cx="2537400" cy="327000"/>
          </a:xfrm>
          <a:prstGeom prst="snip1Rect">
            <a:avLst>
              <a:gd fmla="val 50000" name="adj"/>
            </a:avLst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Google Shape;1145;p165"/>
          <p:cNvSpPr txBox="1"/>
          <p:nvPr/>
        </p:nvSpPr>
        <p:spPr>
          <a:xfrm>
            <a:off x="7040650" y="202925"/>
            <a:ext cx="21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/>
              <a:t>Day 2</a:t>
            </a:r>
            <a:endParaRPr b="1" sz="1600"/>
          </a:p>
        </p:txBody>
      </p:sp>
      <p:sp>
        <p:nvSpPr>
          <p:cNvPr id="1146" name="Google Shape;1146;p165"/>
          <p:cNvSpPr txBox="1"/>
          <p:nvPr/>
        </p:nvSpPr>
        <p:spPr>
          <a:xfrm>
            <a:off x="0" y="-76950"/>
            <a:ext cx="5979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DECLUTTERING</a:t>
            </a:r>
            <a:r>
              <a:rPr lang="en-GB"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YOUR DIGITAL LIFE</a:t>
            </a:r>
            <a:r>
              <a:rPr lang="en-GB" sz="26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</a:t>
            </a:r>
            <a:endParaRPr sz="2600">
              <a:solidFill>
                <a:srgbClr val="FFFFFF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Plus Light">
  <a:themeElements>
    <a:clrScheme name="Custom">
      <a:dk1>
        <a:srgbClr val="100F19"/>
      </a:dk1>
      <a:lt1>
        <a:srgbClr val="F8F6F3"/>
      </a:lt1>
      <a:dk2>
        <a:srgbClr val="636B61"/>
      </a:dk2>
      <a:lt2>
        <a:srgbClr val="F8F6F3"/>
      </a:lt2>
      <a:accent1>
        <a:srgbClr val="0400E5"/>
      </a:accent1>
      <a:accent2>
        <a:srgbClr val="7E7CF0"/>
      </a:accent2>
      <a:accent3>
        <a:srgbClr val="FFD90F"/>
      </a:accent3>
      <a:accent4>
        <a:srgbClr val="FF794F"/>
      </a:accent4>
      <a:accent5>
        <a:srgbClr val="B5D6B2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