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73" r:id="rId4"/>
    <p:sldMasterId id="2147483774" r:id="rId5"/>
    <p:sldMasterId id="2147483775" r:id="rId6"/>
    <p:sldMasterId id="2147483776" r:id="rId7"/>
    <p:sldMasterId id="2147483777" r:id="rId8"/>
    <p:sldMasterId id="2147483778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</p:sldIdLst>
  <p:sldSz cy="5143500" cx="9144000"/>
  <p:notesSz cx="6858000" cy="9144000"/>
  <p:embeddedFontLst>
    <p:embeddedFont>
      <p:font typeface="Hanken Grotesk"/>
      <p:regular r:id="rId30"/>
      <p:bold r:id="rId31"/>
      <p:italic r:id="rId32"/>
      <p:boldItalic r:id="rId33"/>
    </p:embeddedFont>
    <p:embeddedFont>
      <p:font typeface="Inter SemiBold"/>
      <p:regular r:id="rId34"/>
      <p:bold r:id="rId35"/>
    </p:embeddedFont>
    <p:embeddedFont>
      <p:font typeface="Hanken Grotesk SemiBold"/>
      <p:regular r:id="rId36"/>
      <p:bold r:id="rId37"/>
      <p:italic r:id="rId38"/>
      <p:boldItalic r:id="rId39"/>
    </p:embeddedFont>
    <p:embeddedFont>
      <p:font typeface="Inter"/>
      <p:regular r:id="rId40"/>
      <p:bold r:id="rId41"/>
    </p:embeddedFont>
    <p:embeddedFont>
      <p:font typeface="Helvetica Neue"/>
      <p:regular r:id="rId42"/>
      <p:bold r:id="rId43"/>
      <p:italic r:id="rId44"/>
      <p:boldItalic r:id="rId45"/>
    </p:embeddedFont>
    <p:embeddedFont>
      <p:font typeface="Helvetica Neue Light"/>
      <p:regular r:id="rId46"/>
      <p:bold r:id="rId47"/>
      <p:italic r:id="rId48"/>
      <p:boldItalic r:id="rId49"/>
    </p:embeddedFont>
    <p:embeddedFont>
      <p:font typeface="Inter Black"/>
      <p:bold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Inter-regular.fntdata"/><Relationship Id="rId42" Type="http://schemas.openxmlformats.org/officeDocument/2006/relationships/font" Target="fonts/HelveticaNeue-regular.fntdata"/><Relationship Id="rId41" Type="http://schemas.openxmlformats.org/officeDocument/2006/relationships/font" Target="fonts/Inter-bold.fntdata"/><Relationship Id="rId44" Type="http://schemas.openxmlformats.org/officeDocument/2006/relationships/font" Target="fonts/HelveticaNeue-italic.fntdata"/><Relationship Id="rId43" Type="http://schemas.openxmlformats.org/officeDocument/2006/relationships/font" Target="fonts/HelveticaNeue-bold.fntdata"/><Relationship Id="rId46" Type="http://schemas.openxmlformats.org/officeDocument/2006/relationships/font" Target="fonts/HelveticaNeueLight-regular.fntdata"/><Relationship Id="rId45" Type="http://schemas.openxmlformats.org/officeDocument/2006/relationships/font" Target="fonts/HelveticaNeue-boldItalic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48" Type="http://schemas.openxmlformats.org/officeDocument/2006/relationships/font" Target="fonts/HelveticaNeueLight-italic.fntdata"/><Relationship Id="rId47" Type="http://schemas.openxmlformats.org/officeDocument/2006/relationships/font" Target="fonts/HelveticaNeueLight-bold.fntdata"/><Relationship Id="rId49" Type="http://schemas.openxmlformats.org/officeDocument/2006/relationships/font" Target="fonts/HelveticaNeueLight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-bold.fntdata"/><Relationship Id="rId30" Type="http://schemas.openxmlformats.org/officeDocument/2006/relationships/font" Target="fonts/HankenGrotesk-regular.fntdata"/><Relationship Id="rId33" Type="http://schemas.openxmlformats.org/officeDocument/2006/relationships/font" Target="fonts/HankenGrotesk-boldItalic.fntdata"/><Relationship Id="rId32" Type="http://schemas.openxmlformats.org/officeDocument/2006/relationships/font" Target="fonts/HankenGrotesk-italic.fntdata"/><Relationship Id="rId35" Type="http://schemas.openxmlformats.org/officeDocument/2006/relationships/font" Target="fonts/InterSemiBold-bold.fntdata"/><Relationship Id="rId34" Type="http://schemas.openxmlformats.org/officeDocument/2006/relationships/font" Target="fonts/InterSemiBold-regular.fntdata"/><Relationship Id="rId37" Type="http://schemas.openxmlformats.org/officeDocument/2006/relationships/font" Target="fonts/HankenGroteskSemiBold-bold.fntdata"/><Relationship Id="rId36" Type="http://schemas.openxmlformats.org/officeDocument/2006/relationships/font" Target="fonts/HankenGroteskSemiBold-regular.fntdata"/><Relationship Id="rId39" Type="http://schemas.openxmlformats.org/officeDocument/2006/relationships/font" Target="fonts/HankenGroteskSemiBold-boldItalic.fntdata"/><Relationship Id="rId38" Type="http://schemas.openxmlformats.org/officeDocument/2006/relationships/font" Target="fonts/HankenGroteskSemiBold-italic.fntdata"/><Relationship Id="rId20" Type="http://schemas.openxmlformats.org/officeDocument/2006/relationships/slide" Target="slides/slide10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9" Type="http://schemas.openxmlformats.org/officeDocument/2006/relationships/slide" Target="slides/slide19.xml"/><Relationship Id="rId50" Type="http://schemas.openxmlformats.org/officeDocument/2006/relationships/font" Target="fonts/InterBlack-bold.fntdata"/><Relationship Id="rId11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SLIDES_API209996608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0" name="Google Shape;820;SLIDES_API209996608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SLIDES_API2099966081_1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8" name="Google Shape;968;SLIDES_API2099966081_1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SLIDES_API2099966081_18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1" name="Google Shape;981;SLIDES_API2099966081_18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SLIDES_API2099966081_19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SLIDES_API2099966081_19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SLIDES_API2099966081_2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SLIDES_API2099966081_2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SLIDES_API2099966081_23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3" name="Google Shape;1023;SLIDES_API2099966081_23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SLIDES_API2099966081_24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SLIDES_API2099966081_24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SLIDES_API2099966081_26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1" name="Google Shape;1061;SLIDES_API2099966081_26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SLIDES_API2099966081_30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SLIDES_API2099966081_30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SLIDES_API2099966081_3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8" name="Google Shape;1098;SLIDES_API2099966081_3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SLIDES_API2099966081_33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SLIDES_API2099966081_3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SLIDES_API2099966081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SLIDES_API2099966081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SLIDES_API27589953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SLIDES_API27589953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SLIDES_API2099966081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SLIDES_API2099966081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SLIDES_API2099966081_6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8" name="Google Shape;878;SLIDES_API2099966081_6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SLIDES_API2099966081_8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SLIDES_API2099966081_8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SLIDES_API2099966081_9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2" name="Google Shape;912;SLIDES_API2099966081_9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SLIDES_API183581612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SLIDES_API183581612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SLIDES_API2099966081_13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SLIDES_API2099966081_1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54" name="Google Shape;654;p1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5" name="Google Shape;655;p1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1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9" name="Google Shape;659;p1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7" name="Google Shape;667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0" name="Google Shape;670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3" name="Google Shape;673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6" name="Google Shape;676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0" name="Google Shape;680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8" name="Google Shape;688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2" name="Google Shape;692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3" name="Google Shape;693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96" name="Google Shape;696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97" name="Google Shape;697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03" name="Google Shape;703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4" name="Google Shape;704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5" name="Google Shape;705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8" name="Google Shape;708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0" name="Google Shape;710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1" name="Google Shape;711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2" name="Google Shape;712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3" name="Google Shape;713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4" name="Google Shape;714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7" name="Google Shape;727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8" name="Google Shape;728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9" name="Google Shape;729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3" name="Google Shape;733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4" name="Google Shape;734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5" name="Google Shape;735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6" name="Google Shape;736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0" name="Google Shape;740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41" name="Google Shape;741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2" name="Google Shape;742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6" name="Google Shape;746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2" name="Google Shape;752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3" name="Google Shape;753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4" name="Google Shape;754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5" name="Google Shape;755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1" name="Google Shape;761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2" name="Google Shape;762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3" name="Google Shape;763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4" name="Google Shape;764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67" name="Google Shape;767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6" name="Google Shape;776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7" name="Google Shape;777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8" name="Google Shape;778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1" name="Google Shape;781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84" name="Google Shape;784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7" name="Google Shape;787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1" name="Google Shape;791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5" name="Google Shape;795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9" name="Google Shape;799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5" name="Google Shape;805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8" name="Google Shape;808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11" name="Google Shape;811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2" name="Google Shape;812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16" name="Google Shape;816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1" name="Google Shape;241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2" name="Google Shape;242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3" name="Google Shape;243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4" name="Google Shape;24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" name="Google Shape;247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9" name="Google Shape;249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0" name="Google Shape;250;p45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3" name="Google Shape;25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5" name="Google Shape;25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9" name="Google Shape;279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0" name="Google Shape;280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3" name="Google Shape;283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6" name="Google Shape;296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7" name="Google Shape;297;p50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53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6" name="Google Shape;386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7" name="Google Shape;387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3" name="Google Shape;393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4" name="Google Shape;394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5" name="Google Shape;395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8" name="Google Shape;398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1" name="Google Shape;401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2" name="Google Shape;402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3" name="Google Shape;403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4" name="Google Shape;404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4" name="Google Shape;414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5" name="Google Shape;415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6" name="Google Shape;416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2" name="Google Shape;422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3" name="Google Shape;423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4" name="Google Shape;424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5" name="Google Shape;425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6" name="Google Shape;426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7" name="Google Shape;427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4" name="Google Shape;434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5" name="Google Shape;435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6" name="Google Shape;436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7" name="Google Shape;437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1" name="Google Shape;441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42" name="Google Shape;442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3" name="Google Shape;443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" name="Google Shape;447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9" name="Google Shape;449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2" name="Google Shape;462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3" name="Google Shape;463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5" name="Google Shape;465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8" name="Google Shape;468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2" name="Google Shape;482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85" name="Google Shape;485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8" name="Google Shape;488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2" name="Google Shape;492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6" name="Google Shape;496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0" name="Google Shape;500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0" name="Google Shape;510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3" name="Google Shape;513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6" name="Google Shape;516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9" name="Google Shape;519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9" name="Google Shape;539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0" name="Google Shape;540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46" name="Google Shape;546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7" name="Google Shape;547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8" name="Google Shape;548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1" name="Google Shape;551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4" name="Google Shape;554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6" name="Google Shape;556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7" name="Google Shape;557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1" name="Google Shape;571;p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2" name="Google Shape;572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6" name="Google Shape;576;p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9" name="Google Shape;579;p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3" name="Google Shape;583;p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84" name="Google Shape;584;p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5" name="Google Shape;585;p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9" name="Google Shape;589;p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1" name="Google Shape;591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5" name="Google Shape;595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6" name="Google Shape;596;p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9" name="Google Shape;599;p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4" name="Google Shape;604;p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6" name="Google Shape;606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7" name="Google Shape;607;p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10" name="Google Shape;610;p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Google Shape;611;p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4" name="Google Shape;624;p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27" name="Google Shape;627;p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0" name="Google Shape;630;p1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1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4" name="Google Shape;634;p1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8" name="Google Shape;638;p1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2" name="Google Shape;642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5" name="Google Shape;645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1" name="Google Shape;651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7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05" name="Google Shape;505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6" name="Google Shape;506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7" name="Google Shape;507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62" name="Google Shape;662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3" name="Google Shape;663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4" name="Google Shape;664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Relationship Id="rId4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Relationship Id="rId4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Relationship Id="rId4" Type="http://schemas.openxmlformats.org/officeDocument/2006/relationships/image" Target="../media/image14.jpg"/><Relationship Id="rId5" Type="http://schemas.openxmlformats.org/officeDocument/2006/relationships/image" Target="../media/image1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Relationship Id="rId4" Type="http://schemas.openxmlformats.org/officeDocument/2006/relationships/image" Target="../media/image14.jpg"/><Relationship Id="rId5" Type="http://schemas.openxmlformats.org/officeDocument/2006/relationships/image" Target="../media/image1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Relationship Id="rId4" Type="http://schemas.openxmlformats.org/officeDocument/2006/relationships/image" Target="../media/image15.jpg"/><Relationship Id="rId5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822" name="Google Shape;822;p13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The Health Benefits Of Digital Decluttering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3" name="Google Shape;823;p13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3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13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826" name="Google Shape;826;p13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70" name="Google Shape;970;p14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Nutritious Foods for Well-being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71" name="Google Shape;971;p14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Eating nutritious foods can boost immunity and prevent chronic diseases.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A balanced diet contributes to better mood, focus, and overall cognitive function.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Proper nutrition is essential for physical strength, mental clarity, and long-term well-being.</a:t>
            </a:r>
            <a:endParaRPr sz="1100"/>
          </a:p>
        </p:txBody>
      </p:sp>
      <p:sp>
        <p:nvSpPr>
          <p:cNvPr descr="detail_1" id="972" name="Google Shape;972;p14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Fruits and vegetables provide essential vitamins and minerals for health maintenance.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Whole grains support digestion and provide sustained energy.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Lean proteins are crucial for muscle repair and growth, supporting an active lifestyle.</a:t>
            </a:r>
            <a:endParaRPr sz="1100"/>
          </a:p>
        </p:txBody>
      </p:sp>
      <p:sp>
        <p:nvSpPr>
          <p:cNvPr descr="header_0" id="973" name="Google Shape;973;p14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Benefits of Balanced Diet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74" name="Google Shape;974;p14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Nutritious Foods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75" name="Google Shape;975;p1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6" name="Google Shape;976;p14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Google Shape;977;p14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978" name="Google Shape;978;p14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" name="Google Shape;983;p142"/>
          <p:cNvPicPr preferRelativeResize="0"/>
          <p:nvPr/>
        </p:nvPicPr>
        <p:blipFill rotWithShape="1">
          <a:blip r:embed="rId3">
            <a:alphaModFix/>
          </a:blip>
          <a:srcRect b="0" l="3479" r="3479" t="0"/>
          <a:stretch/>
        </p:blipFill>
        <p:spPr>
          <a:xfrm>
            <a:off x="1" y="0"/>
            <a:ext cx="91440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Google Shape;984;p142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title" id="985" name="Google Shape;985;p142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The Importance of Staying Hydrated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86" name="Google Shape;986;p142"/>
          <p:cNvSpPr txBox="1"/>
          <p:nvPr>
            <p:ph idx="1" type="body"/>
          </p:nvPr>
        </p:nvSpPr>
        <p:spPr>
          <a:xfrm>
            <a:off x="639675" y="1775475"/>
            <a:ext cx="5538900" cy="254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Drinking plenty of water throughout the day is crucial for maintaining optimal health and alertness.</a:t>
            </a:r>
            <a:endParaRPr/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Hydration helps in staying focused, improving cognitive function, and supporting overall well-being.</a:t>
            </a:r>
            <a:endParaRPr/>
          </a:p>
          <a:p>
            <a:pPr indent="-2984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GB"/>
              <a:t>Neglecting hydration can lead to fatigue, decreased concentration, and potential health issues.</a:t>
            </a:r>
            <a:endParaRPr/>
          </a:p>
        </p:txBody>
      </p:sp>
      <p:sp>
        <p:nvSpPr>
          <p:cNvPr descr="header_0" id="987" name="Google Shape;987;p142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Importance of Hydration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88" name="Google Shape;988;p14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p14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p14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991" name="Google Shape;991;p14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96" name="Google Shape;996;p143"/>
          <p:cNvSpPr txBox="1"/>
          <p:nvPr>
            <p:ph type="title"/>
          </p:nvPr>
        </p:nvSpPr>
        <p:spPr>
          <a:xfrm>
            <a:off x="457200" y="440975"/>
            <a:ext cx="8229600" cy="5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Finding Joy in Exercise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0" id="997" name="Google Shape;997;p143"/>
          <p:cNvSpPr txBox="1"/>
          <p:nvPr>
            <p:ph idx="1" type="subTitle"/>
          </p:nvPr>
        </p:nvSpPr>
        <p:spPr>
          <a:xfrm>
            <a:off x="457200" y="1017725"/>
            <a:ext cx="1828800" cy="9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Benefits of Exercise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998" name="Google Shape;998;p1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569" l="0" r="0" t="26569"/>
          <a:stretch/>
        </p:blipFill>
        <p:spPr>
          <a:xfrm>
            <a:off x="457200" y="2175175"/>
            <a:ext cx="8229602" cy="2574102"/>
          </a:xfrm>
          <a:prstGeom prst="rect">
            <a:avLst/>
          </a:prstGeom>
        </p:spPr>
      </p:pic>
      <p:sp>
        <p:nvSpPr>
          <p:cNvPr descr="detail_0" id="999" name="Google Shape;999;p143"/>
          <p:cNvSpPr txBox="1"/>
          <p:nvPr>
            <p:ph idx="4294967295" type="body"/>
          </p:nvPr>
        </p:nvSpPr>
        <p:spPr>
          <a:xfrm>
            <a:off x="2286000" y="1056575"/>
            <a:ext cx="64008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225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Engaging in physical activities like walking, yoga, or dancing can boost mental and physical health.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Regular exercise helps reduce stress, improve mood, and enhance overall well-being.</a:t>
            </a:r>
            <a:endParaRPr sz="800">
              <a:solidFill>
                <a:schemeClr val="dk1"/>
              </a:solidFill>
            </a:endParaRPr>
          </a:p>
          <a:p>
            <a:pPr indent="-222250" lvl="0" marL="400050" rtl="0" algn="l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800"/>
              <a:buFont typeface="Inter SemiBold"/>
              <a:buChar char="●"/>
            </a:pPr>
            <a:r>
              <a:rPr lang="en-GB" sz="800">
                <a:solidFill>
                  <a:schemeClr val="dk1"/>
                </a:solidFill>
              </a:rPr>
              <a:t>Finding joy in exercise can lead to long-term health benefits and a more fulfilling lifestyle.</a:t>
            </a:r>
            <a:endParaRPr sz="800">
              <a:solidFill>
                <a:schemeClr val="dk1"/>
              </a:solidFill>
            </a:endParaRPr>
          </a:p>
        </p:txBody>
      </p:sp>
      <p:sp>
        <p:nvSpPr>
          <p:cNvPr id="1000" name="Google Shape;1000;p14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p14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2" name="Google Shape;1002;p14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003" name="Google Shape;1003;p14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144"/>
          <p:cNvSpPr/>
          <p:nvPr/>
        </p:nvSpPr>
        <p:spPr>
          <a:xfrm>
            <a:off x="457200" y="1102025"/>
            <a:ext cx="3169500" cy="1732500"/>
          </a:xfrm>
          <a:prstGeom prst="rect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9" name="Google Shape;1009;p144"/>
          <p:cNvSpPr/>
          <p:nvPr/>
        </p:nvSpPr>
        <p:spPr>
          <a:xfrm>
            <a:off x="457250" y="2951338"/>
            <a:ext cx="3169500" cy="1732500"/>
          </a:xfrm>
          <a:prstGeom prst="rect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10" name="Google Shape;1010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Decluttering for a Clear Mind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11" name="Google Shape;1011;p144"/>
          <p:cNvSpPr txBox="1"/>
          <p:nvPr>
            <p:ph idx="1" type="body"/>
          </p:nvPr>
        </p:nvSpPr>
        <p:spPr>
          <a:xfrm>
            <a:off x="3868500" y="1514900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Removing clutter from your surroundings can lead to improved mental clarity, reduced stress, and enhanced well-being.</a:t>
            </a:r>
            <a:endParaRPr sz="1100"/>
          </a:p>
        </p:txBody>
      </p:sp>
      <p:sp>
        <p:nvSpPr>
          <p:cNvPr descr="detail_1" id="1012" name="Google Shape;1012;p144"/>
          <p:cNvSpPr txBox="1"/>
          <p:nvPr>
            <p:ph idx="2" type="body"/>
          </p:nvPr>
        </p:nvSpPr>
        <p:spPr>
          <a:xfrm>
            <a:off x="3868500" y="3364150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 clutter-free environment promotes focus, creativity, and productivity, contributing to a more efficient and effective work or living space.</a:t>
            </a:r>
            <a:endParaRPr sz="1100"/>
          </a:p>
        </p:txBody>
      </p:sp>
      <p:sp>
        <p:nvSpPr>
          <p:cNvPr descr="header_0" id="1013" name="Google Shape;1013;p144"/>
          <p:cNvSpPr txBox="1"/>
          <p:nvPr>
            <p:ph idx="3" type="subTitle"/>
          </p:nvPr>
        </p:nvSpPr>
        <p:spPr>
          <a:xfrm>
            <a:off x="3868500" y="1102025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Impact of Physical Decluttering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14" name="Google Shape;1014;p144"/>
          <p:cNvSpPr txBox="1"/>
          <p:nvPr>
            <p:ph idx="4" type="subTitle"/>
          </p:nvPr>
        </p:nvSpPr>
        <p:spPr>
          <a:xfrm>
            <a:off x="3868500" y="2951275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Enhanced Focus and Productivity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15" name="Google Shape;1015;p144"/>
          <p:cNvPicPr preferRelativeResize="0"/>
          <p:nvPr/>
        </p:nvPicPr>
        <p:blipFill rotWithShape="1">
          <a:blip r:embed="rId3">
            <a:alphaModFix/>
          </a:blip>
          <a:srcRect b="29498" l="0" r="0" t="29502"/>
          <a:stretch/>
        </p:blipFill>
        <p:spPr>
          <a:xfrm>
            <a:off x="457200" y="1102025"/>
            <a:ext cx="3169597" cy="17326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16" name="Google Shape;1016;p144"/>
          <p:cNvPicPr preferRelativeResize="0"/>
          <p:nvPr/>
        </p:nvPicPr>
        <p:blipFill rotWithShape="1">
          <a:blip r:embed="rId4">
            <a:alphaModFix/>
          </a:blip>
          <a:srcRect b="29501" l="0" r="0" t="29501"/>
          <a:stretch/>
        </p:blipFill>
        <p:spPr>
          <a:xfrm>
            <a:off x="457200" y="2951275"/>
            <a:ext cx="3169601" cy="1732623"/>
          </a:xfrm>
          <a:prstGeom prst="rect">
            <a:avLst/>
          </a:prstGeom>
          <a:noFill/>
          <a:ln>
            <a:noFill/>
          </a:ln>
        </p:spPr>
      </p:pic>
      <p:sp>
        <p:nvSpPr>
          <p:cNvPr id="1017" name="Google Shape;1017;p14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14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14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020" name="Google Shape;1020;p14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4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145"/>
          <p:cNvSpPr/>
          <p:nvPr/>
        </p:nvSpPr>
        <p:spPr>
          <a:xfrm>
            <a:off x="457200" y="1102025"/>
            <a:ext cx="3169500" cy="1732500"/>
          </a:xfrm>
          <a:prstGeom prst="rect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26" name="Google Shape;1026;p145"/>
          <p:cNvSpPr/>
          <p:nvPr/>
        </p:nvSpPr>
        <p:spPr>
          <a:xfrm>
            <a:off x="457250" y="2951338"/>
            <a:ext cx="3169500" cy="1732500"/>
          </a:xfrm>
          <a:prstGeom prst="rect">
            <a:avLst/>
          </a:prstGeom>
          <a:solidFill>
            <a:srgbClr val="A5465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27" name="Google Shape;1027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Power of Routine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28" name="Google Shape;1028;p145"/>
          <p:cNvSpPr txBox="1"/>
          <p:nvPr>
            <p:ph idx="1" type="body"/>
          </p:nvPr>
        </p:nvSpPr>
        <p:spPr>
          <a:xfrm>
            <a:off x="3868500" y="1514900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Established routines reduce the mental strain of making constant decisions, leading to improved efficiency and productivity.</a:t>
            </a:r>
            <a:endParaRPr sz="1100"/>
          </a:p>
        </p:txBody>
      </p:sp>
      <p:sp>
        <p:nvSpPr>
          <p:cNvPr descr="detail_1" id="1029" name="Google Shape;1029;p145"/>
          <p:cNvSpPr txBox="1"/>
          <p:nvPr>
            <p:ph idx="2" type="body"/>
          </p:nvPr>
        </p:nvSpPr>
        <p:spPr>
          <a:xfrm>
            <a:off x="3868500" y="3364150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Routines provide a sense of predictability and control in daily life, fostering stability and reducing stress levels.</a:t>
            </a:r>
            <a:endParaRPr sz="1100"/>
          </a:p>
        </p:txBody>
      </p:sp>
      <p:sp>
        <p:nvSpPr>
          <p:cNvPr descr="header_0" id="1030" name="Google Shape;1030;p145"/>
          <p:cNvSpPr txBox="1"/>
          <p:nvPr>
            <p:ph idx="3" type="subTitle"/>
          </p:nvPr>
        </p:nvSpPr>
        <p:spPr>
          <a:xfrm>
            <a:off x="3868500" y="1102025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Reducing Decision Fatigue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31" name="Google Shape;1031;p145"/>
          <p:cNvSpPr txBox="1"/>
          <p:nvPr>
            <p:ph idx="4" type="subTitle"/>
          </p:nvPr>
        </p:nvSpPr>
        <p:spPr>
          <a:xfrm>
            <a:off x="3868500" y="2951275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Creating Stability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32" name="Google Shape;1032;p145"/>
          <p:cNvPicPr preferRelativeResize="0"/>
          <p:nvPr/>
        </p:nvPicPr>
        <p:blipFill rotWithShape="1">
          <a:blip r:embed="rId3">
            <a:alphaModFix/>
          </a:blip>
          <a:srcRect b="29498" l="0" r="0" t="29502"/>
          <a:stretch/>
        </p:blipFill>
        <p:spPr>
          <a:xfrm>
            <a:off x="457200" y="1102025"/>
            <a:ext cx="3169597" cy="17326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33" name="Google Shape;1033;p145"/>
          <p:cNvPicPr preferRelativeResize="0"/>
          <p:nvPr/>
        </p:nvPicPr>
        <p:blipFill rotWithShape="1">
          <a:blip r:embed="rId4">
            <a:alphaModFix/>
          </a:blip>
          <a:srcRect b="29501" l="0" r="0" t="29501"/>
          <a:stretch/>
        </p:blipFill>
        <p:spPr>
          <a:xfrm>
            <a:off x="457200" y="2951275"/>
            <a:ext cx="3169601" cy="1732623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14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5" name="Google Shape;1035;p14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6" name="Google Shape;1036;p14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037" name="Google Shape;1037;p14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46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3" name="Google Shape;1043;p146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44" name="Google Shape;1044;p146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45" name="Google Shape;1045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Embracing Mindfulness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46" name="Google Shape;1046;p146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Cultivate a calming attitude of gratitude by acknowledging and appreciating positive aspects of life.</a:t>
            </a:r>
            <a:endParaRPr sz="1100"/>
          </a:p>
        </p:txBody>
      </p:sp>
      <p:sp>
        <p:nvSpPr>
          <p:cNvPr descr="header_0" id="1047" name="Google Shape;1047;p146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Gratitude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48" name="Google Shape;1048;p146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Practice mindfulness by focusing on the present moment and fully engaging in activities.</a:t>
            </a:r>
            <a:endParaRPr sz="1100"/>
          </a:p>
        </p:txBody>
      </p:sp>
      <p:sp>
        <p:nvSpPr>
          <p:cNvPr descr="header_1" id="1049" name="Google Shape;1049;p146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Being Present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50" name="Google Shape;1050;p146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Take regular breaks to practice deep breathing, reducing stress and improving concentration.</a:t>
            </a:r>
            <a:endParaRPr sz="1100"/>
          </a:p>
        </p:txBody>
      </p:sp>
      <p:sp>
        <p:nvSpPr>
          <p:cNvPr descr="header_2" id="1051" name="Google Shape;1051;p146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Deep Breathing Exercises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52" name="Google Shape;1052;p146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053" name="Google Shape;1053;p146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054" name="Google Shape;1054;p146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055" name="Google Shape;1055;p14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p14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Google Shape;1057;p14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058" name="Google Shape;1058;p14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2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3" name="Google Shape;1063;p147"/>
          <p:cNvCxnSpPr/>
          <p:nvPr/>
        </p:nvCxnSpPr>
        <p:spPr>
          <a:xfrm>
            <a:off x="-11700" y="1589250"/>
            <a:ext cx="9167400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4" name="Google Shape;1064;p147"/>
          <p:cNvSpPr/>
          <p:nvPr/>
        </p:nvSpPr>
        <p:spPr>
          <a:xfrm>
            <a:off x="6290762" y="1361114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1" id="1065" name="Google Shape;1065;p147"/>
          <p:cNvSpPr txBox="1"/>
          <p:nvPr>
            <p:ph idx="1" type="body"/>
          </p:nvPr>
        </p:nvSpPr>
        <p:spPr>
          <a:xfrm>
            <a:off x="4572000" y="2643500"/>
            <a:ext cx="3776100" cy="19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Delegate tasks to lighten your workload and free up time for enjoyable activities.</a:t>
            </a:r>
            <a:endParaRPr sz="1100"/>
          </a:p>
          <a:p>
            <a:pPr indent="-241300" lvl="0" marL="40005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Set boundaries and learn to say no to commitments that drain your energy or do not align with your priorities.</a:t>
            </a:r>
            <a:endParaRPr sz="1100"/>
          </a:p>
          <a:p>
            <a:pPr indent="-241300" lvl="0" marL="40005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Consider using task management apps to streamline task delegation and improve efficiency.</a:t>
            </a:r>
            <a:endParaRPr sz="1100"/>
          </a:p>
        </p:txBody>
      </p:sp>
      <p:sp>
        <p:nvSpPr>
          <p:cNvPr descr="header_1" id="1066" name="Google Shape;1066;p147"/>
          <p:cNvSpPr txBox="1"/>
          <p:nvPr>
            <p:ph idx="4" type="subTitle"/>
          </p:nvPr>
        </p:nvSpPr>
        <p:spPr>
          <a:xfrm>
            <a:off x="4638200" y="2006963"/>
            <a:ext cx="37761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Delegate Tasks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67" name="Google Shape;1067;p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9088" y="1459465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68" name="Google Shape;1068;p147"/>
          <p:cNvSpPr/>
          <p:nvPr/>
        </p:nvSpPr>
        <p:spPr>
          <a:xfrm>
            <a:off x="2109762" y="1361114"/>
            <a:ext cx="471000" cy="471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254DB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title" id="1069" name="Google Shape;1069;p14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Streamlining Your Decisions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70" name="Google Shape;1070;p147"/>
          <p:cNvSpPr txBox="1"/>
          <p:nvPr>
            <p:ph idx="1" type="body"/>
          </p:nvPr>
        </p:nvSpPr>
        <p:spPr>
          <a:xfrm>
            <a:off x="457200" y="2643500"/>
            <a:ext cx="3776100" cy="19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Identify your top priorities to focus on activities aligned with your values and goals.</a:t>
            </a:r>
            <a:endParaRPr sz="1100"/>
          </a:p>
          <a:p>
            <a:pPr indent="-241300" lvl="0" marL="40005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"Do something each day to get closer to your goals."</a:t>
            </a:r>
            <a:endParaRPr sz="1100"/>
          </a:p>
          <a:p>
            <a:pPr indent="-241300" lvl="0" marL="40005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Utilize tools like priority matrices to visually organize and prioritize tasks effectively.</a:t>
            </a:r>
            <a:endParaRPr sz="1100"/>
          </a:p>
        </p:txBody>
      </p:sp>
      <p:sp>
        <p:nvSpPr>
          <p:cNvPr descr="header_0" id="1071" name="Google Shape;1071;p147"/>
          <p:cNvSpPr txBox="1"/>
          <p:nvPr>
            <p:ph idx="4" type="subTitle"/>
          </p:nvPr>
        </p:nvSpPr>
        <p:spPr>
          <a:xfrm>
            <a:off x="457200" y="2006963"/>
            <a:ext cx="37761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Set Priorities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72" name="Google Shape;1072;p1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8088" y="1459465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73" name="Google Shape;1073;p14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14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14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076" name="Google Shape;1076;p14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81" name="Google Shape;1081;p1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Digital Decluttering to Enhance Focus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82" name="Google Shape;1082;p148"/>
          <p:cNvSpPr txBox="1"/>
          <p:nvPr>
            <p:ph idx="1" type="body"/>
          </p:nvPr>
        </p:nvSpPr>
        <p:spPr>
          <a:xfrm>
            <a:off x="457200" y="1974325"/>
            <a:ext cx="3776100" cy="22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5143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Enhanced focus and concentration due to fewer digital distractions.</a:t>
            </a:r>
            <a:endParaRPr sz="1100"/>
          </a:p>
          <a:p>
            <a:pPr indent="-355600" lvl="0" marL="51435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Increased productivity by being able to concentrate better on tasks and priorities.</a:t>
            </a:r>
            <a:endParaRPr sz="1100"/>
          </a:p>
          <a:p>
            <a:pPr indent="-355600" lvl="0" marL="51435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Reduction in stress levels by promoting mindfulness and present-moment awareness.</a:t>
            </a:r>
            <a:endParaRPr sz="1100"/>
          </a:p>
        </p:txBody>
      </p:sp>
      <p:sp>
        <p:nvSpPr>
          <p:cNvPr descr="detail_1" id="1083" name="Google Shape;1083;p148"/>
          <p:cNvSpPr txBox="1"/>
          <p:nvPr>
            <p:ph idx="2" type="body"/>
          </p:nvPr>
        </p:nvSpPr>
        <p:spPr>
          <a:xfrm>
            <a:off x="4800400" y="1974325"/>
            <a:ext cx="3776100" cy="228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5143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Potential resistance to change or reluctance to adopt new digital decluttering habits.</a:t>
            </a:r>
            <a:endParaRPr sz="1100"/>
          </a:p>
          <a:p>
            <a:pPr indent="-355600" lvl="0" marL="51435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Initial time investment required to declutter digital devices and organize digital files.</a:t>
            </a:r>
            <a:endParaRPr sz="1100"/>
          </a:p>
          <a:p>
            <a:pPr indent="-355600" lvl="0" marL="51435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•"/>
            </a:pPr>
            <a:r>
              <a:rPr lang="en-GB" sz="1100"/>
              <a:t>Possible feelings of missing out or disconnection from digital content or online interactions.</a:t>
            </a:r>
            <a:endParaRPr sz="1100"/>
          </a:p>
        </p:txBody>
      </p:sp>
      <p:sp>
        <p:nvSpPr>
          <p:cNvPr descr="header_0" id="1084" name="Google Shape;1084;p148"/>
          <p:cNvSpPr txBox="1"/>
          <p:nvPr>
            <p:ph idx="3" type="subTitle"/>
          </p:nvPr>
        </p:nvSpPr>
        <p:spPr>
          <a:xfrm>
            <a:off x="967500" y="1330950"/>
            <a:ext cx="3342000" cy="4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 sz="1800">
                <a:latin typeface="Inter"/>
                <a:ea typeface="Inter"/>
                <a:cs typeface="Inter"/>
                <a:sym typeface="Inter"/>
              </a:rPr>
              <a:t>Pros</a:t>
            </a:r>
            <a:endParaRPr b="1" sz="1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header_1" id="1085" name="Google Shape;1085;p148"/>
          <p:cNvSpPr txBox="1"/>
          <p:nvPr>
            <p:ph idx="4" type="subTitle"/>
          </p:nvPr>
        </p:nvSpPr>
        <p:spPr>
          <a:xfrm>
            <a:off x="5317300" y="1330950"/>
            <a:ext cx="3342000" cy="4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 sz="1800">
                <a:latin typeface="Inter"/>
                <a:ea typeface="Inter"/>
                <a:cs typeface="Inter"/>
                <a:sym typeface="Inter"/>
              </a:rPr>
              <a:t>Cons</a:t>
            </a:r>
            <a:endParaRPr b="1" sz="1800"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086" name="Google Shape;1086;p148"/>
          <p:cNvGrpSpPr/>
          <p:nvPr/>
        </p:nvGrpSpPr>
        <p:grpSpPr>
          <a:xfrm>
            <a:off x="528601" y="1330950"/>
            <a:ext cx="3739812" cy="530100"/>
            <a:chOff x="528601" y="1330950"/>
            <a:chExt cx="3739812" cy="530100"/>
          </a:xfrm>
        </p:grpSpPr>
        <p:sp>
          <p:nvSpPr>
            <p:cNvPr id="1087" name="Google Shape;1087;p148"/>
            <p:cNvSpPr/>
            <p:nvPr/>
          </p:nvSpPr>
          <p:spPr>
            <a:xfrm>
              <a:off x="528601" y="1330950"/>
              <a:ext cx="412800" cy="412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5485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5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+</a:t>
              </a:r>
              <a:endParaRPr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088" name="Google Shape;1088;p148"/>
            <p:cNvCxnSpPr/>
            <p:nvPr/>
          </p:nvCxnSpPr>
          <p:spPr>
            <a:xfrm>
              <a:off x="534013" y="1861050"/>
              <a:ext cx="37344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089" name="Google Shape;1089;p148"/>
          <p:cNvGrpSpPr/>
          <p:nvPr/>
        </p:nvGrpSpPr>
        <p:grpSpPr>
          <a:xfrm>
            <a:off x="4870176" y="1330950"/>
            <a:ext cx="3739812" cy="530100"/>
            <a:chOff x="4870176" y="1330950"/>
            <a:chExt cx="3739812" cy="530100"/>
          </a:xfrm>
        </p:grpSpPr>
        <p:sp>
          <p:nvSpPr>
            <p:cNvPr id="1090" name="Google Shape;1090;p148"/>
            <p:cNvSpPr/>
            <p:nvPr/>
          </p:nvSpPr>
          <p:spPr>
            <a:xfrm>
              <a:off x="4870176" y="1330950"/>
              <a:ext cx="412800" cy="412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5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×</a:t>
              </a:r>
              <a:endParaRPr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091" name="Google Shape;1091;p148"/>
            <p:cNvCxnSpPr/>
            <p:nvPr/>
          </p:nvCxnSpPr>
          <p:spPr>
            <a:xfrm>
              <a:off x="4875588" y="1861050"/>
              <a:ext cx="37344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092" name="Google Shape;1092;p14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4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14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095" name="Google Shape;1095;p14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0" name="Google Shape;1100;p149"/>
          <p:cNvGrpSpPr/>
          <p:nvPr/>
        </p:nvGrpSpPr>
        <p:grpSpPr>
          <a:xfrm>
            <a:off x="3515975" y="1382531"/>
            <a:ext cx="5170729" cy="2323237"/>
            <a:chOff x="3515975" y="1382531"/>
            <a:chExt cx="5170729" cy="2323237"/>
          </a:xfrm>
        </p:grpSpPr>
        <p:sp>
          <p:nvSpPr>
            <p:cNvPr id="1101" name="Google Shape;1101;p149"/>
            <p:cNvSpPr/>
            <p:nvPr/>
          </p:nvSpPr>
          <p:spPr>
            <a:xfrm>
              <a:off x="3515975" y="1382531"/>
              <a:ext cx="19" cy="2323237"/>
            </a:xfrm>
            <a:custGeom>
              <a:rect b="b" l="l" r="r" t="t"/>
              <a:pathLst>
                <a:path extrusionOk="0" fill="none" h="116453" w="1">
                  <a:moveTo>
                    <a:pt x="0" y="0"/>
                  </a:moveTo>
                  <a:lnTo>
                    <a:pt x="0" y="116452"/>
                  </a:lnTo>
                </a:path>
              </a:pathLst>
            </a:custGeom>
            <a:noFill/>
            <a:ln cap="flat" cmpd="sng" w="6900">
              <a:solidFill>
                <a:srgbClr val="333333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2" name="Google Shape;1102;p149"/>
            <p:cNvSpPr/>
            <p:nvPr/>
          </p:nvSpPr>
          <p:spPr>
            <a:xfrm>
              <a:off x="3515975" y="1382531"/>
              <a:ext cx="19" cy="2323237"/>
            </a:xfrm>
            <a:custGeom>
              <a:rect b="b" l="l" r="r" t="t"/>
              <a:pathLst>
                <a:path extrusionOk="0" fill="none" h="116453" w="1">
                  <a:moveTo>
                    <a:pt x="0" y="116452"/>
                  </a:moveTo>
                  <a:lnTo>
                    <a:pt x="0" y="0"/>
                  </a:lnTo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3" name="Google Shape;1103;p149"/>
            <p:cNvSpPr/>
            <p:nvPr/>
          </p:nvSpPr>
          <p:spPr>
            <a:xfrm>
              <a:off x="3518391" y="1512086"/>
              <a:ext cx="3856044" cy="238403"/>
            </a:xfrm>
            <a:custGeom>
              <a:rect b="b" l="l" r="r" t="t"/>
              <a:pathLst>
                <a:path extrusionOk="0" fill="none" h="11950" w="202683">
                  <a:moveTo>
                    <a:pt x="1" y="11949"/>
                  </a:moveTo>
                  <a:lnTo>
                    <a:pt x="1" y="1"/>
                  </a:lnTo>
                  <a:lnTo>
                    <a:pt x="202683" y="1"/>
                  </a:lnTo>
                  <a:lnTo>
                    <a:pt x="202683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4" name="Google Shape;1104;p149"/>
            <p:cNvSpPr/>
            <p:nvPr/>
          </p:nvSpPr>
          <p:spPr>
            <a:xfrm>
              <a:off x="3518391" y="1512086"/>
              <a:ext cx="3856044" cy="238403"/>
            </a:xfrm>
            <a:custGeom>
              <a:rect b="b" l="l" r="r" t="t"/>
              <a:pathLst>
                <a:path extrusionOk="0" h="11950" w="202683">
                  <a:moveTo>
                    <a:pt x="1" y="1"/>
                  </a:moveTo>
                  <a:lnTo>
                    <a:pt x="1" y="11949"/>
                  </a:lnTo>
                  <a:lnTo>
                    <a:pt x="202683" y="11949"/>
                  </a:lnTo>
                  <a:lnTo>
                    <a:pt x="20268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5" name="Google Shape;1105;p149"/>
            <p:cNvSpPr/>
            <p:nvPr/>
          </p:nvSpPr>
          <p:spPr>
            <a:xfrm>
              <a:off x="3518391" y="1877490"/>
              <a:ext cx="3745014" cy="237964"/>
            </a:xfrm>
            <a:custGeom>
              <a:rect b="b" l="l" r="r" t="t"/>
              <a:pathLst>
                <a:path extrusionOk="0" fill="none" h="11928" w="196847">
                  <a:moveTo>
                    <a:pt x="1" y="11928"/>
                  </a:moveTo>
                  <a:lnTo>
                    <a:pt x="1" y="0"/>
                  </a:lnTo>
                  <a:lnTo>
                    <a:pt x="196846" y="0"/>
                  </a:lnTo>
                  <a:lnTo>
                    <a:pt x="196846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6" name="Google Shape;1106;p149"/>
            <p:cNvSpPr/>
            <p:nvPr/>
          </p:nvSpPr>
          <p:spPr>
            <a:xfrm>
              <a:off x="3518391" y="1877490"/>
              <a:ext cx="3745014" cy="237964"/>
            </a:xfrm>
            <a:custGeom>
              <a:rect b="b" l="l" r="r" t="t"/>
              <a:pathLst>
                <a:path extrusionOk="0" h="11928" w="196847">
                  <a:moveTo>
                    <a:pt x="1" y="0"/>
                  </a:moveTo>
                  <a:lnTo>
                    <a:pt x="1" y="11928"/>
                  </a:lnTo>
                  <a:lnTo>
                    <a:pt x="196846" y="11928"/>
                  </a:lnTo>
                  <a:lnTo>
                    <a:pt x="1968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7" name="Google Shape;1107;p149"/>
            <p:cNvSpPr/>
            <p:nvPr/>
          </p:nvSpPr>
          <p:spPr>
            <a:xfrm>
              <a:off x="3518391" y="2242455"/>
              <a:ext cx="3851212" cy="238403"/>
            </a:xfrm>
            <a:custGeom>
              <a:rect b="b" l="l" r="r" t="t"/>
              <a:pathLst>
                <a:path extrusionOk="0" fill="none" h="11950" w="202429">
                  <a:moveTo>
                    <a:pt x="1" y="11949"/>
                  </a:moveTo>
                  <a:lnTo>
                    <a:pt x="1" y="1"/>
                  </a:lnTo>
                  <a:lnTo>
                    <a:pt x="202428" y="1"/>
                  </a:lnTo>
                  <a:lnTo>
                    <a:pt x="202428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8" name="Google Shape;1108;p149"/>
            <p:cNvSpPr/>
            <p:nvPr/>
          </p:nvSpPr>
          <p:spPr>
            <a:xfrm>
              <a:off x="3518391" y="2242455"/>
              <a:ext cx="3851212" cy="238403"/>
            </a:xfrm>
            <a:custGeom>
              <a:rect b="b" l="l" r="r" t="t"/>
              <a:pathLst>
                <a:path extrusionOk="0" h="11950" w="202429">
                  <a:moveTo>
                    <a:pt x="1" y="1"/>
                  </a:moveTo>
                  <a:lnTo>
                    <a:pt x="1" y="11949"/>
                  </a:lnTo>
                  <a:lnTo>
                    <a:pt x="202428" y="11949"/>
                  </a:lnTo>
                  <a:lnTo>
                    <a:pt x="20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9" name="Google Shape;1109;p149"/>
            <p:cNvSpPr/>
            <p:nvPr/>
          </p:nvSpPr>
          <p:spPr>
            <a:xfrm>
              <a:off x="3518391" y="2612927"/>
              <a:ext cx="3522935" cy="238403"/>
            </a:xfrm>
            <a:custGeom>
              <a:rect b="b" l="l" r="r" t="t"/>
              <a:pathLst>
                <a:path extrusionOk="0" fill="none" h="11950" w="185174">
                  <a:moveTo>
                    <a:pt x="1" y="11950"/>
                  </a:moveTo>
                  <a:lnTo>
                    <a:pt x="1" y="1"/>
                  </a:lnTo>
                  <a:lnTo>
                    <a:pt x="185174" y="1"/>
                  </a:lnTo>
                  <a:lnTo>
                    <a:pt x="185174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0" name="Google Shape;1110;p149"/>
            <p:cNvSpPr/>
            <p:nvPr/>
          </p:nvSpPr>
          <p:spPr>
            <a:xfrm>
              <a:off x="3518391" y="2612927"/>
              <a:ext cx="3522935" cy="238403"/>
            </a:xfrm>
            <a:custGeom>
              <a:rect b="b" l="l" r="r" t="t"/>
              <a:pathLst>
                <a:path extrusionOk="0" h="11950" w="185174">
                  <a:moveTo>
                    <a:pt x="1" y="1"/>
                  </a:moveTo>
                  <a:lnTo>
                    <a:pt x="1" y="11950"/>
                  </a:lnTo>
                  <a:lnTo>
                    <a:pt x="185174" y="11950"/>
                  </a:lnTo>
                  <a:lnTo>
                    <a:pt x="1851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1" name="Google Shape;1111;p149"/>
            <p:cNvSpPr/>
            <p:nvPr/>
          </p:nvSpPr>
          <p:spPr>
            <a:xfrm>
              <a:off x="3518391" y="2978331"/>
              <a:ext cx="3270569" cy="237964"/>
            </a:xfrm>
            <a:custGeom>
              <a:rect b="b" l="l" r="r" t="t"/>
              <a:pathLst>
                <a:path extrusionOk="0" fill="none" h="11928" w="171909">
                  <a:moveTo>
                    <a:pt x="1" y="11928"/>
                  </a:moveTo>
                  <a:lnTo>
                    <a:pt x="1" y="1"/>
                  </a:lnTo>
                  <a:lnTo>
                    <a:pt x="171909" y="1"/>
                  </a:lnTo>
                  <a:lnTo>
                    <a:pt x="171909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2" name="Google Shape;1112;p149"/>
            <p:cNvSpPr/>
            <p:nvPr/>
          </p:nvSpPr>
          <p:spPr>
            <a:xfrm>
              <a:off x="3518391" y="2978331"/>
              <a:ext cx="3270569" cy="237964"/>
            </a:xfrm>
            <a:custGeom>
              <a:rect b="b" l="l" r="r" t="t"/>
              <a:pathLst>
                <a:path extrusionOk="0" h="11928" w="171909">
                  <a:moveTo>
                    <a:pt x="1" y="1"/>
                  </a:moveTo>
                  <a:lnTo>
                    <a:pt x="1" y="11928"/>
                  </a:lnTo>
                  <a:lnTo>
                    <a:pt x="171909" y="11928"/>
                  </a:lnTo>
                  <a:lnTo>
                    <a:pt x="1719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3" name="Google Shape;1113;p149"/>
            <p:cNvSpPr/>
            <p:nvPr/>
          </p:nvSpPr>
          <p:spPr>
            <a:xfrm>
              <a:off x="3518391" y="3343296"/>
              <a:ext cx="2276493" cy="238403"/>
            </a:xfrm>
            <a:custGeom>
              <a:rect b="b" l="l" r="r" t="t"/>
              <a:pathLst>
                <a:path extrusionOk="0" fill="none" h="11950" w="119658">
                  <a:moveTo>
                    <a:pt x="1" y="11950"/>
                  </a:moveTo>
                  <a:lnTo>
                    <a:pt x="1" y="1"/>
                  </a:lnTo>
                  <a:lnTo>
                    <a:pt x="119657" y="1"/>
                  </a:lnTo>
                  <a:lnTo>
                    <a:pt x="119657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4" name="Google Shape;1114;p149"/>
            <p:cNvSpPr/>
            <p:nvPr/>
          </p:nvSpPr>
          <p:spPr>
            <a:xfrm>
              <a:off x="3518391" y="3343296"/>
              <a:ext cx="2276493" cy="238403"/>
            </a:xfrm>
            <a:custGeom>
              <a:rect b="b" l="l" r="r" t="t"/>
              <a:pathLst>
                <a:path extrusionOk="0" h="11950" w="119658">
                  <a:moveTo>
                    <a:pt x="1" y="1"/>
                  </a:moveTo>
                  <a:lnTo>
                    <a:pt x="1" y="11950"/>
                  </a:lnTo>
                  <a:lnTo>
                    <a:pt x="119657" y="11950"/>
                  </a:lnTo>
                  <a:lnTo>
                    <a:pt x="11965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5" name="Google Shape;1115;p149"/>
            <p:cNvSpPr/>
            <p:nvPr/>
          </p:nvSpPr>
          <p:spPr>
            <a:xfrm>
              <a:off x="7374416" y="1512086"/>
              <a:ext cx="1201238" cy="238403"/>
            </a:xfrm>
            <a:custGeom>
              <a:rect b="b" l="l" r="r" t="t"/>
              <a:pathLst>
                <a:path extrusionOk="0" fill="none" h="11950" w="63140">
                  <a:moveTo>
                    <a:pt x="1" y="11949"/>
                  </a:moveTo>
                  <a:lnTo>
                    <a:pt x="1" y="1"/>
                  </a:lnTo>
                  <a:lnTo>
                    <a:pt x="63140" y="1"/>
                  </a:lnTo>
                  <a:lnTo>
                    <a:pt x="63140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6" name="Google Shape;1116;p149"/>
            <p:cNvSpPr/>
            <p:nvPr/>
          </p:nvSpPr>
          <p:spPr>
            <a:xfrm>
              <a:off x="7374416" y="1512086"/>
              <a:ext cx="1201238" cy="238403"/>
            </a:xfrm>
            <a:custGeom>
              <a:rect b="b" l="l" r="r" t="t"/>
              <a:pathLst>
                <a:path extrusionOk="0" h="11950" w="63140">
                  <a:moveTo>
                    <a:pt x="1" y="1"/>
                  </a:moveTo>
                  <a:lnTo>
                    <a:pt x="1" y="11949"/>
                  </a:lnTo>
                  <a:lnTo>
                    <a:pt x="63140" y="11949"/>
                  </a:lnTo>
                  <a:lnTo>
                    <a:pt x="631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7" name="Google Shape;1117;p149"/>
            <p:cNvSpPr/>
            <p:nvPr/>
          </p:nvSpPr>
          <p:spPr>
            <a:xfrm>
              <a:off x="7263387" y="1877490"/>
              <a:ext cx="858027" cy="237964"/>
            </a:xfrm>
            <a:custGeom>
              <a:rect b="b" l="l" r="r" t="t"/>
              <a:pathLst>
                <a:path extrusionOk="0" fill="none" h="11928" w="45100">
                  <a:moveTo>
                    <a:pt x="0" y="11928"/>
                  </a:moveTo>
                  <a:lnTo>
                    <a:pt x="0" y="0"/>
                  </a:lnTo>
                  <a:lnTo>
                    <a:pt x="45100" y="0"/>
                  </a:lnTo>
                  <a:lnTo>
                    <a:pt x="45100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8" name="Google Shape;1118;p149"/>
            <p:cNvSpPr/>
            <p:nvPr/>
          </p:nvSpPr>
          <p:spPr>
            <a:xfrm>
              <a:off x="7263387" y="1877490"/>
              <a:ext cx="858027" cy="237964"/>
            </a:xfrm>
            <a:custGeom>
              <a:rect b="b" l="l" r="r" t="t"/>
              <a:pathLst>
                <a:path extrusionOk="0" h="11928" w="45100">
                  <a:moveTo>
                    <a:pt x="0" y="0"/>
                  </a:moveTo>
                  <a:lnTo>
                    <a:pt x="0" y="11928"/>
                  </a:lnTo>
                  <a:lnTo>
                    <a:pt x="45100" y="11928"/>
                  </a:lnTo>
                  <a:lnTo>
                    <a:pt x="451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9" name="Google Shape;1119;p149"/>
            <p:cNvSpPr/>
            <p:nvPr/>
          </p:nvSpPr>
          <p:spPr>
            <a:xfrm>
              <a:off x="7369584" y="2242455"/>
              <a:ext cx="888315" cy="238403"/>
            </a:xfrm>
            <a:custGeom>
              <a:rect b="b" l="l" r="r" t="t"/>
              <a:pathLst>
                <a:path extrusionOk="0" fill="none" h="11950" w="46692">
                  <a:moveTo>
                    <a:pt x="0" y="11949"/>
                  </a:moveTo>
                  <a:lnTo>
                    <a:pt x="0" y="1"/>
                  </a:lnTo>
                  <a:lnTo>
                    <a:pt x="46691" y="1"/>
                  </a:lnTo>
                  <a:lnTo>
                    <a:pt x="46691" y="11949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0" name="Google Shape;1120;p149"/>
            <p:cNvSpPr/>
            <p:nvPr/>
          </p:nvSpPr>
          <p:spPr>
            <a:xfrm>
              <a:off x="7369584" y="2242455"/>
              <a:ext cx="888315" cy="238403"/>
            </a:xfrm>
            <a:custGeom>
              <a:rect b="b" l="l" r="r" t="t"/>
              <a:pathLst>
                <a:path extrusionOk="0" h="11950" w="46692">
                  <a:moveTo>
                    <a:pt x="0" y="1"/>
                  </a:moveTo>
                  <a:lnTo>
                    <a:pt x="0" y="11949"/>
                  </a:lnTo>
                  <a:lnTo>
                    <a:pt x="46691" y="11949"/>
                  </a:lnTo>
                  <a:lnTo>
                    <a:pt x="466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1" name="Google Shape;1121;p149"/>
            <p:cNvSpPr/>
            <p:nvPr/>
          </p:nvSpPr>
          <p:spPr>
            <a:xfrm>
              <a:off x="7041308" y="2612927"/>
              <a:ext cx="1156016" cy="238403"/>
            </a:xfrm>
            <a:custGeom>
              <a:rect b="b" l="l" r="r" t="t"/>
              <a:pathLst>
                <a:path extrusionOk="0" fill="none" h="11950" w="60763">
                  <a:moveTo>
                    <a:pt x="1" y="11950"/>
                  </a:moveTo>
                  <a:lnTo>
                    <a:pt x="1" y="1"/>
                  </a:lnTo>
                  <a:lnTo>
                    <a:pt x="60763" y="1"/>
                  </a:lnTo>
                  <a:lnTo>
                    <a:pt x="60763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2" name="Google Shape;1122;p149"/>
            <p:cNvSpPr/>
            <p:nvPr/>
          </p:nvSpPr>
          <p:spPr>
            <a:xfrm>
              <a:off x="7041308" y="2612927"/>
              <a:ext cx="1156016" cy="238403"/>
            </a:xfrm>
            <a:custGeom>
              <a:rect b="b" l="l" r="r" t="t"/>
              <a:pathLst>
                <a:path extrusionOk="0" h="11950" w="60763">
                  <a:moveTo>
                    <a:pt x="1" y="1"/>
                  </a:moveTo>
                  <a:lnTo>
                    <a:pt x="1" y="11950"/>
                  </a:lnTo>
                  <a:lnTo>
                    <a:pt x="60763" y="11950"/>
                  </a:lnTo>
                  <a:lnTo>
                    <a:pt x="6076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3" name="Google Shape;1123;p149"/>
            <p:cNvSpPr/>
            <p:nvPr/>
          </p:nvSpPr>
          <p:spPr>
            <a:xfrm>
              <a:off x="6788941" y="2978331"/>
              <a:ext cx="1872726" cy="237964"/>
            </a:xfrm>
            <a:custGeom>
              <a:rect b="b" l="l" r="r" t="t"/>
              <a:pathLst>
                <a:path extrusionOk="0" fill="none" h="11928" w="98435">
                  <a:moveTo>
                    <a:pt x="1" y="11928"/>
                  </a:moveTo>
                  <a:lnTo>
                    <a:pt x="1" y="1"/>
                  </a:lnTo>
                  <a:lnTo>
                    <a:pt x="98434" y="1"/>
                  </a:lnTo>
                  <a:lnTo>
                    <a:pt x="98434" y="11928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4" name="Google Shape;1124;p149"/>
            <p:cNvSpPr/>
            <p:nvPr/>
          </p:nvSpPr>
          <p:spPr>
            <a:xfrm>
              <a:off x="6788941" y="2978331"/>
              <a:ext cx="1872726" cy="237964"/>
            </a:xfrm>
            <a:custGeom>
              <a:rect b="b" l="l" r="r" t="t"/>
              <a:pathLst>
                <a:path extrusionOk="0" h="11928" w="98435">
                  <a:moveTo>
                    <a:pt x="1" y="1"/>
                  </a:moveTo>
                  <a:lnTo>
                    <a:pt x="1" y="11928"/>
                  </a:lnTo>
                  <a:lnTo>
                    <a:pt x="98434" y="11928"/>
                  </a:lnTo>
                  <a:lnTo>
                    <a:pt x="984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5" name="Google Shape;1125;p149"/>
            <p:cNvSpPr/>
            <p:nvPr/>
          </p:nvSpPr>
          <p:spPr>
            <a:xfrm>
              <a:off x="5794866" y="3343296"/>
              <a:ext cx="1998690" cy="238403"/>
            </a:xfrm>
            <a:custGeom>
              <a:rect b="b" l="l" r="r" t="t"/>
              <a:pathLst>
                <a:path extrusionOk="0" fill="none" h="11950" w="105056">
                  <a:moveTo>
                    <a:pt x="0" y="11950"/>
                  </a:moveTo>
                  <a:lnTo>
                    <a:pt x="0" y="1"/>
                  </a:lnTo>
                  <a:lnTo>
                    <a:pt x="105055" y="1"/>
                  </a:lnTo>
                  <a:lnTo>
                    <a:pt x="105055" y="11950"/>
                  </a:ln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6" name="Google Shape;1126;p149"/>
            <p:cNvSpPr/>
            <p:nvPr/>
          </p:nvSpPr>
          <p:spPr>
            <a:xfrm>
              <a:off x="5794866" y="3343296"/>
              <a:ext cx="1998690" cy="238403"/>
            </a:xfrm>
            <a:custGeom>
              <a:rect b="b" l="l" r="r" t="t"/>
              <a:pathLst>
                <a:path extrusionOk="0" h="11950" w="105056">
                  <a:moveTo>
                    <a:pt x="0" y="1"/>
                  </a:moveTo>
                  <a:lnTo>
                    <a:pt x="0" y="11950"/>
                  </a:lnTo>
                  <a:lnTo>
                    <a:pt x="105055" y="11950"/>
                  </a:lnTo>
                  <a:lnTo>
                    <a:pt x="10505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7" name="Google Shape;1127;p149"/>
            <p:cNvSpPr/>
            <p:nvPr/>
          </p:nvSpPr>
          <p:spPr>
            <a:xfrm>
              <a:off x="8575636" y="1512086"/>
              <a:ext cx="111068" cy="238403"/>
            </a:xfrm>
            <a:custGeom>
              <a:rect b="b" l="l" r="r" t="t"/>
              <a:pathLst>
                <a:path extrusionOk="0" fill="none" h="11950" w="5838">
                  <a:moveTo>
                    <a:pt x="1" y="11949"/>
                  </a:moveTo>
                  <a:lnTo>
                    <a:pt x="1" y="1"/>
                  </a:lnTo>
                  <a:lnTo>
                    <a:pt x="5307" y="1"/>
                  </a:lnTo>
                  <a:cubicBezTo>
                    <a:pt x="5604" y="1"/>
                    <a:pt x="5837" y="234"/>
                    <a:pt x="5837" y="531"/>
                  </a:cubicBezTo>
                  <a:lnTo>
                    <a:pt x="5837" y="11419"/>
                  </a:lnTo>
                  <a:cubicBezTo>
                    <a:pt x="5837" y="11695"/>
                    <a:pt x="5604" y="11949"/>
                    <a:pt x="5307" y="11949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8" name="Google Shape;1128;p149"/>
            <p:cNvSpPr/>
            <p:nvPr/>
          </p:nvSpPr>
          <p:spPr>
            <a:xfrm>
              <a:off x="8575636" y="1512086"/>
              <a:ext cx="111068" cy="238403"/>
            </a:xfrm>
            <a:custGeom>
              <a:rect b="b" l="l" r="r" t="t"/>
              <a:pathLst>
                <a:path extrusionOk="0" h="11950" w="5838">
                  <a:moveTo>
                    <a:pt x="1" y="1"/>
                  </a:moveTo>
                  <a:lnTo>
                    <a:pt x="1" y="11949"/>
                  </a:lnTo>
                  <a:lnTo>
                    <a:pt x="5307" y="11949"/>
                  </a:lnTo>
                  <a:cubicBezTo>
                    <a:pt x="5604" y="11949"/>
                    <a:pt x="5837" y="11695"/>
                    <a:pt x="5837" y="11419"/>
                  </a:cubicBezTo>
                  <a:lnTo>
                    <a:pt x="5837" y="531"/>
                  </a:lnTo>
                  <a:cubicBezTo>
                    <a:pt x="5837" y="234"/>
                    <a:pt x="5604" y="1"/>
                    <a:pt x="53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9" name="Google Shape;1129;p149"/>
            <p:cNvSpPr/>
            <p:nvPr/>
          </p:nvSpPr>
          <p:spPr>
            <a:xfrm>
              <a:off x="8121395" y="1877490"/>
              <a:ext cx="565309" cy="237964"/>
            </a:xfrm>
            <a:custGeom>
              <a:rect b="b" l="l" r="r" t="t"/>
              <a:pathLst>
                <a:path extrusionOk="0" fill="none" h="11928" w="29714">
                  <a:moveTo>
                    <a:pt x="1" y="11928"/>
                  </a:moveTo>
                  <a:lnTo>
                    <a:pt x="1" y="0"/>
                  </a:lnTo>
                  <a:lnTo>
                    <a:pt x="29183" y="0"/>
                  </a:lnTo>
                  <a:cubicBezTo>
                    <a:pt x="29480" y="0"/>
                    <a:pt x="29713" y="234"/>
                    <a:pt x="29713" y="531"/>
                  </a:cubicBezTo>
                  <a:lnTo>
                    <a:pt x="29713" y="11397"/>
                  </a:lnTo>
                  <a:cubicBezTo>
                    <a:pt x="29713" y="11694"/>
                    <a:pt x="29480" y="11928"/>
                    <a:pt x="29183" y="11928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0" name="Google Shape;1130;p149"/>
            <p:cNvSpPr/>
            <p:nvPr/>
          </p:nvSpPr>
          <p:spPr>
            <a:xfrm>
              <a:off x="8121395" y="1877490"/>
              <a:ext cx="565309" cy="237964"/>
            </a:xfrm>
            <a:custGeom>
              <a:rect b="b" l="l" r="r" t="t"/>
              <a:pathLst>
                <a:path extrusionOk="0" h="11928" w="29714">
                  <a:moveTo>
                    <a:pt x="1" y="0"/>
                  </a:moveTo>
                  <a:lnTo>
                    <a:pt x="1" y="11928"/>
                  </a:lnTo>
                  <a:lnTo>
                    <a:pt x="29183" y="11928"/>
                  </a:lnTo>
                  <a:cubicBezTo>
                    <a:pt x="29480" y="11928"/>
                    <a:pt x="29713" y="11694"/>
                    <a:pt x="29713" y="11397"/>
                  </a:cubicBezTo>
                  <a:lnTo>
                    <a:pt x="29713" y="531"/>
                  </a:lnTo>
                  <a:cubicBezTo>
                    <a:pt x="29713" y="234"/>
                    <a:pt x="29480" y="0"/>
                    <a:pt x="291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1" name="Google Shape;1131;p149"/>
            <p:cNvSpPr/>
            <p:nvPr/>
          </p:nvSpPr>
          <p:spPr>
            <a:xfrm>
              <a:off x="8257880" y="2242455"/>
              <a:ext cx="428824" cy="238403"/>
            </a:xfrm>
            <a:custGeom>
              <a:rect b="b" l="l" r="r" t="t"/>
              <a:pathLst>
                <a:path extrusionOk="0" fill="none" h="11950" w="22540">
                  <a:moveTo>
                    <a:pt x="0" y="11949"/>
                  </a:moveTo>
                  <a:lnTo>
                    <a:pt x="0" y="1"/>
                  </a:lnTo>
                  <a:lnTo>
                    <a:pt x="22009" y="1"/>
                  </a:lnTo>
                  <a:cubicBezTo>
                    <a:pt x="22306" y="1"/>
                    <a:pt x="22539" y="234"/>
                    <a:pt x="22539" y="531"/>
                  </a:cubicBezTo>
                  <a:lnTo>
                    <a:pt x="22539" y="11419"/>
                  </a:lnTo>
                  <a:cubicBezTo>
                    <a:pt x="22539" y="11695"/>
                    <a:pt x="22306" y="11949"/>
                    <a:pt x="22009" y="11949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2" name="Google Shape;1132;p149"/>
            <p:cNvSpPr/>
            <p:nvPr/>
          </p:nvSpPr>
          <p:spPr>
            <a:xfrm>
              <a:off x="8257880" y="2242455"/>
              <a:ext cx="428824" cy="238403"/>
            </a:xfrm>
            <a:custGeom>
              <a:rect b="b" l="l" r="r" t="t"/>
              <a:pathLst>
                <a:path extrusionOk="0" h="11950" w="22540">
                  <a:moveTo>
                    <a:pt x="0" y="1"/>
                  </a:moveTo>
                  <a:lnTo>
                    <a:pt x="0" y="11949"/>
                  </a:lnTo>
                  <a:lnTo>
                    <a:pt x="22009" y="11949"/>
                  </a:lnTo>
                  <a:cubicBezTo>
                    <a:pt x="22306" y="11949"/>
                    <a:pt x="22539" y="11695"/>
                    <a:pt x="22539" y="11419"/>
                  </a:cubicBezTo>
                  <a:lnTo>
                    <a:pt x="22539" y="531"/>
                  </a:lnTo>
                  <a:cubicBezTo>
                    <a:pt x="22539" y="234"/>
                    <a:pt x="22306" y="1"/>
                    <a:pt x="220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3" name="Google Shape;1133;p149"/>
            <p:cNvSpPr/>
            <p:nvPr/>
          </p:nvSpPr>
          <p:spPr>
            <a:xfrm>
              <a:off x="8197305" y="2612927"/>
              <a:ext cx="489399" cy="238403"/>
            </a:xfrm>
            <a:custGeom>
              <a:rect b="b" l="l" r="r" t="t"/>
              <a:pathLst>
                <a:path extrusionOk="0" fill="none" h="11950" w="25724">
                  <a:moveTo>
                    <a:pt x="1" y="11950"/>
                  </a:moveTo>
                  <a:lnTo>
                    <a:pt x="1" y="1"/>
                  </a:lnTo>
                  <a:lnTo>
                    <a:pt x="25193" y="1"/>
                  </a:lnTo>
                  <a:cubicBezTo>
                    <a:pt x="25490" y="1"/>
                    <a:pt x="25723" y="234"/>
                    <a:pt x="25723" y="531"/>
                  </a:cubicBezTo>
                  <a:lnTo>
                    <a:pt x="25723" y="11419"/>
                  </a:lnTo>
                  <a:cubicBezTo>
                    <a:pt x="25723" y="11695"/>
                    <a:pt x="25490" y="11950"/>
                    <a:pt x="25193" y="11950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4" name="Google Shape;1134;p149"/>
            <p:cNvSpPr/>
            <p:nvPr/>
          </p:nvSpPr>
          <p:spPr>
            <a:xfrm>
              <a:off x="8197305" y="2612927"/>
              <a:ext cx="489399" cy="238403"/>
            </a:xfrm>
            <a:custGeom>
              <a:rect b="b" l="l" r="r" t="t"/>
              <a:pathLst>
                <a:path extrusionOk="0" h="11950" w="25724">
                  <a:moveTo>
                    <a:pt x="1" y="1"/>
                  </a:moveTo>
                  <a:lnTo>
                    <a:pt x="1" y="11950"/>
                  </a:lnTo>
                  <a:lnTo>
                    <a:pt x="25193" y="11950"/>
                  </a:lnTo>
                  <a:cubicBezTo>
                    <a:pt x="25490" y="11950"/>
                    <a:pt x="25723" y="11695"/>
                    <a:pt x="25723" y="11419"/>
                  </a:cubicBezTo>
                  <a:lnTo>
                    <a:pt x="25723" y="531"/>
                  </a:lnTo>
                  <a:cubicBezTo>
                    <a:pt x="25723" y="234"/>
                    <a:pt x="25490" y="1"/>
                    <a:pt x="25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5" name="Google Shape;1135;p149"/>
            <p:cNvSpPr/>
            <p:nvPr/>
          </p:nvSpPr>
          <p:spPr>
            <a:xfrm>
              <a:off x="8661648" y="2978331"/>
              <a:ext cx="25056" cy="237964"/>
            </a:xfrm>
            <a:custGeom>
              <a:rect b="b" l="l" r="r" t="t"/>
              <a:pathLst>
                <a:path extrusionOk="0" fill="none" h="11928" w="1317">
                  <a:moveTo>
                    <a:pt x="0" y="11928"/>
                  </a:moveTo>
                  <a:lnTo>
                    <a:pt x="0" y="1"/>
                  </a:lnTo>
                  <a:lnTo>
                    <a:pt x="786" y="1"/>
                  </a:lnTo>
                  <a:cubicBezTo>
                    <a:pt x="1083" y="1"/>
                    <a:pt x="1316" y="234"/>
                    <a:pt x="1316" y="531"/>
                  </a:cubicBezTo>
                  <a:lnTo>
                    <a:pt x="1316" y="11397"/>
                  </a:lnTo>
                  <a:cubicBezTo>
                    <a:pt x="1316" y="11695"/>
                    <a:pt x="1083" y="11928"/>
                    <a:pt x="786" y="11928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6" name="Google Shape;1136;p149"/>
            <p:cNvSpPr/>
            <p:nvPr/>
          </p:nvSpPr>
          <p:spPr>
            <a:xfrm>
              <a:off x="8661648" y="2978331"/>
              <a:ext cx="25056" cy="237964"/>
            </a:xfrm>
            <a:custGeom>
              <a:rect b="b" l="l" r="r" t="t"/>
              <a:pathLst>
                <a:path extrusionOk="0" h="11928" w="1317">
                  <a:moveTo>
                    <a:pt x="0" y="1"/>
                  </a:moveTo>
                  <a:lnTo>
                    <a:pt x="0" y="11928"/>
                  </a:lnTo>
                  <a:lnTo>
                    <a:pt x="786" y="11928"/>
                  </a:lnTo>
                  <a:cubicBezTo>
                    <a:pt x="1083" y="11928"/>
                    <a:pt x="1316" y="11695"/>
                    <a:pt x="1316" y="11397"/>
                  </a:cubicBezTo>
                  <a:lnTo>
                    <a:pt x="1316" y="531"/>
                  </a:lnTo>
                  <a:cubicBezTo>
                    <a:pt x="1316" y="234"/>
                    <a:pt x="1083" y="1"/>
                    <a:pt x="7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7" name="Google Shape;1137;p149"/>
            <p:cNvSpPr/>
            <p:nvPr/>
          </p:nvSpPr>
          <p:spPr>
            <a:xfrm>
              <a:off x="7793537" y="3343296"/>
              <a:ext cx="893167" cy="238403"/>
            </a:xfrm>
            <a:custGeom>
              <a:rect b="b" l="l" r="r" t="t"/>
              <a:pathLst>
                <a:path extrusionOk="0" fill="none" h="11950" w="46947">
                  <a:moveTo>
                    <a:pt x="0" y="11950"/>
                  </a:moveTo>
                  <a:lnTo>
                    <a:pt x="0" y="1"/>
                  </a:lnTo>
                  <a:lnTo>
                    <a:pt x="46416" y="1"/>
                  </a:lnTo>
                  <a:cubicBezTo>
                    <a:pt x="46713" y="1"/>
                    <a:pt x="46946" y="234"/>
                    <a:pt x="46946" y="532"/>
                  </a:cubicBezTo>
                  <a:lnTo>
                    <a:pt x="46946" y="11419"/>
                  </a:lnTo>
                  <a:cubicBezTo>
                    <a:pt x="46946" y="11695"/>
                    <a:pt x="46713" y="11950"/>
                    <a:pt x="46416" y="11950"/>
                  </a:cubicBezTo>
                  <a:close/>
                </a:path>
              </a:pathLst>
            </a:custGeom>
            <a:noFill/>
            <a:ln cap="flat" cmpd="sng" w="6900">
              <a:solidFill>
                <a:schemeClr val="dk1"/>
              </a:solidFill>
              <a:prstDash val="solid"/>
              <a:miter lim="21223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8" name="Google Shape;1138;p149"/>
            <p:cNvSpPr/>
            <p:nvPr/>
          </p:nvSpPr>
          <p:spPr>
            <a:xfrm>
              <a:off x="7793537" y="3343296"/>
              <a:ext cx="893167" cy="238403"/>
            </a:xfrm>
            <a:custGeom>
              <a:rect b="b" l="l" r="r" t="t"/>
              <a:pathLst>
                <a:path extrusionOk="0" h="11950" w="46947">
                  <a:moveTo>
                    <a:pt x="0" y="1"/>
                  </a:moveTo>
                  <a:lnTo>
                    <a:pt x="0" y="11950"/>
                  </a:lnTo>
                  <a:lnTo>
                    <a:pt x="46416" y="11950"/>
                  </a:lnTo>
                  <a:cubicBezTo>
                    <a:pt x="46713" y="11950"/>
                    <a:pt x="46946" y="11695"/>
                    <a:pt x="46946" y="11419"/>
                  </a:cubicBezTo>
                  <a:lnTo>
                    <a:pt x="46946" y="532"/>
                  </a:lnTo>
                  <a:cubicBezTo>
                    <a:pt x="46946" y="234"/>
                    <a:pt x="46713" y="1"/>
                    <a:pt x="464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descr="title" id="1139" name="Google Shape;1139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Mindfulness for Mental Well-being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chart_title" id="1140" name="Google Shape;1140;p149"/>
          <p:cNvSpPr txBox="1"/>
          <p:nvPr>
            <p:ph idx="1" type="subTitle"/>
          </p:nvPr>
        </p:nvSpPr>
        <p:spPr>
          <a:xfrm>
            <a:off x="457200" y="1382525"/>
            <a:ext cx="2739300" cy="79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Benefits of Mindfulness Practices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141" name="Google Shape;1141;p149"/>
          <p:cNvSpPr/>
          <p:nvPr/>
        </p:nvSpPr>
        <p:spPr>
          <a:xfrm>
            <a:off x="457200" y="2358425"/>
            <a:ext cx="2739300" cy="14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Regular practice of mindfulness can help reduce stress levels, enhance mental well-being, and promote overall happiness.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142" name="Google Shape;1142;p149"/>
          <p:cNvCxnSpPr/>
          <p:nvPr/>
        </p:nvCxnSpPr>
        <p:spPr>
          <a:xfrm>
            <a:off x="478475" y="1375575"/>
            <a:ext cx="2718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3" name="Google Shape;1143;p149"/>
          <p:cNvCxnSpPr/>
          <p:nvPr/>
        </p:nvCxnSpPr>
        <p:spPr>
          <a:xfrm>
            <a:off x="478475" y="2173025"/>
            <a:ext cx="2718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44" name="Google Shape;1144;p14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14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14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147" name="Google Shape;1147;p14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152" name="Google Shape;1152;p150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Conclusion: Embrace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153" name="Google Shape;1153;p150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Embracing digital decluttering leads to a more manageable, fulfilling, and enjoyable life.</a:t>
            </a:r>
            <a:endParaRPr/>
          </a:p>
        </p:txBody>
      </p:sp>
      <p:sp>
        <p:nvSpPr>
          <p:cNvPr descr="detail_1" id="1154" name="Google Shape;1154;p150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Start by incorporating one or two simple changes daily to experience significant improvements over time.</a:t>
            </a:r>
            <a:endParaRPr/>
          </a:p>
        </p:txBody>
      </p:sp>
      <p:sp>
        <p:nvSpPr>
          <p:cNvPr descr="detail_0" id="1155" name="Google Shape;1155;p150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Digital decluttering reduces cognitive overload, enhances focus, and promotes mental well-being.</a:t>
            </a:r>
            <a:endParaRPr sz="1400"/>
          </a:p>
        </p:txBody>
      </p:sp>
      <p:cxnSp>
        <p:nvCxnSpPr>
          <p:cNvPr id="1156" name="Google Shape;1156;p150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57" name="Google Shape;1157;p150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58" name="Google Shape;1158;p150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59" name="Google Shape;1159;p15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15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15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1162" name="Google Shape;1162;p15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831" name="Google Shape;831;p133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Digital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Prioritize Self-Care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Simplify Your Environment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Cultivate Mindfulness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Simplifying Decision-Making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Foster Connections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Reduce Your Cognitive Overload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Nutritious Foods for Well-being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The Importance of Staying Hydrated</a:t>
            </a:r>
            <a:endParaRPr sz="1300"/>
          </a:p>
        </p:txBody>
      </p:sp>
      <p:sp>
        <p:nvSpPr>
          <p:cNvPr id="832" name="Google Shape;832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833" name="Google Shape;833;p133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Finding Joy in Exercise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Decluttering for a Clear Mind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The Power of Routine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Embracing Mindfulness Practices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Streamlining Your Decisions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Building Meaningful Relationships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Digital Decluttering to Enhance Focus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Mindfulness for Mental Well-being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Conclusion: Embrace Digital Decluttering</a:t>
            </a:r>
            <a:endParaRPr sz="1400"/>
          </a:p>
        </p:txBody>
      </p:sp>
      <p:sp>
        <p:nvSpPr>
          <p:cNvPr id="834" name="Google Shape;834;p13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5" name="Google Shape;835;p13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p13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837" name="Google Shape;837;p13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34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3" name="Google Shape;843;p134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4" name="Google Shape;844;p134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45" name="Google Shape;84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46" name="Google Shape;846;p134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Organizes digital spaces, reducing cognitive overload.</a:t>
            </a:r>
            <a:endParaRPr sz="1100"/>
          </a:p>
        </p:txBody>
      </p:sp>
      <p:sp>
        <p:nvSpPr>
          <p:cNvPr descr="header_0" id="847" name="Google Shape;847;p134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Simplifies Environment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848" name="Google Shape;848;p134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Promotes mindfulness, reduces stress with clear digital environment.</a:t>
            </a:r>
            <a:endParaRPr sz="1100"/>
          </a:p>
        </p:txBody>
      </p:sp>
      <p:sp>
        <p:nvSpPr>
          <p:cNvPr descr="header_1" id="849" name="Google Shape;849;p134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Enhances Well-being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50" name="Google Shape;850;p134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Digital decluttering reduces distractions, improves focus.</a:t>
            </a:r>
            <a:endParaRPr sz="1100"/>
          </a:p>
        </p:txBody>
      </p:sp>
      <p:sp>
        <p:nvSpPr>
          <p:cNvPr descr="header_2" id="851" name="Google Shape;851;p134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Self-care Priority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52" name="Google Shape;852;p134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853" name="Google Shape;853;p134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854" name="Google Shape;854;p134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55" name="Google Shape;855;p1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3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13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858" name="Google Shape;858;p13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863" name="Google Shape;863;p135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Eating nutritious foods like fruits, vegetables, whole grains, and lean proteins is essential for physical and mental health.</a:t>
            </a:r>
            <a:endParaRPr/>
          </a:p>
        </p:txBody>
      </p:sp>
      <p:sp>
        <p:nvSpPr>
          <p:cNvPr descr="detail_2" id="864" name="Google Shape;864;p135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Staying hydrated by drinking plenty of water throughout the day is vital for optimal health and alertness.</a:t>
            </a:r>
            <a:endParaRPr/>
          </a:p>
        </p:txBody>
      </p:sp>
      <p:sp>
        <p:nvSpPr>
          <p:cNvPr descr="detail_0" id="865" name="Google Shape;865;p135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Getting enough quality sleep is crucial for concentration, mood, and overall well-being.</a:t>
            </a:r>
            <a:endParaRPr/>
          </a:p>
        </p:txBody>
      </p:sp>
      <p:sp>
        <p:nvSpPr>
          <p:cNvPr descr="title" id="866" name="Google Shape;866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Prioritize Self-Care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7" name="Google Shape;867;p135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8" name="Google Shape;868;p135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69" name="Google Shape;869;p135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3" id="870" name="Google Shape;870;p135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Engaging in regular exercise, such as walking, jogging, yoga, or dancing, helps reduce stress and improves overall well-being.</a:t>
            </a:r>
            <a:endParaRPr/>
          </a:p>
        </p:txBody>
      </p:sp>
      <p:sp>
        <p:nvSpPr>
          <p:cNvPr id="871" name="Google Shape;871;p135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2" name="Google Shape;872;p1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3" name="Google Shape;873;p13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4" name="Google Shape;874;p13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875" name="Google Shape;875;p13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880" name="Google Shape;880;p136"/>
          <p:cNvSpPr txBox="1"/>
          <p:nvPr>
            <p:ph idx="3" type="body"/>
          </p:nvPr>
        </p:nvSpPr>
        <p:spPr>
          <a:xfrm>
            <a:off x="795300" y="2988250"/>
            <a:ext cx="3730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daily routines and rituals to stay organized and maintain focus without excessive decision-making.</a:t>
            </a:r>
            <a:endParaRPr/>
          </a:p>
        </p:txBody>
      </p:sp>
      <p:sp>
        <p:nvSpPr>
          <p:cNvPr descr="detail_1" id="881" name="Google Shape;881;p136"/>
          <p:cNvSpPr txBox="1"/>
          <p:nvPr>
            <p:ph idx="2" type="body"/>
          </p:nvPr>
        </p:nvSpPr>
        <p:spPr>
          <a:xfrm>
            <a:off x="5032011" y="1372950"/>
            <a:ext cx="36549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mindful purchasing by avoiding unnecessary purchases and focusing on items that add value.</a:t>
            </a:r>
            <a:endParaRPr/>
          </a:p>
        </p:txBody>
      </p:sp>
      <p:sp>
        <p:nvSpPr>
          <p:cNvPr descr="title" id="882" name="Google Shape;882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Simplify Your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83" name="Google Shape;883;p136"/>
          <p:cNvSpPr txBox="1"/>
          <p:nvPr>
            <p:ph idx="1" type="body"/>
          </p:nvPr>
        </p:nvSpPr>
        <p:spPr>
          <a:xfrm>
            <a:off x="800100" y="1372950"/>
            <a:ext cx="37305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 regularly to keep living and workspaces organized and clutter-free.</a:t>
            </a:r>
            <a:endParaRPr/>
          </a:p>
        </p:txBody>
      </p:sp>
      <p:sp>
        <p:nvSpPr>
          <p:cNvPr descr="detail_3" id="884" name="Google Shape;884;p136"/>
          <p:cNvSpPr txBox="1"/>
          <p:nvPr>
            <p:ph idx="3" type="body"/>
          </p:nvPr>
        </p:nvSpPr>
        <p:spPr>
          <a:xfrm>
            <a:off x="5027425" y="2988250"/>
            <a:ext cx="36594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Identify and minimize distractions in the environment to create a calm and conducive space for work and relaxation.</a:t>
            </a:r>
            <a:endParaRPr/>
          </a:p>
        </p:txBody>
      </p:sp>
      <p:sp>
        <p:nvSpPr>
          <p:cNvPr id="885" name="Google Shape;885;p136"/>
          <p:cNvSpPr/>
          <p:nvPr/>
        </p:nvSpPr>
        <p:spPr>
          <a:xfrm>
            <a:off x="5742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6" name="Google Shape;886;p136"/>
          <p:cNvSpPr/>
          <p:nvPr/>
        </p:nvSpPr>
        <p:spPr>
          <a:xfrm>
            <a:off x="5742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7" name="Google Shape;887;p136"/>
          <p:cNvSpPr/>
          <p:nvPr/>
        </p:nvSpPr>
        <p:spPr>
          <a:xfrm>
            <a:off x="4806100" y="13729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8" name="Google Shape;888;p136"/>
          <p:cNvSpPr/>
          <p:nvPr/>
        </p:nvSpPr>
        <p:spPr>
          <a:xfrm>
            <a:off x="4806100" y="2988250"/>
            <a:ext cx="225900" cy="22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9" name="Google Shape;889;p1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Google Shape;890;p13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13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892" name="Google Shape;892;p13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897" name="Google Shape;897;p137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Practice gratitude and appreciation</a:t>
            </a:r>
            <a:endParaRPr/>
          </a:p>
        </p:txBody>
      </p:sp>
      <p:sp>
        <p:nvSpPr>
          <p:cNvPr descr="detail_2" id="898" name="Google Shape;898;p137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Be present in activities</a:t>
            </a:r>
            <a:endParaRPr/>
          </a:p>
        </p:txBody>
      </p:sp>
      <p:sp>
        <p:nvSpPr>
          <p:cNvPr descr="detail_0" id="899" name="Google Shape;899;p137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Develop awareness of the present moment</a:t>
            </a:r>
            <a:endParaRPr/>
          </a:p>
        </p:txBody>
      </p:sp>
      <p:sp>
        <p:nvSpPr>
          <p:cNvPr descr="title" id="900" name="Google Shape;900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Cultivate Mindfulness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01" name="Google Shape;901;p137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37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37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3" id="904" name="Google Shape;904;p137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Engage in deep breathing exercises</a:t>
            </a:r>
            <a:endParaRPr/>
          </a:p>
        </p:txBody>
      </p:sp>
      <p:sp>
        <p:nvSpPr>
          <p:cNvPr id="905" name="Google Shape;905;p137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6" name="Google Shape;906;p1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13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13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909" name="Google Shape;909;p13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914" name="Google Shape;914;p138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Delegate any tasks when at all possible to lighten your current workload and free up valuable time for the activities that you enjoy.</a:t>
            </a:r>
            <a:endParaRPr/>
          </a:p>
        </p:txBody>
      </p:sp>
      <p:sp>
        <p:nvSpPr>
          <p:cNvPr descr="detail_2" id="915" name="Google Shape;915;p138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 boundaries and learn to say no to commitments or activities that will drain your energy or that do not align with your priorities.</a:t>
            </a:r>
            <a:endParaRPr/>
          </a:p>
        </p:txBody>
      </p:sp>
      <p:sp>
        <p:nvSpPr>
          <p:cNvPr descr="detail_0" id="916" name="Google Shape;916;p138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Set Priorities by identifying your top priorities and focusing your time and energy on activities that align with your values and goals.</a:t>
            </a:r>
            <a:endParaRPr/>
          </a:p>
        </p:txBody>
      </p:sp>
      <p:sp>
        <p:nvSpPr>
          <p:cNvPr descr="title" id="917" name="Google Shape;917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Simplifying Decision-Making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8" name="Google Shape;918;p138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9" name="Google Shape;919;p138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0" name="Google Shape;920;p138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3" id="921" name="Google Shape;921;p138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Break down the larger tasks into smaller, more manageable steps to avoid that feeling of overwhelm. Focus on making progress one step at a time.</a:t>
            </a:r>
            <a:endParaRPr/>
          </a:p>
        </p:txBody>
      </p:sp>
      <p:sp>
        <p:nvSpPr>
          <p:cNvPr id="922" name="Google Shape;922;p138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23" name="Google Shape;923;p1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13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Google Shape;925;p13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926" name="Google Shape;926;p13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139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2" name="Google Shape;932;p139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3" name="Google Shape;933;p139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934" name="Google Shape;934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Foster Connections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35" name="Google Shape;935;p139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Offer and seek support when needed to strengthen relationships.</a:t>
            </a:r>
            <a:endParaRPr sz="1100"/>
          </a:p>
        </p:txBody>
      </p:sp>
      <p:sp>
        <p:nvSpPr>
          <p:cNvPr descr="header_0" id="936" name="Google Shape;936;p139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Build Support Network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37" name="Google Shape;937;p139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938" name="Google Shape;938;p139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939" name="Google Shape;939;p139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940" name="Google Shape;940;p139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Connect with loved ones to deepen bonds and create lasting memories.</a:t>
            </a:r>
            <a:endParaRPr sz="1100"/>
          </a:p>
        </p:txBody>
      </p:sp>
      <p:sp>
        <p:nvSpPr>
          <p:cNvPr descr="header_1" id="941" name="Google Shape;941;p139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Prioritize Quality Time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42" name="Google Shape;942;p139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Invest time and effort in building strong connections with family and friends.</a:t>
            </a:r>
            <a:endParaRPr sz="1100"/>
          </a:p>
        </p:txBody>
      </p:sp>
      <p:sp>
        <p:nvSpPr>
          <p:cNvPr descr="header_2" id="943" name="Google Shape;943;p139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100">
                <a:latin typeface="Inter SemiBold"/>
                <a:ea typeface="Inter SemiBold"/>
                <a:cs typeface="Inter SemiBold"/>
                <a:sym typeface="Inter SemiBold"/>
              </a:rPr>
              <a:t>Nurture Meaningful Relationships</a:t>
            </a:r>
            <a:endParaRPr sz="11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44" name="Google Shape;944;p139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5" name="Google Shape;945;p139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6" name="Google Shape;946;p139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7" name="Google Shape;947;p1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13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9" name="Google Shape;949;p13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950" name="Google Shape;950;p13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955" name="Google Shape;955;p14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Promotes mindfulness and present-moment awareness, reducing stress and enhancing mental well-being.</a:t>
            </a:r>
            <a:endParaRPr/>
          </a:p>
        </p:txBody>
      </p:sp>
      <p:sp>
        <p:nvSpPr>
          <p:cNvPr descr="detail_1" id="956" name="Google Shape;956;p14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Enhanced focus on tasks and priorities leads to increased productivity and efficiency.</a:t>
            </a:r>
            <a:endParaRPr/>
          </a:p>
        </p:txBody>
      </p:sp>
      <p:sp>
        <p:nvSpPr>
          <p:cNvPr descr="detail_0" id="957" name="Google Shape;957;p14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Digital decluttering minimizes distractions and streamlines information access to reduce cognitive overload.</a:t>
            </a:r>
            <a:endParaRPr sz="1400"/>
          </a:p>
        </p:txBody>
      </p:sp>
      <p:sp>
        <p:nvSpPr>
          <p:cNvPr descr="title" id="958" name="Google Shape;958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Reduce Your Cognitive Overload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9" name="Google Shape;959;p140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140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1" name="Google Shape;961;p140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2" name="Google Shape;962;p1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14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4" name="Google Shape;964;p14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3</a:t>
            </a:r>
            <a:endParaRPr b="1" sz="1600"/>
          </a:p>
        </p:txBody>
      </p:sp>
      <p:sp>
        <p:nvSpPr>
          <p:cNvPr id="965" name="Google Shape;965;p14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