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29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137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110.xml"/>
  <Override ContentType="application/vnd.openxmlformats-officedocument.presentationml.slideLayout+xml" PartName="/ppt/slideLayouts/slideLayout153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145.xml"/>
  <Override ContentType="application/vnd.openxmlformats-officedocument.presentationml.slideLayout+xml" PartName="/ppt/slideLayouts/slideLayout196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188.xml"/>
  <Override ContentType="application/vnd.openxmlformats-officedocument.presentationml.slideLayout+xml" PartName="/ppt/slideLayouts/slideLayout165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122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17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8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150.xml"/>
  <Override ContentType="application/vnd.openxmlformats-officedocument.presentationml.slideLayout+xml" PartName="/ppt/slideLayouts/slideLayout193.xml"/>
  <Override ContentType="application/vnd.openxmlformats-officedocument.presentationml.slideLayout+xml" PartName="/ppt/slideLayouts/slideLayout185.xml"/>
  <Override ContentType="application/vnd.openxmlformats-officedocument.presentationml.slideLayout+xml" PartName="/ppt/slideLayouts/slideLayout133.xml"/>
  <Override ContentType="application/vnd.openxmlformats-officedocument.presentationml.slideLayout+xml" PartName="/ppt/slideLayouts/slideLayout17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149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0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57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11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61.xml"/>
  <Override ContentType="application/vnd.openxmlformats-officedocument.presentationml.slideLayout+xml" PartName="/ppt/slideLayouts/slideLayout172.xml"/>
  <Override ContentType="application/vnd.openxmlformats-officedocument.presentationml.slideLayout+xml" PartName="/ppt/slideLayouts/slideLayout142.xml"/>
  <Override ContentType="application/vnd.openxmlformats-officedocument.presentationml.slideLayout+xml" PartName="/ppt/slideLayouts/slideLayout125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16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189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146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12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80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162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152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8.xml"/>
  <Override ContentType="application/vnd.openxmlformats-officedocument.presentationml.slideLayout+xml" PartName="/ppt/slideLayouts/slideLayout195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177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134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184.xml"/>
  <Override ContentType="application/vnd.openxmlformats-officedocument.presentationml.slideLayout+xml" PartName="/ppt/slideLayouts/slideLayout14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7.xml"/>
  <Override ContentType="application/vnd.openxmlformats-officedocument.presentationml.slideLayout+xml" PartName="/ppt/slideLayouts/slideLayout107.xml"/>
  <Override ContentType="application/vnd.openxmlformats-officedocument.presentationml.slideLayout+xml" PartName="/ppt/slideLayouts/slideLayout124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190.xml"/>
  <Override ContentType="application/vnd.openxmlformats-officedocument.presentationml.slideLayout+xml" PartName="/ppt/slideLayouts/slideLayout130.xml"/>
  <Override ContentType="application/vnd.openxmlformats-officedocument.presentationml.slideLayout+xml" PartName="/ppt/slideLayouts/slideLayout113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139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156.xml"/>
  <Override ContentType="application/vnd.openxmlformats-officedocument.presentationml.slideLayout+xml" PartName="/ppt/slideLayouts/slideLayout173.xml"/>
  <Override ContentType="application/vnd.openxmlformats-officedocument.presentationml.slideLayout+xml" PartName="/ppt/slideLayouts/slideLayout171.xml"/>
  <Override ContentType="application/vnd.openxmlformats-officedocument.presentationml.slideLayout+xml" PartName="/ppt/slideLayouts/slideLayout120.xml"/>
  <Override ContentType="application/vnd.openxmlformats-officedocument.presentationml.slideLayout+xml" PartName="/ppt/slideLayouts/slideLayout163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19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178.xml"/>
  <Override ContentType="application/vnd.openxmlformats-officedocument.presentationml.slideLayout+xml" PartName="/ppt/slideLayouts/slideLayout135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147.xml"/>
  <Override ContentType="application/vnd.openxmlformats-officedocument.presentationml.slideLayout+xml" PartName="/ppt/slideLayouts/slideLayout194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151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59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116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83.xml"/>
  <Override ContentType="application/vnd.openxmlformats-officedocument.presentationml.slideLayout+xml" PartName="/ppt/slideLayouts/slideLayout166.xml"/>
  <Override ContentType="application/vnd.openxmlformats-officedocument.presentationml.slideLayout+xml" PartName="/ppt/slideLayouts/slideLayout140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123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127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74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144.xml"/>
  <Override ContentType="application/vnd.openxmlformats-officedocument.presentationml.slideLayout+xml" PartName="/ppt/slideLayouts/slideLayout131.xml"/>
  <Override ContentType="application/vnd.openxmlformats-officedocument.presentationml.slideLayout+xml" PartName="/ppt/slideLayouts/slideLayout187.xml"/>
  <Override ContentType="application/vnd.openxmlformats-officedocument.presentationml.slideLayout+xml" PartName="/ppt/slideLayouts/slideLayout191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155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12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108.xml"/>
  <Override ContentType="application/vnd.openxmlformats-officedocument.presentationml.slideLayout+xml" PartName="/ppt/slideLayouts/slideLayout138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111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54.xml"/>
  <Override ContentType="application/vnd.openxmlformats-officedocument.presentationml.slideLayout+xml" PartName="/ppt/slideLayouts/slideLayout19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170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179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136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182.xml"/>
  <Override ContentType="application/vnd.openxmlformats-officedocument.presentationml.slideLayout+xml" PartName="/ppt/slideLayouts/slideLayout148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16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121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109.xml"/>
  <Override ContentType="application/vnd.openxmlformats-officedocument.presentationml.slideLayout+xml" PartName="/ppt/slideLayouts/slideLayout158.xml"/>
  <Override ContentType="application/vnd.openxmlformats-officedocument.presentationml.slideLayout+xml" PartName="/ppt/slideLayouts/slideLayout115.xml"/>
  <Override ContentType="application/vnd.openxmlformats-officedocument.presentationml.slideLayout+xml" PartName="/ppt/slideLayouts/slideLayout192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132.xml"/>
  <Override ContentType="application/vnd.openxmlformats-officedocument.presentationml.slideLayout+xml" PartName="/ppt/slideLayouts/slideLayout175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143.xml"/>
  <Override ContentType="application/vnd.openxmlformats-officedocument.presentationml.slideLayout+xml" PartName="/ppt/slideLayouts/slideLayout126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69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86.xml"/>
  <Override ContentType="application/vnd.openxmlformats-officedocument.presentationml.slideLayout+xml" PartName="/ppt/slideLayouts/slideLayout160.xml"/>
  <Override ContentType="application/vnd.openxmlformats-officedocument.presentationml.slideMaster+xml" PartName="/ppt/slideMasters/slideMaster8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9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7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theme+xml" PartName="/ppt/theme/theme8.xml"/>
  <Override ContentType="application/vnd.openxmlformats-officedocument.theme+xml" PartName="/ppt/theme/theme10.xml"/>
  <Override ContentType="application/vnd.openxmlformats-officedocument.theme+xml" PartName="/ppt/theme/theme9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845" r:id="rId5"/>
    <p:sldMasterId id="2147483846" r:id="rId6"/>
    <p:sldMasterId id="2147483847" r:id="rId7"/>
    <p:sldMasterId id="2147483848" r:id="rId8"/>
    <p:sldMasterId id="2147483849" r:id="rId9"/>
    <p:sldMasterId id="2147483850" r:id="rId10"/>
    <p:sldMasterId id="2147483851" r:id="rId11"/>
    <p:sldMasterId id="2147483852" r:id="rId12"/>
    <p:sldMasterId id="2147483853" r:id="rId13"/>
  </p:sldMasterIdLst>
  <p:notesMasterIdLst>
    <p:notesMasterId r:id="rId14"/>
  </p:notesMasterIdLst>
  <p:sldIdLst>
    <p:sldId id="256" r:id="rId15"/>
    <p:sldId id="257" r:id="rId16"/>
    <p:sldId id="258" r:id="rId17"/>
    <p:sldId id="259" r:id="rId18"/>
    <p:sldId id="260" r:id="rId19"/>
    <p:sldId id="261" r:id="rId20"/>
    <p:sldId id="262" r:id="rId21"/>
    <p:sldId id="263" r:id="rId22"/>
    <p:sldId id="264" r:id="rId23"/>
    <p:sldId id="265" r:id="rId24"/>
    <p:sldId id="266" r:id="rId25"/>
    <p:sldId id="267" r:id="rId26"/>
    <p:sldId id="268" r:id="rId27"/>
    <p:sldId id="269" r:id="rId28"/>
    <p:sldId id="270" r:id="rId29"/>
    <p:sldId id="271" r:id="rId30"/>
    <p:sldId id="272" r:id="rId31"/>
    <p:sldId id="273" r:id="rId32"/>
    <p:sldId id="274" r:id="rId33"/>
  </p:sldIdLst>
  <p:sldSz cy="5143500" cx="9144000"/>
  <p:notesSz cx="6858000" cy="9144000"/>
  <p:embeddedFontLst>
    <p:embeddedFont>
      <p:font typeface="Hanken Grotesk"/>
      <p:regular r:id="rId34"/>
      <p:bold r:id="rId35"/>
      <p:italic r:id="rId36"/>
      <p:boldItalic r:id="rId37"/>
    </p:embeddedFont>
    <p:embeddedFont>
      <p:font typeface="Inter SemiBold"/>
      <p:regular r:id="rId38"/>
      <p:bold r:id="rId39"/>
    </p:embeddedFont>
    <p:embeddedFont>
      <p:font typeface="Inter Light"/>
      <p:regular r:id="rId40"/>
      <p:bold r:id="rId41"/>
    </p:embeddedFont>
    <p:embeddedFont>
      <p:font typeface="Hanken Grotesk SemiBold"/>
      <p:regular r:id="rId42"/>
      <p:bold r:id="rId43"/>
      <p:italic r:id="rId44"/>
      <p:boldItalic r:id="rId45"/>
    </p:embeddedFont>
    <p:embeddedFont>
      <p:font typeface="Inter"/>
      <p:regular r:id="rId46"/>
      <p:bold r:id="rId47"/>
    </p:embeddedFont>
    <p:embeddedFont>
      <p:font typeface="Helvetica Neue"/>
      <p:regular r:id="rId48"/>
      <p:bold r:id="rId49"/>
      <p:italic r:id="rId50"/>
      <p:boldItalic r:id="rId51"/>
    </p:embeddedFont>
    <p:embeddedFont>
      <p:font typeface="Helvetica Neue Light"/>
      <p:regular r:id="rId52"/>
      <p:bold r:id="rId53"/>
      <p:italic r:id="rId54"/>
      <p:boldItalic r:id="rId55"/>
    </p:embeddedFont>
    <p:embeddedFont>
      <p:font typeface="Inter Black"/>
      <p:bold r:id="rId5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1EE12306-EB13-4FE6-A3F1-FB974AD53A63}">
  <a:tblStyle styleId="{1EE12306-EB13-4FE6-A3F1-FB974AD53A63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InterLight-regular.fntdata"/><Relationship Id="rId42" Type="http://schemas.openxmlformats.org/officeDocument/2006/relationships/font" Target="fonts/HankenGroteskSemiBold-regular.fntdata"/><Relationship Id="rId41" Type="http://schemas.openxmlformats.org/officeDocument/2006/relationships/font" Target="fonts/InterLight-bold.fntdata"/><Relationship Id="rId44" Type="http://schemas.openxmlformats.org/officeDocument/2006/relationships/font" Target="fonts/HankenGroteskSemiBold-italic.fntdata"/><Relationship Id="rId43" Type="http://schemas.openxmlformats.org/officeDocument/2006/relationships/font" Target="fonts/HankenGroteskSemiBold-bold.fntdata"/><Relationship Id="rId46" Type="http://schemas.openxmlformats.org/officeDocument/2006/relationships/font" Target="fonts/Inter-regular.fntdata"/><Relationship Id="rId45" Type="http://schemas.openxmlformats.org/officeDocument/2006/relationships/font" Target="fonts/HankenGroteskSemiBold-boldItalic.fntdata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Master" Target="slideMasters/slideMaster5.xml"/><Relationship Id="rId48" Type="http://schemas.openxmlformats.org/officeDocument/2006/relationships/font" Target="fonts/HelveticaNeue-regular.fntdata"/><Relationship Id="rId47" Type="http://schemas.openxmlformats.org/officeDocument/2006/relationships/font" Target="fonts/Inter-bold.fntdata"/><Relationship Id="rId49" Type="http://schemas.openxmlformats.org/officeDocument/2006/relationships/font" Target="fonts/HelveticaNeue-bold.fntdata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7" Type="http://schemas.openxmlformats.org/officeDocument/2006/relationships/slideMaster" Target="slideMasters/slideMaster3.xml"/><Relationship Id="rId8" Type="http://schemas.openxmlformats.org/officeDocument/2006/relationships/slideMaster" Target="slideMasters/slideMaster4.xml"/><Relationship Id="rId31" Type="http://schemas.openxmlformats.org/officeDocument/2006/relationships/slide" Target="slides/slide17.xml"/><Relationship Id="rId30" Type="http://schemas.openxmlformats.org/officeDocument/2006/relationships/slide" Target="slides/slide16.xml"/><Relationship Id="rId33" Type="http://schemas.openxmlformats.org/officeDocument/2006/relationships/slide" Target="slides/slide19.xml"/><Relationship Id="rId32" Type="http://schemas.openxmlformats.org/officeDocument/2006/relationships/slide" Target="slides/slide18.xml"/><Relationship Id="rId35" Type="http://schemas.openxmlformats.org/officeDocument/2006/relationships/font" Target="fonts/HankenGrotesk-bold.fntdata"/><Relationship Id="rId34" Type="http://schemas.openxmlformats.org/officeDocument/2006/relationships/font" Target="fonts/HankenGrotesk-regular.fntdata"/><Relationship Id="rId37" Type="http://schemas.openxmlformats.org/officeDocument/2006/relationships/font" Target="fonts/HankenGrotesk-boldItalic.fntdata"/><Relationship Id="rId36" Type="http://schemas.openxmlformats.org/officeDocument/2006/relationships/font" Target="fonts/HankenGrotesk-italic.fntdata"/><Relationship Id="rId39" Type="http://schemas.openxmlformats.org/officeDocument/2006/relationships/font" Target="fonts/InterSemiBold-bold.fntdata"/><Relationship Id="rId38" Type="http://schemas.openxmlformats.org/officeDocument/2006/relationships/font" Target="fonts/InterSemiBold-regular.fntdata"/><Relationship Id="rId20" Type="http://schemas.openxmlformats.org/officeDocument/2006/relationships/slide" Target="slides/slide6.xml"/><Relationship Id="rId22" Type="http://schemas.openxmlformats.org/officeDocument/2006/relationships/slide" Target="slides/slide8.xml"/><Relationship Id="rId21" Type="http://schemas.openxmlformats.org/officeDocument/2006/relationships/slide" Target="slides/slide7.xml"/><Relationship Id="rId24" Type="http://schemas.openxmlformats.org/officeDocument/2006/relationships/slide" Target="slides/slide10.xml"/><Relationship Id="rId23" Type="http://schemas.openxmlformats.org/officeDocument/2006/relationships/slide" Target="slides/slide9.xml"/><Relationship Id="rId26" Type="http://schemas.openxmlformats.org/officeDocument/2006/relationships/slide" Target="slides/slide12.xml"/><Relationship Id="rId25" Type="http://schemas.openxmlformats.org/officeDocument/2006/relationships/slide" Target="slides/slide11.xml"/><Relationship Id="rId28" Type="http://schemas.openxmlformats.org/officeDocument/2006/relationships/slide" Target="slides/slide14.xml"/><Relationship Id="rId27" Type="http://schemas.openxmlformats.org/officeDocument/2006/relationships/slide" Target="slides/slide13.xml"/><Relationship Id="rId29" Type="http://schemas.openxmlformats.org/officeDocument/2006/relationships/slide" Target="slides/slide15.xml"/><Relationship Id="rId51" Type="http://schemas.openxmlformats.org/officeDocument/2006/relationships/font" Target="fonts/HelveticaNeue-boldItalic.fntdata"/><Relationship Id="rId50" Type="http://schemas.openxmlformats.org/officeDocument/2006/relationships/font" Target="fonts/HelveticaNeue-italic.fntdata"/><Relationship Id="rId53" Type="http://schemas.openxmlformats.org/officeDocument/2006/relationships/font" Target="fonts/HelveticaNeueLight-bold.fntdata"/><Relationship Id="rId52" Type="http://schemas.openxmlformats.org/officeDocument/2006/relationships/font" Target="fonts/HelveticaNeueLight-regular.fntdata"/><Relationship Id="rId11" Type="http://schemas.openxmlformats.org/officeDocument/2006/relationships/slideMaster" Target="slideMasters/slideMaster7.xml"/><Relationship Id="rId55" Type="http://schemas.openxmlformats.org/officeDocument/2006/relationships/font" Target="fonts/HelveticaNeueLight-boldItalic.fntdata"/><Relationship Id="rId10" Type="http://schemas.openxmlformats.org/officeDocument/2006/relationships/slideMaster" Target="slideMasters/slideMaster6.xml"/><Relationship Id="rId54" Type="http://schemas.openxmlformats.org/officeDocument/2006/relationships/font" Target="fonts/HelveticaNeueLight-italic.fntdata"/><Relationship Id="rId13" Type="http://schemas.openxmlformats.org/officeDocument/2006/relationships/slideMaster" Target="slideMasters/slideMaster9.xml"/><Relationship Id="rId12" Type="http://schemas.openxmlformats.org/officeDocument/2006/relationships/slideMaster" Target="slideMasters/slideMaster8.xml"/><Relationship Id="rId56" Type="http://schemas.openxmlformats.org/officeDocument/2006/relationships/font" Target="fonts/InterBlack-bold.fntdata"/><Relationship Id="rId15" Type="http://schemas.openxmlformats.org/officeDocument/2006/relationships/slide" Target="slides/slide1.xml"/><Relationship Id="rId14" Type="http://schemas.openxmlformats.org/officeDocument/2006/relationships/notesMaster" Target="notesMasters/notesMaster1.xml"/><Relationship Id="rId17" Type="http://schemas.openxmlformats.org/officeDocument/2006/relationships/slide" Target="slides/slide3.xml"/><Relationship Id="rId16" Type="http://schemas.openxmlformats.org/officeDocument/2006/relationships/slide" Target="slides/slide2.xml"/><Relationship Id="rId19" Type="http://schemas.openxmlformats.org/officeDocument/2006/relationships/slide" Target="slides/slide5.xml"/><Relationship Id="rId1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6" name="Shape 1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" name="Google Shape;1387;SLIDES_API1121388358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" name="Google Shape;1388;SLIDES_API1121388358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0" name="Shape 1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1" name="Google Shape;1551;SLIDES_API200164498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2" name="Google Shape;1552;SLIDES_API200164498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7" name="Shape 1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8" name="Google Shape;1568;SLIDES_API1121388358_18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9" name="Google Shape;1569;SLIDES_API1121388358_18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0" name="Shape 1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1" name="Google Shape;1581;SLIDES_API1121388358_22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2" name="Google Shape;1582;SLIDES_API1121388358_22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1" name="Shape 1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2" name="Google Shape;1602;SLIDES_API1121388358_24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3" name="Google Shape;1603;SLIDES_API1121388358_24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9" name="Shape 1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0" name="Google Shape;1620;SLIDES_API1121388358_25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1" name="Google Shape;1621;SLIDES_API1121388358_25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5" name="Shape 1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6" name="Google Shape;1636;SLIDES_API1121388358_27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7" name="Google Shape;1637;SLIDES_API1121388358_27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8" name="Shape 1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" name="Google Shape;1689;SLIDES_API1121388358_29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0" name="Google Shape;1690;SLIDES_API1121388358_29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3" name="Shape 1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4" name="Google Shape;1704;SLIDES_API1121388358_31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5" name="Google Shape;1705;SLIDES_API1121388358_31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6" name="Shape 1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7" name="Google Shape;1737;SLIDES_API1121388358_33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8" name="Google Shape;1738;SLIDES_API1121388358_33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3" name="Shape 17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4" name="Google Shape;1754;SLIDES_API290288233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5" name="Google Shape;1755;SLIDES_API290288233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5" name="Shape 1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6" name="Google Shape;1396;SLIDES_API1121388358_1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7" name="Google Shape;1397;SLIDES_API1121388358_1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6" name="Shape 1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7" name="Google Shape;1407;SLIDES_API382716429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8" name="Google Shape;1408;SLIDES_API382716429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7" name="Shape 1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" name="Google Shape;1428;SLIDES_API1121388358_4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9" name="Google Shape;1429;SLIDES_API1121388358_4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2" name="Shape 1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" name="Google Shape;1443;SLIDES_API1121388358_6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4" name="Google Shape;1444;SLIDES_API1121388358_6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0" name="Shape 1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1" name="Google Shape;1461;SLIDES_API27399833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2" name="Google Shape;1462;SLIDES_API27399833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1" name="Shape 1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2" name="Google Shape;1482;SLIDES_API1121388358_9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3" name="Google Shape;1483;SLIDES_API1121388358_9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2" name="Shape 1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3" name="Google Shape;1503;SLIDES_API1121388358_13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4" name="Google Shape;1504;SLIDES_API1121388358_13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9" name="Shape 1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0" name="Google Shape;1530;SLIDES_API1121388358_15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1" name="Google Shape;1531;SLIDES_API1121388358_15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730" name="Shape 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" name="Google Shape;731;p105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732" name="Google Shape;732;p105"/>
          <p:cNvSpPr/>
          <p:nvPr/>
        </p:nvSpPr>
        <p:spPr>
          <a:xfrm>
            <a:off x="457200" y="115490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3" name="Google Shape;733;p105"/>
          <p:cNvSpPr txBox="1"/>
          <p:nvPr>
            <p:ph idx="1" type="subTitle"/>
          </p:nvPr>
        </p:nvSpPr>
        <p:spPr>
          <a:xfrm>
            <a:off x="457200" y="1154911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4" name="Google Shape;734;p105"/>
          <p:cNvSpPr txBox="1"/>
          <p:nvPr>
            <p:ph idx="2" type="body"/>
          </p:nvPr>
        </p:nvSpPr>
        <p:spPr>
          <a:xfrm>
            <a:off x="2749850" y="128912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5" name="Google Shape;735;p105"/>
          <p:cNvSpPr/>
          <p:nvPr/>
        </p:nvSpPr>
        <p:spPr>
          <a:xfrm>
            <a:off x="457200" y="209078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6" name="Google Shape;736;p105"/>
          <p:cNvSpPr txBox="1"/>
          <p:nvPr>
            <p:ph idx="3" type="subTitle"/>
          </p:nvPr>
        </p:nvSpPr>
        <p:spPr>
          <a:xfrm>
            <a:off x="457200" y="2090802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7" name="Google Shape;737;p105"/>
          <p:cNvSpPr/>
          <p:nvPr/>
        </p:nvSpPr>
        <p:spPr>
          <a:xfrm>
            <a:off x="457200" y="3026661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8" name="Google Shape;738;p105"/>
          <p:cNvSpPr txBox="1"/>
          <p:nvPr>
            <p:ph idx="4" type="body"/>
          </p:nvPr>
        </p:nvSpPr>
        <p:spPr>
          <a:xfrm>
            <a:off x="2749800" y="295004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9" name="Google Shape;739;p105"/>
          <p:cNvSpPr txBox="1"/>
          <p:nvPr>
            <p:ph idx="5" type="body"/>
          </p:nvPr>
        </p:nvSpPr>
        <p:spPr>
          <a:xfrm>
            <a:off x="2749800" y="21195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0" name="Google Shape;740;p105"/>
          <p:cNvSpPr txBox="1"/>
          <p:nvPr>
            <p:ph idx="6" type="subTitle"/>
          </p:nvPr>
        </p:nvSpPr>
        <p:spPr>
          <a:xfrm>
            <a:off x="457200" y="3026693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1" name="Google Shape;741;p105"/>
          <p:cNvSpPr/>
          <p:nvPr/>
        </p:nvSpPr>
        <p:spPr>
          <a:xfrm>
            <a:off x="457200" y="3963079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2" name="Google Shape;742;p105"/>
          <p:cNvSpPr txBox="1"/>
          <p:nvPr>
            <p:ph idx="7" type="body"/>
          </p:nvPr>
        </p:nvSpPr>
        <p:spPr>
          <a:xfrm>
            <a:off x="2749800" y="37804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3" name="Google Shape;743;p105"/>
          <p:cNvSpPr txBox="1"/>
          <p:nvPr>
            <p:ph idx="8" type="subTitle"/>
          </p:nvPr>
        </p:nvSpPr>
        <p:spPr>
          <a:xfrm>
            <a:off x="457200" y="3963110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744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Google Shape;745;p106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46" name="Google Shape;746;p10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7" name="Google Shape;747;p10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8" name="Google Shape;748;p10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749" name="Google Shape;749;p10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750" name="Shape 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1" name="Google Shape;751;p10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52" name="Google Shape;752;p107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3" name="Google Shape;753;p107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754" name="Shape 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" name="Google Shape;755;p10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56" name="Google Shape;756;p108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7" name="Google Shape;757;p108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758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Google Shape;759;p10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60" name="Google Shape;760;p109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1" name="Google Shape;761;p109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0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762" name="Shape 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3" name="Google Shape;763;p11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64" name="Google Shape;764;p110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5" name="Google Shape;765;p110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6" name="Google Shape;766;p110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767" name="Google Shape;767;p110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0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772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3" name="Google Shape;773;p112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74" name="Google Shape;774;p1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0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775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Google Shape;776;p11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77" name="Google Shape;777;p113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778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9" name="Google Shape;779;p11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80" name="Google Shape;780;p114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781" name="Shape 7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2" name="Google Shape;782;p1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83" name="Google Shape;783;p115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784" name="Shape 7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5" name="Google Shape;785;p11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6" name="Google Shape;786;p11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7" name="Google Shape;787;p1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88" name="Google Shape;788;p11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89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0" name="Google Shape;790;p117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1" name="Google Shape;791;p117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2" name="Google Shape;792;p1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93" name="Google Shape;793;p117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94" name="Shape 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" name="Google Shape;795;p11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6" name="Google Shape;796;p11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7" name="Google Shape;797;p1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98" name="Google Shape;798;p11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799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0" name="Google Shape;800;p11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1" name="Google Shape;801;p11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2" name="Google Shape;802;p11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3" name="Google Shape;803;p1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804" name="Shape 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" name="Google Shape;805;p120"/>
          <p:cNvSpPr/>
          <p:nvPr/>
        </p:nvSpPr>
        <p:spPr>
          <a:xfrm>
            <a:off x="6727365" y="144680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6" name="Google Shape;806;p120"/>
          <p:cNvSpPr txBox="1"/>
          <p:nvPr>
            <p:ph idx="1" type="body"/>
          </p:nvPr>
        </p:nvSpPr>
        <p:spPr>
          <a:xfrm>
            <a:off x="6727365" y="145769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7" name="Google Shape;807;p120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08" name="Google Shape;808;p120"/>
          <p:cNvSpPr/>
          <p:nvPr/>
        </p:nvSpPr>
        <p:spPr>
          <a:xfrm>
            <a:off x="457200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9" name="Google Shape;809;p120"/>
          <p:cNvSpPr/>
          <p:nvPr/>
        </p:nvSpPr>
        <p:spPr>
          <a:xfrm>
            <a:off x="2547256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0" name="Google Shape;810;p120"/>
          <p:cNvSpPr/>
          <p:nvPr/>
        </p:nvSpPr>
        <p:spPr>
          <a:xfrm>
            <a:off x="4637311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811" name="Google Shape;811;p120"/>
          <p:cNvCxnSpPr/>
          <p:nvPr/>
        </p:nvCxnSpPr>
        <p:spPr>
          <a:xfrm flipH="1" rot="10800000">
            <a:off x="457200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12" name="Google Shape;812;p120"/>
          <p:cNvCxnSpPr/>
          <p:nvPr/>
        </p:nvCxnSpPr>
        <p:spPr>
          <a:xfrm flipH="1" rot="10800000">
            <a:off x="2547256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13" name="Google Shape;813;p120"/>
          <p:cNvCxnSpPr/>
          <p:nvPr/>
        </p:nvCxnSpPr>
        <p:spPr>
          <a:xfrm flipH="1" rot="10800000">
            <a:off x="4637311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14" name="Google Shape;814;p120"/>
          <p:cNvSpPr txBox="1"/>
          <p:nvPr>
            <p:ph idx="2" type="body"/>
          </p:nvPr>
        </p:nvSpPr>
        <p:spPr>
          <a:xfrm>
            <a:off x="457200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5" name="Google Shape;815;p120"/>
          <p:cNvSpPr txBox="1"/>
          <p:nvPr>
            <p:ph idx="3" type="body"/>
          </p:nvPr>
        </p:nvSpPr>
        <p:spPr>
          <a:xfrm>
            <a:off x="4637311" y="146624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6" name="Google Shape;816;p120"/>
          <p:cNvSpPr txBox="1"/>
          <p:nvPr>
            <p:ph idx="4" type="body"/>
          </p:nvPr>
        </p:nvSpPr>
        <p:spPr>
          <a:xfrm>
            <a:off x="2547256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817" name="Google Shape;817;p120"/>
          <p:cNvCxnSpPr/>
          <p:nvPr/>
        </p:nvCxnSpPr>
        <p:spPr>
          <a:xfrm flipH="1" rot="10800000">
            <a:off x="6727365" y="431653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818" name="Shape 8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" name="Google Shape;819;p12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0" name="Google Shape;820;p12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1" name="Google Shape;821;p12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2" name="Google Shape;822;p1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823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4" name="Google Shape;824;p122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825" name="Google Shape;825;p122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826" name="Google Shape;826;p122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827" name="Google Shape;827;p122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8" name="Google Shape;828;p122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9" name="Google Shape;829;p122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0" name="Google Shape;830;p12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31" name="Google Shape;831;p122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832" name="Google Shape;832;p122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833" name="Shape 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4" name="Google Shape;834;p123"/>
          <p:cNvSpPr/>
          <p:nvPr/>
        </p:nvSpPr>
        <p:spPr>
          <a:xfrm>
            <a:off x="51704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35" name="Google Shape;835;p123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6" name="Google Shape;836;p123"/>
          <p:cNvSpPr/>
          <p:nvPr/>
        </p:nvSpPr>
        <p:spPr>
          <a:xfrm>
            <a:off x="30885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37" name="Google Shape;837;p123"/>
          <p:cNvSpPr/>
          <p:nvPr/>
        </p:nvSpPr>
        <p:spPr>
          <a:xfrm>
            <a:off x="10066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38" name="Google Shape;838;p123"/>
          <p:cNvSpPr txBox="1"/>
          <p:nvPr>
            <p:ph idx="2" type="subTitle"/>
          </p:nvPr>
        </p:nvSpPr>
        <p:spPr>
          <a:xfrm>
            <a:off x="30885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839" name="Google Shape;839;p123"/>
          <p:cNvSpPr txBox="1"/>
          <p:nvPr>
            <p:ph idx="3" type="subTitle"/>
          </p:nvPr>
        </p:nvSpPr>
        <p:spPr>
          <a:xfrm>
            <a:off x="51704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840" name="Google Shape;840;p123"/>
          <p:cNvSpPr txBox="1"/>
          <p:nvPr>
            <p:ph idx="4" type="subTitle"/>
          </p:nvPr>
        </p:nvSpPr>
        <p:spPr>
          <a:xfrm>
            <a:off x="10066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841" name="Google Shape;841;p123"/>
          <p:cNvSpPr txBox="1"/>
          <p:nvPr>
            <p:ph idx="5" type="body"/>
          </p:nvPr>
        </p:nvSpPr>
        <p:spPr>
          <a:xfrm>
            <a:off x="257105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2" name="Google Shape;842;p123"/>
          <p:cNvSpPr txBox="1"/>
          <p:nvPr>
            <p:ph idx="6" type="body"/>
          </p:nvPr>
        </p:nvSpPr>
        <p:spPr>
          <a:xfrm>
            <a:off x="4652957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3" name="Google Shape;843;p1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44" name="Google Shape;844;p123"/>
          <p:cNvSpPr txBox="1"/>
          <p:nvPr>
            <p:ph idx="7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5" name="Google Shape;845;p123"/>
          <p:cNvSpPr/>
          <p:nvPr/>
        </p:nvSpPr>
        <p:spPr>
          <a:xfrm>
            <a:off x="72523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46" name="Google Shape;846;p123"/>
          <p:cNvSpPr txBox="1"/>
          <p:nvPr>
            <p:ph idx="8" type="subTitle"/>
          </p:nvPr>
        </p:nvSpPr>
        <p:spPr>
          <a:xfrm>
            <a:off x="72523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847" name="Shape 8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8" name="Google Shape;848;p124"/>
          <p:cNvSpPr txBox="1"/>
          <p:nvPr>
            <p:ph idx="1" type="body"/>
          </p:nvPr>
        </p:nvSpPr>
        <p:spPr>
          <a:xfrm>
            <a:off x="457263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9" name="Google Shape;849;p1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50" name="Google Shape;850;p124"/>
          <p:cNvSpPr/>
          <p:nvPr/>
        </p:nvSpPr>
        <p:spPr>
          <a:xfrm>
            <a:off x="45726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51" name="Google Shape;851;p124"/>
          <p:cNvSpPr/>
          <p:nvPr/>
        </p:nvSpPr>
        <p:spPr>
          <a:xfrm>
            <a:off x="254733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52" name="Google Shape;852;p124"/>
          <p:cNvSpPr/>
          <p:nvPr/>
        </p:nvSpPr>
        <p:spPr>
          <a:xfrm>
            <a:off x="4637396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53" name="Google Shape;853;p124"/>
          <p:cNvSpPr txBox="1"/>
          <p:nvPr>
            <p:ph idx="2" type="body"/>
          </p:nvPr>
        </p:nvSpPr>
        <p:spPr>
          <a:xfrm>
            <a:off x="2547326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4" name="Google Shape;854;p124"/>
          <p:cNvSpPr txBox="1"/>
          <p:nvPr>
            <p:ph idx="3" type="body"/>
          </p:nvPr>
        </p:nvSpPr>
        <p:spPr>
          <a:xfrm>
            <a:off x="4637390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5" name="Google Shape;855;p124"/>
          <p:cNvSpPr/>
          <p:nvPr/>
        </p:nvSpPr>
        <p:spPr>
          <a:xfrm>
            <a:off x="6727447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56" name="Google Shape;856;p124"/>
          <p:cNvSpPr txBox="1"/>
          <p:nvPr>
            <p:ph idx="4" type="body"/>
          </p:nvPr>
        </p:nvSpPr>
        <p:spPr>
          <a:xfrm>
            <a:off x="6727439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857" name="Shape 8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8" name="Google Shape;858;p125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59" name="Google Shape;859;p125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860" name="Google Shape;860;p125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61" name="Google Shape;861;p125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2" name="Google Shape;862;p125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3" name="Google Shape;863;p125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4" name="Google Shape;864;p125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5" name="Google Shape;865;p125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6" name="Google Shape;866;p125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7" name="Google Shape;867;p1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" name="Google Shape;5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868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9" name="Google Shape;869;p126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0" name="Google Shape;870;p126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1" name="Google Shape;871;p1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72" name="Google Shape;872;p126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3" name="Google Shape;873;p126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4" name="Google Shape;874;p126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5" name="Google Shape;875;p126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876" name="Shape 8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Google Shape;877;p127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8" name="Google Shape;878;p127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9" name="Google Shape;879;p127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0" name="Google Shape;880;p127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1" name="Google Shape;881;p127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2" name="Google Shape;882;p1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83" name="Google Shape;883;p127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884" name="Shape 8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5" name="Google Shape;885;p128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86" name="Google Shape;886;p128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7" name="Google Shape;887;p128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8" name="Google Shape;888;p128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9" name="Google Shape;889;p128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0" name="Google Shape;890;p128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1" name="Google Shape;891;p128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2" name="Google Shape;892;p128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3" name="Google Shape;893;p128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4" name="Google Shape;894;p128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5" name="Google Shape;895;p128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6" name="Google Shape;896;p128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7" name="Google Shape;897;p128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898" name="Shape 8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9" name="Google Shape;899;p129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00" name="Google Shape;900;p12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1" name="Google Shape;901;p12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2" name="Google Shape;902;p12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03" name="Google Shape;903;p12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904" name="Shape 9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5" name="Google Shape;905;p13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06" name="Google Shape;906;p130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7" name="Google Shape;907;p130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908" name="Shape 9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9" name="Google Shape;909;p13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10" name="Google Shape;910;p131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1" name="Google Shape;911;p131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912" name="Shape 9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" name="Google Shape;913;p13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14" name="Google Shape;914;p132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5" name="Google Shape;915;p132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916" name="Shape 9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7" name="Google Shape;917;p13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18" name="Google Shape;918;p13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9" name="Google Shape;919;p13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0" name="Google Shape;920;p13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21" name="Google Shape;921;p13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26" name="Shape 9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7" name="Google Shape;927;p135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28" name="Google Shape;928;p13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929" name="Shape 9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0" name="Google Shape;930;p13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31" name="Google Shape;931;p136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" name="Google Shape;59;p1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932" name="Shape 9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3" name="Google Shape;933;p13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34" name="Google Shape;934;p137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935" name="Shape 9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6" name="Google Shape;936;p1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37" name="Google Shape;937;p138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938" name="Shape 9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9" name="Google Shape;939;p139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0" name="Google Shape;940;p139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1" name="Google Shape;941;p1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42" name="Google Shape;942;p139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943" name="Shape 9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" name="Google Shape;944;p140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5" name="Google Shape;945;p140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6" name="Google Shape;946;p1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47" name="Google Shape;947;p140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948" name="Shape 9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9" name="Google Shape;949;p14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0" name="Google Shape;950;p14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1" name="Google Shape;951;p1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52" name="Google Shape;952;p14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3" name="Google Shape;953;p141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54" name="Google Shape;954;p141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55" name="Google Shape;955;p141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956" name="Shape 9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7" name="Google Shape;957;p142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8" name="Google Shape;958;p142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9" name="Google Shape;959;p142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0" name="Google Shape;960;p1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961" name="Google Shape;961;p142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62" name="Google Shape;962;p142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63" name="Google Shape;963;p142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964" name="Shape 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5" name="Google Shape;965;p143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66" name="Google Shape;966;p143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7" name="Google Shape;967;p143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8" name="Google Shape;968;p143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69" name="Google Shape;969;p143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70" name="Google Shape;970;p143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71" name="Google Shape;971;p143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72" name="Google Shape;972;p143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3" name="Google Shape;973;p143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4" name="Google Shape;974;p143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975" name="Shape 9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6" name="Google Shape;976;p14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7" name="Google Shape;977;p14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8" name="Google Shape;978;p14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9" name="Google Shape;979;p1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980" name="Shape 9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" name="Google Shape;981;p145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2" name="Google Shape;982;p145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3" name="Google Shape;983;p145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4" name="Google Shape;984;p145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5" name="Google Shape;985;p145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6" name="Google Shape;986;p145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7" name="Google Shape;987;p14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988" name="Shape 9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9" name="Google Shape;989;p146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90" name="Google Shape;990;p146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991" name="Google Shape;991;p146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92" name="Google Shape;992;p146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993" name="Google Shape;993;p146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94" name="Google Shape;994;p146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995" name="Google Shape;995;p146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96" name="Google Shape;996;p146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97" name="Google Shape;997;p146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98" name="Google Shape;998;p1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" name="Google Shape;62;p16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999" name="Shape 9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" name="Google Shape;1000;p147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1" name="Google Shape;1001;p14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02" name="Google Shape;1002;p147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03" name="Google Shape;1003;p147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04" name="Google Shape;1004;p147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05" name="Google Shape;1005;p147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6" name="Google Shape;1006;p147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007" name="Shape 1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Google Shape;1008;p148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09" name="Google Shape;1009;p148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010" name="Google Shape;1010;p148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11" name="Google Shape;1011;p148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2" name="Google Shape;1012;p148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3" name="Google Shape;1013;p148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4" name="Google Shape;1014;p148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5" name="Google Shape;1015;p148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6" name="Google Shape;1016;p148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7" name="Google Shape;1017;p1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018" name="Shape 10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" name="Google Shape;1019;p149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0" name="Google Shape;1020;p149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21" name="Google Shape;1021;p1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22" name="Google Shape;1022;p149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3" name="Google Shape;1023;p149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24" name="Google Shape;1024;p149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5" name="Google Shape;1025;p149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026" name="Shape 10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Google Shape;1027;p150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8" name="Google Shape;1028;p150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9" name="Google Shape;1029;p150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30" name="Google Shape;1030;p150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31" name="Google Shape;1031;p150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32" name="Google Shape;1032;p1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33" name="Google Shape;1033;p150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034" name="Shape 1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Google Shape;1035;p151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036" name="Google Shape;1036;p151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7" name="Google Shape;1037;p151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8" name="Google Shape;1038;p151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9" name="Google Shape;1039;p151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0" name="Google Shape;1040;p151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1" name="Google Shape;1041;p151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2" name="Google Shape;1042;p151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3" name="Google Shape;1043;p151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4" name="Google Shape;1044;p151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5" name="Google Shape;1045;p151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6" name="Google Shape;1046;p151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7" name="Google Shape;1047;p151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048" name="Shape 10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" name="Google Shape;1049;p152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50" name="Google Shape;1050;p152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1" name="Google Shape;1051;p152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2" name="Google Shape;1052;p152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053" name="Google Shape;1053;p152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054" name="Shape 10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" name="Google Shape;1055;p15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56" name="Google Shape;1056;p153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7" name="Google Shape;1057;p153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058" name="Shape 10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" name="Google Shape;1059;p15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60" name="Google Shape;1060;p154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1" name="Google Shape;1061;p154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062" name="Shape 10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" name="Google Shape;1063;p15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64" name="Google Shape;1064;p155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5" name="Google Shape;1065;p155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066" name="Shape 10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" name="Google Shape;1067;p15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68" name="Google Shape;1068;p15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9" name="Google Shape;1069;p15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0" name="Google Shape;1070;p15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071" name="Google Shape;1071;p15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" name="Google Shape;65;p17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076" name="Shape 10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" name="Google Shape;1077;p158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78" name="Google Shape;1078;p15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1079" name="Shape 10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" name="Google Shape;1080;p15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81" name="Google Shape;1081;p159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1082" name="Shape 10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" name="Google Shape;1083;p16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84" name="Google Shape;1084;p160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1085" name="Shape 10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" name="Google Shape;1086;p16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87" name="Google Shape;1087;p161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1088" name="Shape 10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" name="Google Shape;1089;p162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0" name="Google Shape;1090;p162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1" name="Google Shape;1091;p16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92" name="Google Shape;1092;p162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3" name="Google Shape;1093;p162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4" name="Google Shape;1094;p162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5" name="Google Shape;1095;p162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1096" name="Shape 10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" name="Google Shape;1097;p163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8" name="Google Shape;1098;p163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9" name="Google Shape;1099;p1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00" name="Google Shape;1100;p163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1101" name="Shape 1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" name="Google Shape;1102;p16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3" name="Google Shape;1103;p16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4" name="Google Shape;1104;p1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05" name="Google Shape;1105;p16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6" name="Google Shape;1106;p164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07" name="Google Shape;1107;p164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08" name="Google Shape;1108;p164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1109" name="Shape 1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" name="Google Shape;1110;p165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1" name="Google Shape;1111;p165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2" name="Google Shape;1112;p165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3" name="Google Shape;1113;p1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1114" name="Google Shape;1114;p165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15" name="Google Shape;1115;p165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16" name="Google Shape;1116;p165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1117" name="Shape 1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" name="Google Shape;1118;p166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19" name="Google Shape;1119;p166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0" name="Google Shape;1120;p166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1" name="Google Shape;1121;p166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122" name="Google Shape;1122;p166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23" name="Google Shape;1123;p166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24" name="Google Shape;1124;p166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125" name="Google Shape;1125;p166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6" name="Google Shape;1126;p166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7" name="Google Shape;1127;p166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128" name="Shape 1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" name="Google Shape;1129;p16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0" name="Google Shape;1130;p16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1" name="Google Shape;1131;p16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2" name="Google Shape;1132;p1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" name="Google Shape;68;p1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" name="Google Shape;69;p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" name="Google Shape;70;p1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1133" name="Shape 1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" name="Google Shape;1134;p168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5" name="Google Shape;1135;p168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6" name="Google Shape;1136;p168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7" name="Google Shape;1137;p168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38" name="Google Shape;1138;p168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39" name="Google Shape;1139;p168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40" name="Google Shape;1140;p16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141" name="Shape 1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" name="Google Shape;1142;p169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43" name="Google Shape;1143;p1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44" name="Google Shape;1144;p169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45" name="Google Shape;1145;p169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46" name="Google Shape;1146;p169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47" name="Google Shape;1147;p169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48" name="Google Shape;1148;p169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149" name="Shape 1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" name="Google Shape;1150;p170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51" name="Google Shape;1151;p170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152" name="Google Shape;1152;p170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53" name="Google Shape;1153;p170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54" name="Google Shape;1154;p170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55" name="Google Shape;1155;p170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56" name="Google Shape;1156;p170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57" name="Google Shape;1157;p170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58" name="Google Shape;1158;p170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59" name="Google Shape;1159;p17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160" name="Shape 1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" name="Google Shape;1161;p171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62" name="Google Shape;1162;p171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63" name="Google Shape;1163;p1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64" name="Google Shape;1164;p171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65" name="Google Shape;1165;p171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66" name="Google Shape;1166;p171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67" name="Google Shape;1167;p171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168" name="Shape 1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" name="Google Shape;1169;p172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70" name="Google Shape;1170;p172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71" name="Google Shape;1171;p172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2" name="Google Shape;1172;p172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3" name="Google Shape;1173;p172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4" name="Google Shape;1174;p1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75" name="Google Shape;1175;p172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176" name="Shape 1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" name="Google Shape;1177;p173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178" name="Google Shape;1178;p173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9" name="Google Shape;1179;p173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0" name="Google Shape;1180;p173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1" name="Google Shape;1181;p173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2" name="Google Shape;1182;p173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3" name="Google Shape;1183;p173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4" name="Google Shape;1184;p173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5" name="Google Shape;1185;p173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6" name="Google Shape;1186;p173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7" name="Google Shape;1187;p173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8" name="Google Shape;1188;p173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9" name="Google Shape;1189;p173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190" name="Shape 1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" name="Google Shape;1191;p174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92" name="Google Shape;1192;p17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93" name="Google Shape;1193;p17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94" name="Google Shape;1194;p17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95" name="Google Shape;1195;p17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196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17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98" name="Google Shape;1198;p17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99" name="Google Shape;1199;p175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200" name="Shape 1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" name="Google Shape;1201;p17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202" name="Google Shape;1202;p176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03" name="Google Shape;1203;p176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204" name="Shape 1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" name="Google Shape;1205;p17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206" name="Google Shape;1206;p177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07" name="Google Shape;1207;p177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9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" name="Google Shape;73;p19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" name="Google Shape;74;p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" name="Google Shape;75;p19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208" name="Shape 1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" name="Google Shape;1209;p17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10" name="Google Shape;1210;p178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11" name="Google Shape;1211;p17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12" name="Google Shape;1212;p178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213" name="Google Shape;1213;p178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1214" name="Shape 1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" name="Google Shape;1215;p17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16" name="Google Shape;1216;p17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17" name="Google Shape;1217;p17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18" name="Google Shape;1218;p17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219" name="Google Shape;1219;p17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1220" name="Shape 1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" name="Google Shape;1221;p180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1222" name="Google Shape;1222;p180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223" name="Google Shape;1223;p180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1224" name="Shape 1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5" name="Google Shape;1225;p181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6" name="Google Shape;1226;p181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227" name="Google Shape;1227;p181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28" name="Google Shape;1228;p181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233" name="Shape 1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" name="Google Shape;1234;p183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35" name="Google Shape;1235;p18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1236" name="Shape 1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7" name="Google Shape;1237;p18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38" name="Google Shape;1238;p184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1239" name="Shape 1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" name="Google Shape;1240;p18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41" name="Google Shape;1241;p185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1242" name="Shape 1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" name="Google Shape;1243;p18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44" name="Google Shape;1244;p186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1245" name="Shape 1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" name="Google Shape;1246;p187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7" name="Google Shape;1247;p187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8" name="Google Shape;1248;p18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49" name="Google Shape;1249;p187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50" name="Google Shape;1250;p187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1" name="Google Shape;1251;p187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2" name="Google Shape;1252;p187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1253" name="Shape 1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" name="Google Shape;1254;p188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55" name="Google Shape;1255;p188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56" name="Google Shape;1256;p1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57" name="Google Shape;1257;p188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" name="Google Shape;78;p2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" name="Google Shape;79;p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0" name="Google Shape;80;p2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" name="Google Shape;81;p20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2" name="Google Shape;82;p20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3" name="Google Shape;83;p20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1258" name="Shape 1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" name="Google Shape;1259;p189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60" name="Google Shape;1260;p189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61" name="Google Shape;1261;p18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62" name="Google Shape;1262;p189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63" name="Google Shape;1263;p189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64" name="Google Shape;1264;p189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65" name="Google Shape;1265;p189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1266" name="Shape 1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" name="Google Shape;1267;p190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68" name="Google Shape;1268;p190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69" name="Google Shape;1269;p190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70" name="Google Shape;1270;p1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1271" name="Google Shape;1271;p190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72" name="Google Shape;1272;p190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73" name="Google Shape;1273;p190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1274" name="Shape 1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" name="Google Shape;1275;p191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276" name="Google Shape;1276;p191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7" name="Google Shape;1277;p191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8" name="Google Shape;1278;p191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279" name="Google Shape;1279;p191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80" name="Google Shape;1280;p191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81" name="Google Shape;1281;p191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282" name="Google Shape;1282;p191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83" name="Google Shape;1283;p191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84" name="Google Shape;1284;p191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285" name="Shape 1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" name="Google Shape;1286;p192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87" name="Google Shape;1287;p192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88" name="Google Shape;1288;p192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89" name="Google Shape;1289;p1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1290" name="Shape 1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" name="Google Shape;1291;p193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92" name="Google Shape;1292;p193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93" name="Google Shape;1293;p193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94" name="Google Shape;1294;p193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95" name="Google Shape;1295;p193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96" name="Google Shape;1296;p193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97" name="Google Shape;1297;p19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298" name="Shape 1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" name="Google Shape;1299;p194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00" name="Google Shape;1300;p19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301" name="Google Shape;1301;p194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02" name="Google Shape;1302;p194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03" name="Google Shape;1303;p194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04" name="Google Shape;1304;p194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05" name="Google Shape;1305;p194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306" name="Shape 1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" name="Google Shape;1307;p195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08" name="Google Shape;1308;p195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309" name="Google Shape;1309;p195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10" name="Google Shape;1310;p195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11" name="Google Shape;1311;p195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12" name="Google Shape;1312;p195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13" name="Google Shape;1313;p195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4" name="Google Shape;1314;p195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5" name="Google Shape;1315;p195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6" name="Google Shape;1316;p19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317" name="Shape 1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" name="Google Shape;1318;p196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19" name="Google Shape;1319;p196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20" name="Google Shape;1320;p19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321" name="Google Shape;1321;p196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22" name="Google Shape;1322;p196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23" name="Google Shape;1323;p196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24" name="Google Shape;1324;p196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325" name="Shape 1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" name="Google Shape;1326;p197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27" name="Google Shape;1327;p197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28" name="Google Shape;1328;p197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29" name="Google Shape;1329;p197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30" name="Google Shape;1330;p197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31" name="Google Shape;1331;p19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332" name="Google Shape;1332;p197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333" name="Shape 1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" name="Google Shape;1334;p198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335" name="Google Shape;1335;p198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6" name="Google Shape;1336;p198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37" name="Google Shape;1337;p198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38" name="Google Shape;1338;p198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9" name="Google Shape;1339;p198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40" name="Google Shape;1340;p198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1" name="Google Shape;1341;p198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42" name="Google Shape;1342;p198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43" name="Google Shape;1343;p198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44" name="Google Shape;1344;p198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5" name="Google Shape;1345;p198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6" name="Google Shape;1346;p198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" name="Google Shape;86;p2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" name="Google Shape;87;p2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" name="Google Shape;88;p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89" name="Google Shape;89;p21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0" name="Google Shape;90;p21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1" name="Google Shape;91;p21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347" name="Shape 1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" name="Google Shape;1348;p199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349" name="Google Shape;1349;p19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50" name="Google Shape;1350;p19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51" name="Google Shape;1351;p19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352" name="Google Shape;1352;p19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353" name="Shape 1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" name="Google Shape;1354;p20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355" name="Google Shape;1355;p200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56" name="Google Shape;1356;p200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357" name="Shape 1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" name="Google Shape;1358;p20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359" name="Google Shape;1359;p201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60" name="Google Shape;1360;p201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361" name="Shape 1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" name="Google Shape;1362;p20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363" name="Google Shape;1363;p202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64" name="Google Shape;1364;p202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365" name="Shape 1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" name="Google Shape;1366;p20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367" name="Google Shape;1367;p20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68" name="Google Shape;1368;p20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69" name="Google Shape;1369;p20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370" name="Google Shape;1370;p20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1371" name="Shape 1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" name="Google Shape;1372;p20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373" name="Google Shape;1373;p20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74" name="Google Shape;1374;p20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75" name="Google Shape;1375;p20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376" name="Google Shape;1376;p20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1377" name="Shape 1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" name="Google Shape;1378;p205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1379" name="Google Shape;1379;p205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380" name="Google Shape;1380;p205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1381" name="Shape 1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" name="Google Shape;1382;p206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3" name="Google Shape;1383;p206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384" name="Google Shape;1384;p206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85" name="Google Shape;1385;p206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2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4" name="Google Shape;94;p22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22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22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7" name="Google Shape;97;p22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8" name="Google Shape;98;p22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9" name="Google Shape;99;p22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0" name="Google Shape;100;p22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" name="Google Shape;101;p22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" name="Google Shape;102;p22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3"/>
          <p:cNvSpPr txBox="1"/>
          <p:nvPr>
            <p:ph idx="1" type="body"/>
          </p:nvPr>
        </p:nvSpPr>
        <p:spPr>
          <a:xfrm>
            <a:off x="457200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" name="Google Shape;105;p23"/>
          <p:cNvSpPr txBox="1"/>
          <p:nvPr>
            <p:ph idx="2" type="body"/>
          </p:nvPr>
        </p:nvSpPr>
        <p:spPr>
          <a:xfrm>
            <a:off x="4704701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" name="Google Shape;106;p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4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24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24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24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" name="Google Shape;112;p24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" name="Google Shape;113;p24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4" name="Google Shape;114;p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5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7" name="Google Shape;117;p25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18" name="Google Shape;118;p25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9" name="Google Shape;119;p25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0" name="Google Shape;120;p25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1" name="Google Shape;121;p25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2" name="Google Shape;122;p25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3" name="Google Shape;123;p25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" name="Google Shape;124;p25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5" name="Google Shape;125;p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6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8" name="Google Shape;128;p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9" name="Google Shape;129;p26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0" name="Google Shape;130;p26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1" name="Google Shape;131;p26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2" name="Google Shape;132;p26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3" name="Google Shape;133;p26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7"/>
          <p:cNvSpPr/>
          <p:nvPr/>
        </p:nvSpPr>
        <p:spPr>
          <a:xfrm>
            <a:off x="457313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6" name="Google Shape;136;p27"/>
          <p:cNvSpPr/>
          <p:nvPr/>
        </p:nvSpPr>
        <p:spPr>
          <a:xfrm>
            <a:off x="2547247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37" name="Google Shape;137;p27"/>
          <p:cNvSpPr/>
          <p:nvPr/>
        </p:nvSpPr>
        <p:spPr>
          <a:xfrm>
            <a:off x="4637182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8" name="Google Shape;138;p27"/>
          <p:cNvSpPr txBox="1"/>
          <p:nvPr>
            <p:ph idx="1" type="body"/>
          </p:nvPr>
        </p:nvSpPr>
        <p:spPr>
          <a:xfrm>
            <a:off x="457200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9" name="Google Shape;139;p27"/>
          <p:cNvSpPr txBox="1"/>
          <p:nvPr>
            <p:ph idx="2" type="body"/>
          </p:nvPr>
        </p:nvSpPr>
        <p:spPr>
          <a:xfrm>
            <a:off x="2547247" y="1801725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0" name="Google Shape;140;p27"/>
          <p:cNvSpPr txBox="1"/>
          <p:nvPr>
            <p:ph idx="3" type="body"/>
          </p:nvPr>
        </p:nvSpPr>
        <p:spPr>
          <a:xfrm>
            <a:off x="4637182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1" name="Google Shape;141;p27"/>
          <p:cNvSpPr txBox="1"/>
          <p:nvPr>
            <p:ph idx="4" type="subTitle"/>
          </p:nvPr>
        </p:nvSpPr>
        <p:spPr>
          <a:xfrm>
            <a:off x="457200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27"/>
          <p:cNvSpPr txBox="1"/>
          <p:nvPr>
            <p:ph idx="5" type="subTitle"/>
          </p:nvPr>
        </p:nvSpPr>
        <p:spPr>
          <a:xfrm>
            <a:off x="2547191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" name="Google Shape;143;p27"/>
          <p:cNvSpPr txBox="1"/>
          <p:nvPr>
            <p:ph idx="6" type="subTitle"/>
          </p:nvPr>
        </p:nvSpPr>
        <p:spPr>
          <a:xfrm>
            <a:off x="4637182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4" name="Google Shape;144;p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45" name="Google Shape;145;p27"/>
          <p:cNvSpPr/>
          <p:nvPr/>
        </p:nvSpPr>
        <p:spPr>
          <a:xfrm>
            <a:off x="6727126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6" name="Google Shape;146;p27"/>
          <p:cNvSpPr txBox="1"/>
          <p:nvPr>
            <p:ph idx="7" type="body"/>
          </p:nvPr>
        </p:nvSpPr>
        <p:spPr>
          <a:xfrm>
            <a:off x="6727126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7" name="Google Shape;147;p27"/>
          <p:cNvSpPr txBox="1"/>
          <p:nvPr>
            <p:ph idx="8" type="subTitle"/>
          </p:nvPr>
        </p:nvSpPr>
        <p:spPr>
          <a:xfrm>
            <a:off x="6727126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 1">
  <p:cSld name="CUSTOM_3_2_1_1_1_1_2">
    <p:bg>
      <p:bgPr>
        <a:solidFill>
          <a:schemeClr val="lt2"/>
        </a:solidFill>
      </p:bgPr>
    </p:bg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8"/>
          <p:cNvSpPr/>
          <p:nvPr/>
        </p:nvSpPr>
        <p:spPr>
          <a:xfrm>
            <a:off x="457450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0" name="Google Shape;150;p28"/>
          <p:cNvSpPr/>
          <p:nvPr/>
        </p:nvSpPr>
        <p:spPr>
          <a:xfrm>
            <a:off x="4704574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51" name="Google Shape;151;p28"/>
          <p:cNvSpPr txBox="1"/>
          <p:nvPr>
            <p:ph idx="1" type="body"/>
          </p:nvPr>
        </p:nvSpPr>
        <p:spPr>
          <a:xfrm>
            <a:off x="457225" y="1589847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2" name="Google Shape;152;p28"/>
          <p:cNvSpPr txBox="1"/>
          <p:nvPr>
            <p:ph idx="2" type="body"/>
          </p:nvPr>
        </p:nvSpPr>
        <p:spPr>
          <a:xfrm>
            <a:off x="4704575" y="1589800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3" name="Google Shape;153;p28"/>
          <p:cNvSpPr txBox="1"/>
          <p:nvPr>
            <p:ph idx="3" type="subTitle"/>
          </p:nvPr>
        </p:nvSpPr>
        <p:spPr>
          <a:xfrm>
            <a:off x="457225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4" name="Google Shape;154;p28"/>
          <p:cNvSpPr txBox="1"/>
          <p:nvPr>
            <p:ph idx="4" type="subTitle"/>
          </p:nvPr>
        </p:nvSpPr>
        <p:spPr>
          <a:xfrm>
            <a:off x="4704451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5" name="Google Shape;155;p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56" name="Google Shape;156;p28"/>
          <p:cNvSpPr/>
          <p:nvPr/>
        </p:nvSpPr>
        <p:spPr>
          <a:xfrm>
            <a:off x="457450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7" name="Google Shape;157;p28"/>
          <p:cNvSpPr/>
          <p:nvPr/>
        </p:nvSpPr>
        <p:spPr>
          <a:xfrm>
            <a:off x="4704574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58" name="Google Shape;158;p28"/>
          <p:cNvSpPr txBox="1"/>
          <p:nvPr>
            <p:ph idx="5" type="body"/>
          </p:nvPr>
        </p:nvSpPr>
        <p:spPr>
          <a:xfrm>
            <a:off x="457225" y="3418672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9" name="Google Shape;159;p28"/>
          <p:cNvSpPr txBox="1"/>
          <p:nvPr>
            <p:ph idx="6" type="body"/>
          </p:nvPr>
        </p:nvSpPr>
        <p:spPr>
          <a:xfrm>
            <a:off x="4704575" y="3418625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0" name="Google Shape;160;p28"/>
          <p:cNvSpPr txBox="1"/>
          <p:nvPr>
            <p:ph idx="7" type="subTitle"/>
          </p:nvPr>
        </p:nvSpPr>
        <p:spPr>
          <a:xfrm>
            <a:off x="457225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1" name="Google Shape;161;p28"/>
          <p:cNvSpPr txBox="1"/>
          <p:nvPr>
            <p:ph idx="8" type="subTitle"/>
          </p:nvPr>
        </p:nvSpPr>
        <p:spPr>
          <a:xfrm>
            <a:off x="4704451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9"/>
          <p:cNvSpPr txBox="1"/>
          <p:nvPr>
            <p:ph idx="1" type="body"/>
          </p:nvPr>
        </p:nvSpPr>
        <p:spPr>
          <a:xfrm>
            <a:off x="45720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4" name="Google Shape;164;p29"/>
          <p:cNvSpPr txBox="1"/>
          <p:nvPr>
            <p:ph idx="2" type="subTitle"/>
          </p:nvPr>
        </p:nvSpPr>
        <p:spPr>
          <a:xfrm>
            <a:off x="45720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5" name="Google Shape;165;p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66" name="Google Shape;166;p29"/>
          <p:cNvSpPr txBox="1"/>
          <p:nvPr>
            <p:ph idx="3" type="body"/>
          </p:nvPr>
        </p:nvSpPr>
        <p:spPr>
          <a:xfrm>
            <a:off x="255293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7" name="Google Shape;167;p29"/>
          <p:cNvSpPr txBox="1"/>
          <p:nvPr>
            <p:ph idx="4" type="subTitle"/>
          </p:nvPr>
        </p:nvSpPr>
        <p:spPr>
          <a:xfrm>
            <a:off x="255293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8" name="Google Shape;168;p29"/>
          <p:cNvSpPr txBox="1"/>
          <p:nvPr>
            <p:ph idx="5" type="body"/>
          </p:nvPr>
        </p:nvSpPr>
        <p:spPr>
          <a:xfrm>
            <a:off x="464866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9" name="Google Shape;169;p29"/>
          <p:cNvSpPr txBox="1"/>
          <p:nvPr>
            <p:ph idx="6" type="subTitle"/>
          </p:nvPr>
        </p:nvSpPr>
        <p:spPr>
          <a:xfrm>
            <a:off x="464866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0" name="Google Shape;170;p29"/>
          <p:cNvSpPr txBox="1"/>
          <p:nvPr>
            <p:ph idx="7" type="body"/>
          </p:nvPr>
        </p:nvSpPr>
        <p:spPr>
          <a:xfrm>
            <a:off x="6744392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1" name="Google Shape;171;p29"/>
          <p:cNvSpPr txBox="1"/>
          <p:nvPr>
            <p:ph idx="8" type="subTitle"/>
          </p:nvPr>
        </p:nvSpPr>
        <p:spPr>
          <a:xfrm>
            <a:off x="6744392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 1">
  <p:cSld name="CUSTOM_3_2_1_1_1_1_1_2">
    <p:bg>
      <p:bgPr>
        <a:solidFill>
          <a:schemeClr val="lt1"/>
        </a:solidFill>
      </p:bgPr>
    </p:bg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30"/>
          <p:cNvSpPr txBox="1"/>
          <p:nvPr>
            <p:ph idx="1" type="body"/>
          </p:nvPr>
        </p:nvSpPr>
        <p:spPr>
          <a:xfrm>
            <a:off x="49117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4" name="Google Shape;174;p30"/>
          <p:cNvSpPr txBox="1"/>
          <p:nvPr>
            <p:ph idx="2" type="subTitle"/>
          </p:nvPr>
        </p:nvSpPr>
        <p:spPr>
          <a:xfrm>
            <a:off x="491175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5" name="Google Shape;175;p3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76" name="Google Shape;176;p30"/>
          <p:cNvSpPr txBox="1"/>
          <p:nvPr>
            <p:ph idx="3" type="body"/>
          </p:nvPr>
        </p:nvSpPr>
        <p:spPr>
          <a:xfrm>
            <a:off x="476210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7" name="Google Shape;177;p30"/>
          <p:cNvSpPr txBox="1"/>
          <p:nvPr>
            <p:ph idx="4" type="subTitle"/>
          </p:nvPr>
        </p:nvSpPr>
        <p:spPr>
          <a:xfrm>
            <a:off x="4762102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8" name="Google Shape;178;p30"/>
          <p:cNvSpPr txBox="1"/>
          <p:nvPr>
            <p:ph idx="5" type="body"/>
          </p:nvPr>
        </p:nvSpPr>
        <p:spPr>
          <a:xfrm>
            <a:off x="491113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9" name="Google Shape;179;p30"/>
          <p:cNvSpPr txBox="1"/>
          <p:nvPr>
            <p:ph idx="6" type="subTitle"/>
          </p:nvPr>
        </p:nvSpPr>
        <p:spPr>
          <a:xfrm>
            <a:off x="491113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0" name="Google Shape;180;p30"/>
          <p:cNvSpPr txBox="1"/>
          <p:nvPr>
            <p:ph idx="7" type="body"/>
          </p:nvPr>
        </p:nvSpPr>
        <p:spPr>
          <a:xfrm>
            <a:off x="4762042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1" name="Google Shape;181;p30"/>
          <p:cNvSpPr txBox="1"/>
          <p:nvPr>
            <p:ph idx="8" type="subTitle"/>
          </p:nvPr>
        </p:nvSpPr>
        <p:spPr>
          <a:xfrm>
            <a:off x="4762040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31"/>
          <p:cNvSpPr txBox="1"/>
          <p:nvPr>
            <p:ph idx="1" type="body"/>
          </p:nvPr>
        </p:nvSpPr>
        <p:spPr>
          <a:xfrm>
            <a:off x="2064350" y="114000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4" name="Google Shape;184;p31"/>
          <p:cNvSpPr txBox="1"/>
          <p:nvPr>
            <p:ph idx="2" type="body"/>
          </p:nvPr>
        </p:nvSpPr>
        <p:spPr>
          <a:xfrm>
            <a:off x="2064350" y="207693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5" name="Google Shape;185;p31"/>
          <p:cNvSpPr txBox="1"/>
          <p:nvPr>
            <p:ph idx="3" type="subTitle"/>
          </p:nvPr>
        </p:nvSpPr>
        <p:spPr>
          <a:xfrm>
            <a:off x="457200" y="1140077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6" name="Google Shape;186;p31"/>
          <p:cNvSpPr txBox="1"/>
          <p:nvPr>
            <p:ph idx="4" type="subTitle"/>
          </p:nvPr>
        </p:nvSpPr>
        <p:spPr>
          <a:xfrm>
            <a:off x="457200" y="2076966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7" name="Google Shape;187;p31"/>
          <p:cNvSpPr txBox="1"/>
          <p:nvPr>
            <p:ph idx="5" type="subTitle"/>
          </p:nvPr>
        </p:nvSpPr>
        <p:spPr>
          <a:xfrm>
            <a:off x="457200" y="30138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8" name="Google Shape;188;p3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89" name="Google Shape;189;p31"/>
          <p:cNvSpPr txBox="1"/>
          <p:nvPr>
            <p:ph idx="6" type="body"/>
          </p:nvPr>
        </p:nvSpPr>
        <p:spPr>
          <a:xfrm>
            <a:off x="2064350" y="301387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0" name="Google Shape;190;p31"/>
          <p:cNvSpPr txBox="1"/>
          <p:nvPr>
            <p:ph idx="7" type="subTitle"/>
          </p:nvPr>
        </p:nvSpPr>
        <p:spPr>
          <a:xfrm>
            <a:off x="457200" y="39507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1" name="Google Shape;191;p31"/>
          <p:cNvSpPr txBox="1"/>
          <p:nvPr>
            <p:ph idx="8" type="body"/>
          </p:nvPr>
        </p:nvSpPr>
        <p:spPr>
          <a:xfrm>
            <a:off x="2064350" y="3950773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32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94" name="Google Shape;194;p32"/>
          <p:cNvSpPr/>
          <p:nvPr/>
        </p:nvSpPr>
        <p:spPr>
          <a:xfrm>
            <a:off x="457200" y="115490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32"/>
          <p:cNvSpPr txBox="1"/>
          <p:nvPr>
            <p:ph idx="1" type="subTitle"/>
          </p:nvPr>
        </p:nvSpPr>
        <p:spPr>
          <a:xfrm>
            <a:off x="457200" y="1154911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6" name="Google Shape;196;p32"/>
          <p:cNvSpPr txBox="1"/>
          <p:nvPr>
            <p:ph idx="2" type="body"/>
          </p:nvPr>
        </p:nvSpPr>
        <p:spPr>
          <a:xfrm>
            <a:off x="2749850" y="128912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7" name="Google Shape;197;p32"/>
          <p:cNvSpPr/>
          <p:nvPr/>
        </p:nvSpPr>
        <p:spPr>
          <a:xfrm>
            <a:off x="457200" y="209078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" name="Google Shape;198;p32"/>
          <p:cNvSpPr txBox="1"/>
          <p:nvPr>
            <p:ph idx="3" type="subTitle"/>
          </p:nvPr>
        </p:nvSpPr>
        <p:spPr>
          <a:xfrm>
            <a:off x="457200" y="2090802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9" name="Google Shape;199;p32"/>
          <p:cNvSpPr/>
          <p:nvPr/>
        </p:nvSpPr>
        <p:spPr>
          <a:xfrm>
            <a:off x="457200" y="3026661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Google Shape;200;p32"/>
          <p:cNvSpPr txBox="1"/>
          <p:nvPr>
            <p:ph idx="4" type="body"/>
          </p:nvPr>
        </p:nvSpPr>
        <p:spPr>
          <a:xfrm>
            <a:off x="2749800" y="295004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1" name="Google Shape;201;p32"/>
          <p:cNvSpPr txBox="1"/>
          <p:nvPr>
            <p:ph idx="5" type="body"/>
          </p:nvPr>
        </p:nvSpPr>
        <p:spPr>
          <a:xfrm>
            <a:off x="2749800" y="21195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2" name="Google Shape;202;p32"/>
          <p:cNvSpPr txBox="1"/>
          <p:nvPr>
            <p:ph idx="6" type="subTitle"/>
          </p:nvPr>
        </p:nvSpPr>
        <p:spPr>
          <a:xfrm>
            <a:off x="457200" y="3026693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3" name="Google Shape;203;p32"/>
          <p:cNvSpPr/>
          <p:nvPr/>
        </p:nvSpPr>
        <p:spPr>
          <a:xfrm>
            <a:off x="457200" y="3963079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32"/>
          <p:cNvSpPr txBox="1"/>
          <p:nvPr>
            <p:ph idx="7" type="body"/>
          </p:nvPr>
        </p:nvSpPr>
        <p:spPr>
          <a:xfrm>
            <a:off x="2749800" y="37804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5" name="Google Shape;205;p32"/>
          <p:cNvSpPr txBox="1"/>
          <p:nvPr>
            <p:ph idx="8" type="subTitle"/>
          </p:nvPr>
        </p:nvSpPr>
        <p:spPr>
          <a:xfrm>
            <a:off x="457200" y="3963110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33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08" name="Google Shape;208;p3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9" name="Google Shape;209;p3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0" name="Google Shape;210;p3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11" name="Google Shape;211;p3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4" name="Google Shape;214;p34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5" name="Google Shape;215;p34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8" name="Google Shape;218;p35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9" name="Google Shape;219;p35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2" name="Google Shape;222;p36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3" name="Google Shape;223;p36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3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6" name="Google Shape;226;p37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7" name="Google Shape;227;p37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8" name="Google Shape;228;p37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29" name="Google Shape;229;p37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39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6" name="Google Shape;236;p3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9" name="Google Shape;239;p40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42" name="Google Shape;242;p41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45" name="Google Shape;245;p42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4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8" name="Google Shape;248;p4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9" name="Google Shape;249;p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50" name="Google Shape;250;p4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44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3" name="Google Shape;253;p44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4" name="Google Shape;254;p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55" name="Google Shape;255;p44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45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8" name="Google Shape;258;p45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9" name="Google Shape;259;p4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60" name="Google Shape;260;p45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46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3" name="Google Shape;263;p46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4" name="Google Shape;264;p46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5" name="Google Shape;265;p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47"/>
          <p:cNvSpPr/>
          <p:nvPr/>
        </p:nvSpPr>
        <p:spPr>
          <a:xfrm>
            <a:off x="3258712" y="3087514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p47"/>
          <p:cNvSpPr/>
          <p:nvPr/>
        </p:nvSpPr>
        <p:spPr>
          <a:xfrm>
            <a:off x="6060337" y="3087514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" name="Google Shape;269;p47"/>
          <p:cNvSpPr/>
          <p:nvPr/>
        </p:nvSpPr>
        <p:spPr>
          <a:xfrm>
            <a:off x="457163" y="1263489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0" name="Google Shape;270;p47"/>
          <p:cNvSpPr/>
          <p:nvPr/>
        </p:nvSpPr>
        <p:spPr>
          <a:xfrm>
            <a:off x="3258787" y="1263489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" name="Google Shape;271;p47"/>
          <p:cNvSpPr/>
          <p:nvPr/>
        </p:nvSpPr>
        <p:spPr>
          <a:xfrm>
            <a:off x="6060412" y="1263489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" name="Google Shape;272;p47"/>
          <p:cNvSpPr txBox="1"/>
          <p:nvPr>
            <p:ph idx="1" type="body"/>
          </p:nvPr>
        </p:nvSpPr>
        <p:spPr>
          <a:xfrm>
            <a:off x="3258712" y="3086725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3" name="Google Shape;273;p47"/>
          <p:cNvSpPr txBox="1"/>
          <p:nvPr>
            <p:ph idx="2" type="body"/>
          </p:nvPr>
        </p:nvSpPr>
        <p:spPr>
          <a:xfrm>
            <a:off x="6060337" y="3093278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4" name="Google Shape;274;p47"/>
          <p:cNvSpPr txBox="1"/>
          <p:nvPr>
            <p:ph idx="3" type="body"/>
          </p:nvPr>
        </p:nvSpPr>
        <p:spPr>
          <a:xfrm>
            <a:off x="457163" y="1262700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5" name="Google Shape;275;p47"/>
          <p:cNvSpPr txBox="1"/>
          <p:nvPr>
            <p:ph idx="4" type="body"/>
          </p:nvPr>
        </p:nvSpPr>
        <p:spPr>
          <a:xfrm>
            <a:off x="3258787" y="1262700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6" name="Google Shape;276;p47"/>
          <p:cNvSpPr txBox="1"/>
          <p:nvPr>
            <p:ph idx="5" type="body"/>
          </p:nvPr>
        </p:nvSpPr>
        <p:spPr>
          <a:xfrm>
            <a:off x="6060412" y="1269253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7" name="Google Shape;277;p47"/>
          <p:cNvSpPr/>
          <p:nvPr/>
        </p:nvSpPr>
        <p:spPr>
          <a:xfrm>
            <a:off x="457088" y="3087514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8" name="Google Shape;278;p47"/>
          <p:cNvSpPr txBox="1"/>
          <p:nvPr>
            <p:ph idx="6" type="body"/>
          </p:nvPr>
        </p:nvSpPr>
        <p:spPr>
          <a:xfrm>
            <a:off x="457088" y="3086725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279" name="Google Shape;279;p47"/>
          <p:cNvCxnSpPr/>
          <p:nvPr/>
        </p:nvCxnSpPr>
        <p:spPr>
          <a:xfrm flipH="1" rot="10800000">
            <a:off x="457088" y="4605225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80" name="Google Shape;280;p47"/>
          <p:cNvCxnSpPr/>
          <p:nvPr/>
        </p:nvCxnSpPr>
        <p:spPr>
          <a:xfrm flipH="1" rot="10800000">
            <a:off x="3258712" y="4605225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81" name="Google Shape;281;p47"/>
          <p:cNvCxnSpPr/>
          <p:nvPr/>
        </p:nvCxnSpPr>
        <p:spPr>
          <a:xfrm flipH="1" rot="10800000">
            <a:off x="6060337" y="4605225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82" name="Google Shape;282;p47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283" name="Google Shape;283;p47"/>
          <p:cNvCxnSpPr/>
          <p:nvPr/>
        </p:nvCxnSpPr>
        <p:spPr>
          <a:xfrm flipH="1" rot="10800000">
            <a:off x="457163" y="2781200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84" name="Google Shape;284;p47"/>
          <p:cNvCxnSpPr/>
          <p:nvPr/>
        </p:nvCxnSpPr>
        <p:spPr>
          <a:xfrm flipH="1" rot="10800000">
            <a:off x="3258787" y="2781200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85" name="Google Shape;285;p47"/>
          <p:cNvCxnSpPr/>
          <p:nvPr/>
        </p:nvCxnSpPr>
        <p:spPr>
          <a:xfrm flipH="1" rot="10800000">
            <a:off x="6060412" y="2781200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48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8" name="Google Shape;288;p48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9" name="Google Shape;289;p48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0" name="Google Shape;290;p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49"/>
          <p:cNvSpPr txBox="1"/>
          <p:nvPr>
            <p:ph idx="1" type="subTitle"/>
          </p:nvPr>
        </p:nvSpPr>
        <p:spPr>
          <a:xfrm>
            <a:off x="3258748" y="1259300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3" name="Google Shape;293;p49"/>
          <p:cNvSpPr txBox="1"/>
          <p:nvPr>
            <p:ph idx="2" type="subTitle"/>
          </p:nvPr>
        </p:nvSpPr>
        <p:spPr>
          <a:xfrm>
            <a:off x="6060222" y="1259300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4" name="Google Shape;294;p49"/>
          <p:cNvSpPr txBox="1"/>
          <p:nvPr>
            <p:ph idx="3" type="subTitle"/>
          </p:nvPr>
        </p:nvSpPr>
        <p:spPr>
          <a:xfrm>
            <a:off x="457263" y="1259300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5" name="Google Shape;295;p49"/>
          <p:cNvSpPr txBox="1"/>
          <p:nvPr>
            <p:ph idx="4" type="body"/>
          </p:nvPr>
        </p:nvSpPr>
        <p:spPr>
          <a:xfrm>
            <a:off x="457288" y="1733900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6" name="Google Shape;296;p49"/>
          <p:cNvSpPr txBox="1"/>
          <p:nvPr>
            <p:ph idx="5" type="body"/>
          </p:nvPr>
        </p:nvSpPr>
        <p:spPr>
          <a:xfrm>
            <a:off x="3258762" y="1733900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7" name="Google Shape;297;p49"/>
          <p:cNvSpPr txBox="1"/>
          <p:nvPr>
            <p:ph idx="6" type="body"/>
          </p:nvPr>
        </p:nvSpPr>
        <p:spPr>
          <a:xfrm>
            <a:off x="6060236" y="1733900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8" name="Google Shape;298;p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99" name="Google Shape;299;p49"/>
          <p:cNvSpPr txBox="1"/>
          <p:nvPr>
            <p:ph idx="7" type="subTitle"/>
          </p:nvPr>
        </p:nvSpPr>
        <p:spPr>
          <a:xfrm>
            <a:off x="3258748" y="2909675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0" name="Google Shape;300;p49"/>
          <p:cNvSpPr txBox="1"/>
          <p:nvPr>
            <p:ph idx="8" type="subTitle"/>
          </p:nvPr>
        </p:nvSpPr>
        <p:spPr>
          <a:xfrm>
            <a:off x="6060222" y="2909675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1" name="Google Shape;301;p49"/>
          <p:cNvSpPr txBox="1"/>
          <p:nvPr>
            <p:ph idx="9" type="subTitle"/>
          </p:nvPr>
        </p:nvSpPr>
        <p:spPr>
          <a:xfrm>
            <a:off x="457263" y="2909675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2" name="Google Shape;302;p49"/>
          <p:cNvSpPr txBox="1"/>
          <p:nvPr>
            <p:ph idx="13" type="body"/>
          </p:nvPr>
        </p:nvSpPr>
        <p:spPr>
          <a:xfrm>
            <a:off x="457288" y="3384275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3" name="Google Shape;303;p49"/>
          <p:cNvSpPr txBox="1"/>
          <p:nvPr>
            <p:ph idx="14" type="body"/>
          </p:nvPr>
        </p:nvSpPr>
        <p:spPr>
          <a:xfrm>
            <a:off x="3258762" y="3384275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4" name="Google Shape;304;p49"/>
          <p:cNvSpPr txBox="1"/>
          <p:nvPr>
            <p:ph idx="15" type="body"/>
          </p:nvPr>
        </p:nvSpPr>
        <p:spPr>
          <a:xfrm>
            <a:off x="6060236" y="3384275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50"/>
          <p:cNvSpPr txBox="1"/>
          <p:nvPr>
            <p:ph idx="1" type="body"/>
          </p:nvPr>
        </p:nvSpPr>
        <p:spPr>
          <a:xfrm>
            <a:off x="457238" y="2270325"/>
            <a:ext cx="25551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7" name="Google Shape;307;p50"/>
          <p:cNvSpPr txBox="1"/>
          <p:nvPr>
            <p:ph idx="2" type="body"/>
          </p:nvPr>
        </p:nvSpPr>
        <p:spPr>
          <a:xfrm>
            <a:off x="3258938" y="2270325"/>
            <a:ext cx="26265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8" name="Google Shape;308;p50"/>
          <p:cNvSpPr txBox="1"/>
          <p:nvPr>
            <p:ph idx="3" type="body"/>
          </p:nvPr>
        </p:nvSpPr>
        <p:spPr>
          <a:xfrm>
            <a:off x="6011063" y="2270325"/>
            <a:ext cx="26757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9" name="Google Shape;309;p50"/>
          <p:cNvSpPr txBox="1"/>
          <p:nvPr>
            <p:ph idx="4" type="subTitle"/>
          </p:nvPr>
        </p:nvSpPr>
        <p:spPr>
          <a:xfrm>
            <a:off x="1299488" y="128557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310" name="Google Shape;310;p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11" name="Google Shape;311;p50"/>
          <p:cNvSpPr txBox="1"/>
          <p:nvPr>
            <p:ph idx="5" type="subTitle"/>
          </p:nvPr>
        </p:nvSpPr>
        <p:spPr>
          <a:xfrm>
            <a:off x="4136888" y="128557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312" name="Google Shape;312;p50"/>
          <p:cNvSpPr txBox="1"/>
          <p:nvPr>
            <p:ph idx="6" type="subTitle"/>
          </p:nvPr>
        </p:nvSpPr>
        <p:spPr>
          <a:xfrm>
            <a:off x="6913613" y="128557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313" name="Google Shape;313;p50"/>
          <p:cNvSpPr txBox="1"/>
          <p:nvPr>
            <p:ph idx="7" type="body"/>
          </p:nvPr>
        </p:nvSpPr>
        <p:spPr>
          <a:xfrm>
            <a:off x="457238" y="3663175"/>
            <a:ext cx="25551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4" name="Google Shape;314;p50"/>
          <p:cNvSpPr txBox="1"/>
          <p:nvPr>
            <p:ph idx="8" type="body"/>
          </p:nvPr>
        </p:nvSpPr>
        <p:spPr>
          <a:xfrm>
            <a:off x="3258938" y="3663175"/>
            <a:ext cx="26265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5" name="Google Shape;315;p50"/>
          <p:cNvSpPr txBox="1"/>
          <p:nvPr>
            <p:ph idx="9" type="body"/>
          </p:nvPr>
        </p:nvSpPr>
        <p:spPr>
          <a:xfrm>
            <a:off x="6011063" y="3663175"/>
            <a:ext cx="26757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6" name="Google Shape;316;p50"/>
          <p:cNvSpPr txBox="1"/>
          <p:nvPr>
            <p:ph idx="13" type="subTitle"/>
          </p:nvPr>
        </p:nvSpPr>
        <p:spPr>
          <a:xfrm>
            <a:off x="1299488" y="267842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317" name="Google Shape;317;p50"/>
          <p:cNvSpPr txBox="1"/>
          <p:nvPr>
            <p:ph idx="14" type="subTitle"/>
          </p:nvPr>
        </p:nvSpPr>
        <p:spPr>
          <a:xfrm>
            <a:off x="4136888" y="267842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318" name="Google Shape;318;p50"/>
          <p:cNvSpPr txBox="1"/>
          <p:nvPr>
            <p:ph idx="15" type="subTitle"/>
          </p:nvPr>
        </p:nvSpPr>
        <p:spPr>
          <a:xfrm>
            <a:off x="6913613" y="267842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51"/>
          <p:cNvSpPr txBox="1"/>
          <p:nvPr>
            <p:ph idx="1" type="body"/>
          </p:nvPr>
        </p:nvSpPr>
        <p:spPr>
          <a:xfrm>
            <a:off x="457275" y="1389250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1" name="Google Shape;321;p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22" name="Google Shape;322;p51"/>
          <p:cNvSpPr/>
          <p:nvPr/>
        </p:nvSpPr>
        <p:spPr>
          <a:xfrm>
            <a:off x="457275" y="1143850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23" name="Google Shape;323;p51"/>
          <p:cNvSpPr/>
          <p:nvPr/>
        </p:nvSpPr>
        <p:spPr>
          <a:xfrm>
            <a:off x="3258903" y="1143850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24" name="Google Shape;324;p51"/>
          <p:cNvSpPr/>
          <p:nvPr/>
        </p:nvSpPr>
        <p:spPr>
          <a:xfrm>
            <a:off x="6060526" y="1143850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25" name="Google Shape;325;p51"/>
          <p:cNvSpPr txBox="1"/>
          <p:nvPr>
            <p:ph idx="2" type="body"/>
          </p:nvPr>
        </p:nvSpPr>
        <p:spPr>
          <a:xfrm>
            <a:off x="3258900" y="1389250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6" name="Google Shape;326;p51"/>
          <p:cNvSpPr txBox="1"/>
          <p:nvPr>
            <p:ph idx="3" type="body"/>
          </p:nvPr>
        </p:nvSpPr>
        <p:spPr>
          <a:xfrm>
            <a:off x="6060525" y="1389250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7" name="Google Shape;327;p51"/>
          <p:cNvSpPr txBox="1"/>
          <p:nvPr>
            <p:ph idx="4" type="body"/>
          </p:nvPr>
        </p:nvSpPr>
        <p:spPr>
          <a:xfrm>
            <a:off x="457275" y="3249275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8" name="Google Shape;328;p51"/>
          <p:cNvSpPr/>
          <p:nvPr/>
        </p:nvSpPr>
        <p:spPr>
          <a:xfrm>
            <a:off x="457275" y="3003875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29" name="Google Shape;329;p51"/>
          <p:cNvSpPr/>
          <p:nvPr/>
        </p:nvSpPr>
        <p:spPr>
          <a:xfrm>
            <a:off x="3258903" y="3003875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5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30" name="Google Shape;330;p51"/>
          <p:cNvSpPr/>
          <p:nvPr/>
        </p:nvSpPr>
        <p:spPr>
          <a:xfrm>
            <a:off x="6060526" y="3003875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6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31" name="Google Shape;331;p51"/>
          <p:cNvSpPr txBox="1"/>
          <p:nvPr>
            <p:ph idx="5" type="body"/>
          </p:nvPr>
        </p:nvSpPr>
        <p:spPr>
          <a:xfrm>
            <a:off x="3258900" y="3249275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2" name="Google Shape;332;p51"/>
          <p:cNvSpPr txBox="1"/>
          <p:nvPr>
            <p:ph idx="6" type="body"/>
          </p:nvPr>
        </p:nvSpPr>
        <p:spPr>
          <a:xfrm>
            <a:off x="6060525" y="3249275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52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35" name="Google Shape;335;p52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336" name="Google Shape;336;p52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37" name="Google Shape;337;p52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8" name="Google Shape;338;p52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9" name="Google Shape;339;p52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0" name="Google Shape;340;p52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1" name="Google Shape;341;p52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2" name="Google Shape;342;p52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3" name="Google Shape;343;p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53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6" name="Google Shape;346;p53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7" name="Google Shape;347;p5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48" name="Google Shape;348;p53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9" name="Google Shape;349;p53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0" name="Google Shape;350;p53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1" name="Google Shape;351;p53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54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4" name="Google Shape;354;p54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5" name="Google Shape;355;p54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6" name="Google Shape;356;p54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7" name="Google Shape;357;p54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8" name="Google Shape;358;p5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59" name="Google Shape;359;p54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55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62" name="Google Shape;362;p55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3" name="Google Shape;363;p55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4" name="Google Shape;364;p55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5" name="Google Shape;365;p55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6" name="Google Shape;366;p55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7" name="Google Shape;367;p55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8" name="Google Shape;368;p55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9" name="Google Shape;369;p55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0" name="Google Shape;370;p55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1" name="Google Shape;371;p55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2" name="Google Shape;372;p55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3" name="Google Shape;373;p55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56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76" name="Google Shape;376;p5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7" name="Google Shape;377;p5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8" name="Google Shape;378;p5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79" name="Google Shape;379;p5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5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82" name="Google Shape;382;p57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3" name="Google Shape;383;p57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5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86" name="Google Shape;386;p58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7" name="Google Shape;387;p58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5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90" name="Google Shape;390;p59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1" name="Google Shape;391;p59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6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94" name="Google Shape;394;p60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5" name="Google Shape;395;p60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6" name="Google Shape;396;p60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97" name="Google Shape;397;p60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62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04" name="Google Shape;404;p6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07" name="Google Shape;407;p63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408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10" name="Google Shape;410;p64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13" name="Google Shape;413;p65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6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6" name="Google Shape;416;p6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7" name="Google Shape;417;p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18" name="Google Shape;418;p6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67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1" name="Google Shape;421;p67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2" name="Google Shape;422;p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23" name="Google Shape;423;p67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424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6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6" name="Google Shape;426;p6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7" name="Google Shape;427;p6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28" name="Google Shape;428;p6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9" name="Google Shape;429;p68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30" name="Google Shape;430;p68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31" name="Google Shape;431;p68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432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6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4" name="Google Shape;434;p6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5" name="Google Shape;435;p6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6" name="Google Shape;436;p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437" name="Google Shape;437;p69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38" name="Google Shape;438;p69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39" name="Google Shape;439;p69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440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p70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42" name="Google Shape;442;p70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3" name="Google Shape;443;p70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4" name="Google Shape;444;p70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45" name="Google Shape;445;p70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46" name="Google Shape;446;p70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47" name="Google Shape;447;p70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48" name="Google Shape;448;p70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9" name="Google Shape;449;p70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0" name="Google Shape;450;p70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71"/>
          <p:cNvSpPr txBox="1"/>
          <p:nvPr>
            <p:ph idx="1" type="body"/>
          </p:nvPr>
        </p:nvSpPr>
        <p:spPr>
          <a:xfrm>
            <a:off x="457200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3" name="Google Shape;453;p71"/>
          <p:cNvSpPr txBox="1"/>
          <p:nvPr>
            <p:ph idx="2" type="body"/>
          </p:nvPr>
        </p:nvSpPr>
        <p:spPr>
          <a:xfrm>
            <a:off x="4704701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4" name="Google Shape;454;p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455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72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7" name="Google Shape;457;p72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8" name="Google Shape;458;p72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9" name="Google Shape;459;p72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0" name="Google Shape;460;p72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1" name="Google Shape;461;p72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2" name="Google Shape;462;p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463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73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65" name="Google Shape;465;p73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66" name="Google Shape;466;p73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67" name="Google Shape;467;p73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68" name="Google Shape;468;p73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69" name="Google Shape;469;p73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70" name="Google Shape;470;p73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1" name="Google Shape;471;p73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2" name="Google Shape;472;p73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3" name="Google Shape;473;p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474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74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6" name="Google Shape;476;p7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77" name="Google Shape;477;p74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78" name="Google Shape;478;p74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79" name="Google Shape;479;p74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80" name="Google Shape;480;p74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1" name="Google Shape;481;p74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482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75"/>
          <p:cNvSpPr txBox="1"/>
          <p:nvPr>
            <p:ph idx="1" type="body"/>
          </p:nvPr>
        </p:nvSpPr>
        <p:spPr>
          <a:xfrm>
            <a:off x="457200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4" name="Google Shape;484;p75"/>
          <p:cNvSpPr txBox="1"/>
          <p:nvPr>
            <p:ph idx="2" type="body"/>
          </p:nvPr>
        </p:nvSpPr>
        <p:spPr>
          <a:xfrm>
            <a:off x="2547247" y="1801725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5" name="Google Shape;485;p75"/>
          <p:cNvSpPr txBox="1"/>
          <p:nvPr>
            <p:ph idx="3" type="body"/>
          </p:nvPr>
        </p:nvSpPr>
        <p:spPr>
          <a:xfrm>
            <a:off x="4637182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6" name="Google Shape;486;p75"/>
          <p:cNvSpPr txBox="1"/>
          <p:nvPr>
            <p:ph idx="4" type="subTitle"/>
          </p:nvPr>
        </p:nvSpPr>
        <p:spPr>
          <a:xfrm>
            <a:off x="457200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7" name="Google Shape;487;p75"/>
          <p:cNvSpPr txBox="1"/>
          <p:nvPr>
            <p:ph idx="5" type="subTitle"/>
          </p:nvPr>
        </p:nvSpPr>
        <p:spPr>
          <a:xfrm>
            <a:off x="2547191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8" name="Google Shape;488;p75"/>
          <p:cNvSpPr txBox="1"/>
          <p:nvPr>
            <p:ph idx="6" type="subTitle"/>
          </p:nvPr>
        </p:nvSpPr>
        <p:spPr>
          <a:xfrm>
            <a:off x="4637182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9" name="Google Shape;489;p7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90" name="Google Shape;490;p75"/>
          <p:cNvSpPr txBox="1"/>
          <p:nvPr>
            <p:ph idx="7" type="body"/>
          </p:nvPr>
        </p:nvSpPr>
        <p:spPr>
          <a:xfrm>
            <a:off x="6727126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1" name="Google Shape;491;p75"/>
          <p:cNvSpPr txBox="1"/>
          <p:nvPr>
            <p:ph idx="8" type="subTitle"/>
          </p:nvPr>
        </p:nvSpPr>
        <p:spPr>
          <a:xfrm>
            <a:off x="6727126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 1">
  <p:cSld name="CUSTOM_3_2_1_1_1_1_2">
    <p:bg>
      <p:bgPr>
        <a:solidFill>
          <a:schemeClr val="lt2"/>
        </a:solidFill>
      </p:bgPr>
    </p:bg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76"/>
          <p:cNvSpPr/>
          <p:nvPr/>
        </p:nvSpPr>
        <p:spPr>
          <a:xfrm>
            <a:off x="457450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94" name="Google Shape;494;p76"/>
          <p:cNvSpPr/>
          <p:nvPr/>
        </p:nvSpPr>
        <p:spPr>
          <a:xfrm>
            <a:off x="4704574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495" name="Google Shape;495;p76"/>
          <p:cNvSpPr txBox="1"/>
          <p:nvPr>
            <p:ph idx="1" type="body"/>
          </p:nvPr>
        </p:nvSpPr>
        <p:spPr>
          <a:xfrm>
            <a:off x="457225" y="1589847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6" name="Google Shape;496;p76"/>
          <p:cNvSpPr txBox="1"/>
          <p:nvPr>
            <p:ph idx="2" type="body"/>
          </p:nvPr>
        </p:nvSpPr>
        <p:spPr>
          <a:xfrm>
            <a:off x="4704575" y="1589800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7" name="Google Shape;497;p76"/>
          <p:cNvSpPr txBox="1"/>
          <p:nvPr>
            <p:ph idx="3" type="subTitle"/>
          </p:nvPr>
        </p:nvSpPr>
        <p:spPr>
          <a:xfrm>
            <a:off x="457225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8" name="Google Shape;498;p76"/>
          <p:cNvSpPr txBox="1"/>
          <p:nvPr>
            <p:ph idx="4" type="subTitle"/>
          </p:nvPr>
        </p:nvSpPr>
        <p:spPr>
          <a:xfrm>
            <a:off x="4704451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9" name="Google Shape;499;p7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00" name="Google Shape;500;p76"/>
          <p:cNvSpPr/>
          <p:nvPr/>
        </p:nvSpPr>
        <p:spPr>
          <a:xfrm>
            <a:off x="457450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01" name="Google Shape;501;p76"/>
          <p:cNvSpPr/>
          <p:nvPr/>
        </p:nvSpPr>
        <p:spPr>
          <a:xfrm>
            <a:off x="4704574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502" name="Google Shape;502;p76"/>
          <p:cNvSpPr txBox="1"/>
          <p:nvPr>
            <p:ph idx="5" type="body"/>
          </p:nvPr>
        </p:nvSpPr>
        <p:spPr>
          <a:xfrm>
            <a:off x="457225" y="3418672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3" name="Google Shape;503;p76"/>
          <p:cNvSpPr txBox="1"/>
          <p:nvPr>
            <p:ph idx="6" type="body"/>
          </p:nvPr>
        </p:nvSpPr>
        <p:spPr>
          <a:xfrm>
            <a:off x="4704575" y="3418625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4" name="Google Shape;504;p76"/>
          <p:cNvSpPr txBox="1"/>
          <p:nvPr>
            <p:ph idx="7" type="subTitle"/>
          </p:nvPr>
        </p:nvSpPr>
        <p:spPr>
          <a:xfrm>
            <a:off x="457225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5" name="Google Shape;505;p76"/>
          <p:cNvSpPr txBox="1"/>
          <p:nvPr>
            <p:ph idx="8" type="subTitle"/>
          </p:nvPr>
        </p:nvSpPr>
        <p:spPr>
          <a:xfrm>
            <a:off x="4704451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506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p77"/>
          <p:cNvSpPr txBox="1"/>
          <p:nvPr>
            <p:ph idx="1" type="body"/>
          </p:nvPr>
        </p:nvSpPr>
        <p:spPr>
          <a:xfrm>
            <a:off x="45720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8" name="Google Shape;508;p77"/>
          <p:cNvSpPr txBox="1"/>
          <p:nvPr>
            <p:ph idx="2" type="subTitle"/>
          </p:nvPr>
        </p:nvSpPr>
        <p:spPr>
          <a:xfrm>
            <a:off x="45720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9" name="Google Shape;509;p7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10" name="Google Shape;510;p77"/>
          <p:cNvSpPr txBox="1"/>
          <p:nvPr>
            <p:ph idx="3" type="body"/>
          </p:nvPr>
        </p:nvSpPr>
        <p:spPr>
          <a:xfrm>
            <a:off x="255293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1" name="Google Shape;511;p77"/>
          <p:cNvSpPr txBox="1"/>
          <p:nvPr>
            <p:ph idx="4" type="subTitle"/>
          </p:nvPr>
        </p:nvSpPr>
        <p:spPr>
          <a:xfrm>
            <a:off x="255293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2" name="Google Shape;512;p77"/>
          <p:cNvSpPr txBox="1"/>
          <p:nvPr>
            <p:ph idx="5" type="body"/>
          </p:nvPr>
        </p:nvSpPr>
        <p:spPr>
          <a:xfrm>
            <a:off x="464866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3" name="Google Shape;513;p77"/>
          <p:cNvSpPr txBox="1"/>
          <p:nvPr>
            <p:ph idx="6" type="subTitle"/>
          </p:nvPr>
        </p:nvSpPr>
        <p:spPr>
          <a:xfrm>
            <a:off x="464866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4" name="Google Shape;514;p77"/>
          <p:cNvSpPr txBox="1"/>
          <p:nvPr>
            <p:ph idx="7" type="body"/>
          </p:nvPr>
        </p:nvSpPr>
        <p:spPr>
          <a:xfrm>
            <a:off x="6744392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5" name="Google Shape;515;p77"/>
          <p:cNvSpPr txBox="1"/>
          <p:nvPr>
            <p:ph idx="8" type="subTitle"/>
          </p:nvPr>
        </p:nvSpPr>
        <p:spPr>
          <a:xfrm>
            <a:off x="6744392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 1">
  <p:cSld name="CUSTOM_3_2_1_1_1_1_1_2">
    <p:bg>
      <p:bgPr>
        <a:solidFill>
          <a:schemeClr val="lt1"/>
        </a:solidFill>
      </p:bgPr>
    </p:bg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78"/>
          <p:cNvSpPr txBox="1"/>
          <p:nvPr>
            <p:ph idx="1" type="body"/>
          </p:nvPr>
        </p:nvSpPr>
        <p:spPr>
          <a:xfrm>
            <a:off x="49117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8" name="Google Shape;518;p78"/>
          <p:cNvSpPr txBox="1"/>
          <p:nvPr>
            <p:ph idx="2" type="subTitle"/>
          </p:nvPr>
        </p:nvSpPr>
        <p:spPr>
          <a:xfrm>
            <a:off x="491175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9" name="Google Shape;519;p7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0" name="Google Shape;520;p78"/>
          <p:cNvSpPr txBox="1"/>
          <p:nvPr>
            <p:ph idx="3" type="body"/>
          </p:nvPr>
        </p:nvSpPr>
        <p:spPr>
          <a:xfrm>
            <a:off x="476210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1" name="Google Shape;521;p78"/>
          <p:cNvSpPr txBox="1"/>
          <p:nvPr>
            <p:ph idx="4" type="subTitle"/>
          </p:nvPr>
        </p:nvSpPr>
        <p:spPr>
          <a:xfrm>
            <a:off x="4762102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2" name="Google Shape;522;p78"/>
          <p:cNvSpPr txBox="1"/>
          <p:nvPr>
            <p:ph idx="5" type="body"/>
          </p:nvPr>
        </p:nvSpPr>
        <p:spPr>
          <a:xfrm>
            <a:off x="491113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3" name="Google Shape;523;p78"/>
          <p:cNvSpPr txBox="1"/>
          <p:nvPr>
            <p:ph idx="6" type="subTitle"/>
          </p:nvPr>
        </p:nvSpPr>
        <p:spPr>
          <a:xfrm>
            <a:off x="491113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4" name="Google Shape;524;p78"/>
          <p:cNvSpPr txBox="1"/>
          <p:nvPr>
            <p:ph idx="7" type="body"/>
          </p:nvPr>
        </p:nvSpPr>
        <p:spPr>
          <a:xfrm>
            <a:off x="4762042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5" name="Google Shape;525;p78"/>
          <p:cNvSpPr txBox="1"/>
          <p:nvPr>
            <p:ph idx="8" type="subTitle"/>
          </p:nvPr>
        </p:nvSpPr>
        <p:spPr>
          <a:xfrm>
            <a:off x="4762040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79"/>
          <p:cNvSpPr txBox="1"/>
          <p:nvPr>
            <p:ph idx="1" type="body"/>
          </p:nvPr>
        </p:nvSpPr>
        <p:spPr>
          <a:xfrm>
            <a:off x="2064350" y="114000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8" name="Google Shape;528;p79"/>
          <p:cNvSpPr txBox="1"/>
          <p:nvPr>
            <p:ph idx="2" type="body"/>
          </p:nvPr>
        </p:nvSpPr>
        <p:spPr>
          <a:xfrm>
            <a:off x="2064350" y="207693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9" name="Google Shape;529;p79"/>
          <p:cNvSpPr txBox="1"/>
          <p:nvPr>
            <p:ph idx="3" type="subTitle"/>
          </p:nvPr>
        </p:nvSpPr>
        <p:spPr>
          <a:xfrm>
            <a:off x="457200" y="1140077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0" name="Google Shape;530;p79"/>
          <p:cNvSpPr txBox="1"/>
          <p:nvPr>
            <p:ph idx="4" type="subTitle"/>
          </p:nvPr>
        </p:nvSpPr>
        <p:spPr>
          <a:xfrm>
            <a:off x="457200" y="2076966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1" name="Google Shape;531;p79"/>
          <p:cNvSpPr txBox="1"/>
          <p:nvPr>
            <p:ph idx="5" type="subTitle"/>
          </p:nvPr>
        </p:nvSpPr>
        <p:spPr>
          <a:xfrm>
            <a:off x="457200" y="30138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2" name="Google Shape;532;p7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3" name="Google Shape;533;p79"/>
          <p:cNvSpPr txBox="1"/>
          <p:nvPr>
            <p:ph idx="6" type="body"/>
          </p:nvPr>
        </p:nvSpPr>
        <p:spPr>
          <a:xfrm>
            <a:off x="2064350" y="301387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4" name="Google Shape;534;p79"/>
          <p:cNvSpPr txBox="1"/>
          <p:nvPr>
            <p:ph idx="7" type="subTitle"/>
          </p:nvPr>
        </p:nvSpPr>
        <p:spPr>
          <a:xfrm>
            <a:off x="457200" y="39507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5" name="Google Shape;535;p79"/>
          <p:cNvSpPr txBox="1"/>
          <p:nvPr>
            <p:ph idx="8" type="body"/>
          </p:nvPr>
        </p:nvSpPr>
        <p:spPr>
          <a:xfrm>
            <a:off x="2064350" y="3950773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536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80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38" name="Google Shape;538;p80"/>
          <p:cNvSpPr/>
          <p:nvPr/>
        </p:nvSpPr>
        <p:spPr>
          <a:xfrm>
            <a:off x="457200" y="115490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9" name="Google Shape;539;p80"/>
          <p:cNvSpPr txBox="1"/>
          <p:nvPr>
            <p:ph idx="1" type="subTitle"/>
          </p:nvPr>
        </p:nvSpPr>
        <p:spPr>
          <a:xfrm>
            <a:off x="457200" y="1154911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0" name="Google Shape;540;p80"/>
          <p:cNvSpPr txBox="1"/>
          <p:nvPr>
            <p:ph idx="2" type="body"/>
          </p:nvPr>
        </p:nvSpPr>
        <p:spPr>
          <a:xfrm>
            <a:off x="2749850" y="128912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1" name="Google Shape;541;p80"/>
          <p:cNvSpPr/>
          <p:nvPr/>
        </p:nvSpPr>
        <p:spPr>
          <a:xfrm>
            <a:off x="457200" y="209078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2" name="Google Shape;542;p80"/>
          <p:cNvSpPr txBox="1"/>
          <p:nvPr>
            <p:ph idx="3" type="subTitle"/>
          </p:nvPr>
        </p:nvSpPr>
        <p:spPr>
          <a:xfrm>
            <a:off x="457200" y="2090802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3" name="Google Shape;543;p80"/>
          <p:cNvSpPr/>
          <p:nvPr/>
        </p:nvSpPr>
        <p:spPr>
          <a:xfrm>
            <a:off x="457200" y="3026661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4" name="Google Shape;544;p80"/>
          <p:cNvSpPr txBox="1"/>
          <p:nvPr>
            <p:ph idx="4" type="body"/>
          </p:nvPr>
        </p:nvSpPr>
        <p:spPr>
          <a:xfrm>
            <a:off x="2749800" y="295004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5" name="Google Shape;545;p80"/>
          <p:cNvSpPr txBox="1"/>
          <p:nvPr>
            <p:ph idx="5" type="body"/>
          </p:nvPr>
        </p:nvSpPr>
        <p:spPr>
          <a:xfrm>
            <a:off x="2749800" y="21195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6" name="Google Shape;546;p80"/>
          <p:cNvSpPr txBox="1"/>
          <p:nvPr>
            <p:ph idx="6" type="subTitle"/>
          </p:nvPr>
        </p:nvSpPr>
        <p:spPr>
          <a:xfrm>
            <a:off x="457200" y="3026693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7" name="Google Shape;547;p80"/>
          <p:cNvSpPr/>
          <p:nvPr/>
        </p:nvSpPr>
        <p:spPr>
          <a:xfrm>
            <a:off x="457200" y="3963079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8" name="Google Shape;548;p80"/>
          <p:cNvSpPr txBox="1"/>
          <p:nvPr>
            <p:ph idx="7" type="body"/>
          </p:nvPr>
        </p:nvSpPr>
        <p:spPr>
          <a:xfrm>
            <a:off x="2749800" y="37804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9" name="Google Shape;549;p80"/>
          <p:cNvSpPr txBox="1"/>
          <p:nvPr>
            <p:ph idx="8" type="subTitle"/>
          </p:nvPr>
        </p:nvSpPr>
        <p:spPr>
          <a:xfrm>
            <a:off x="457200" y="3963110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550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81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52" name="Google Shape;552;p8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3" name="Google Shape;553;p8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4" name="Google Shape;554;p8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55" name="Google Shape;555;p8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556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p8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58" name="Google Shape;558;p8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9" name="Google Shape;559;p82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560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p8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62" name="Google Shape;562;p83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3" name="Google Shape;563;p83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8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66" name="Google Shape;566;p84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7" name="Google Shape;567;p84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568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p8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70" name="Google Shape;570;p8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1" name="Google Shape;571;p8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2" name="Google Shape;572;p8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73" name="Google Shape;573;p8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78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p87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80" name="Google Shape;580;p8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8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p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83" name="Google Shape;583;p8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584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p8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86" name="Google Shape;586;p89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587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p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89" name="Google Shape;589;p90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590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p9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2" name="Google Shape;592;p9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3" name="Google Shape;593;p9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4" name="Google Shape;594;p9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595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p92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7" name="Google Shape;597;p92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8" name="Google Shape;598;p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9" name="Google Shape;599;p92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600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Google Shape;601;p9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2" name="Google Shape;602;p9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3" name="Google Shape;603;p9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04" name="Google Shape;604;p9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5" name="Google Shape;605;p93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06" name="Google Shape;606;p93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07" name="Google Shape;607;p93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608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Google Shape;609;p9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0" name="Google Shape;610;p9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1" name="Google Shape;611;p9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2" name="Google Shape;612;p9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613" name="Google Shape;613;p94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14" name="Google Shape;614;p94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15" name="Google Shape;615;p94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616" name="Shape 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" name="Google Shape;617;p95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18" name="Google Shape;618;p95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9" name="Google Shape;619;p95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0" name="Google Shape;620;p95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621" name="Google Shape;621;p95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22" name="Google Shape;622;p95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23" name="Google Shape;623;p95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24" name="Google Shape;624;p95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5" name="Google Shape;625;p95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6" name="Google Shape;626;p95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627" name="Shape 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96"/>
          <p:cNvSpPr txBox="1"/>
          <p:nvPr>
            <p:ph idx="1" type="body"/>
          </p:nvPr>
        </p:nvSpPr>
        <p:spPr>
          <a:xfrm>
            <a:off x="457200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9" name="Google Shape;629;p96"/>
          <p:cNvSpPr txBox="1"/>
          <p:nvPr>
            <p:ph idx="2" type="body"/>
          </p:nvPr>
        </p:nvSpPr>
        <p:spPr>
          <a:xfrm>
            <a:off x="4704701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0" name="Google Shape;630;p9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63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" name="Google Shape;632;p97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3" name="Google Shape;633;p97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4" name="Google Shape;634;p97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5" name="Google Shape;635;p97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6" name="Google Shape;636;p97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7" name="Google Shape;637;p97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8" name="Google Shape;638;p9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639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" name="Google Shape;640;p98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41" name="Google Shape;641;p98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42" name="Google Shape;642;p98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43" name="Google Shape;643;p98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44" name="Google Shape;644;p98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45" name="Google Shape;645;p98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46" name="Google Shape;646;p98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7" name="Google Shape;647;p98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8" name="Google Shape;648;p98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9" name="Google Shape;649;p9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650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Google Shape;651;p99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2" name="Google Shape;652;p9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3" name="Google Shape;653;p99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54" name="Google Shape;654;p99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55" name="Google Shape;655;p99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56" name="Google Shape;656;p99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7" name="Google Shape;657;p99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658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p100"/>
          <p:cNvSpPr/>
          <p:nvPr/>
        </p:nvSpPr>
        <p:spPr>
          <a:xfrm>
            <a:off x="457313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60" name="Google Shape;660;p100"/>
          <p:cNvSpPr/>
          <p:nvPr/>
        </p:nvSpPr>
        <p:spPr>
          <a:xfrm>
            <a:off x="2547247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661" name="Google Shape;661;p100"/>
          <p:cNvSpPr/>
          <p:nvPr/>
        </p:nvSpPr>
        <p:spPr>
          <a:xfrm>
            <a:off x="4637182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62" name="Google Shape;662;p100"/>
          <p:cNvSpPr txBox="1"/>
          <p:nvPr>
            <p:ph idx="1" type="body"/>
          </p:nvPr>
        </p:nvSpPr>
        <p:spPr>
          <a:xfrm>
            <a:off x="457200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3" name="Google Shape;663;p100"/>
          <p:cNvSpPr txBox="1"/>
          <p:nvPr>
            <p:ph idx="2" type="body"/>
          </p:nvPr>
        </p:nvSpPr>
        <p:spPr>
          <a:xfrm>
            <a:off x="2547247" y="1801725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4" name="Google Shape;664;p100"/>
          <p:cNvSpPr txBox="1"/>
          <p:nvPr>
            <p:ph idx="3" type="body"/>
          </p:nvPr>
        </p:nvSpPr>
        <p:spPr>
          <a:xfrm>
            <a:off x="4637182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5" name="Google Shape;665;p100"/>
          <p:cNvSpPr txBox="1"/>
          <p:nvPr>
            <p:ph idx="4" type="subTitle"/>
          </p:nvPr>
        </p:nvSpPr>
        <p:spPr>
          <a:xfrm>
            <a:off x="457200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6" name="Google Shape;666;p100"/>
          <p:cNvSpPr txBox="1"/>
          <p:nvPr>
            <p:ph idx="5" type="subTitle"/>
          </p:nvPr>
        </p:nvSpPr>
        <p:spPr>
          <a:xfrm>
            <a:off x="2547191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7" name="Google Shape;667;p100"/>
          <p:cNvSpPr txBox="1"/>
          <p:nvPr>
            <p:ph idx="6" type="subTitle"/>
          </p:nvPr>
        </p:nvSpPr>
        <p:spPr>
          <a:xfrm>
            <a:off x="4637182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8" name="Google Shape;668;p10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69" name="Google Shape;669;p100"/>
          <p:cNvSpPr/>
          <p:nvPr/>
        </p:nvSpPr>
        <p:spPr>
          <a:xfrm>
            <a:off x="6727126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70" name="Google Shape;670;p100"/>
          <p:cNvSpPr txBox="1"/>
          <p:nvPr>
            <p:ph idx="7" type="body"/>
          </p:nvPr>
        </p:nvSpPr>
        <p:spPr>
          <a:xfrm>
            <a:off x="6727126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1" name="Google Shape;671;p100"/>
          <p:cNvSpPr txBox="1"/>
          <p:nvPr>
            <p:ph idx="8" type="subTitle"/>
          </p:nvPr>
        </p:nvSpPr>
        <p:spPr>
          <a:xfrm>
            <a:off x="6727126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 1">
  <p:cSld name="CUSTOM_3_2_1_1_1_1_2">
    <p:bg>
      <p:bgPr>
        <a:solidFill>
          <a:schemeClr val="lt2"/>
        </a:solidFill>
      </p:bgPr>
    </p:bg>
    <p:spTree>
      <p:nvGrpSpPr>
        <p:cNvPr id="672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" name="Google Shape;673;p101"/>
          <p:cNvSpPr/>
          <p:nvPr/>
        </p:nvSpPr>
        <p:spPr>
          <a:xfrm>
            <a:off x="457373" y="1141600"/>
            <a:ext cx="26268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74" name="Google Shape;674;p101"/>
          <p:cNvSpPr/>
          <p:nvPr/>
        </p:nvSpPr>
        <p:spPr>
          <a:xfrm>
            <a:off x="3258743" y="1141600"/>
            <a:ext cx="26268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675" name="Google Shape;675;p101"/>
          <p:cNvSpPr txBox="1"/>
          <p:nvPr>
            <p:ph idx="1" type="body"/>
          </p:nvPr>
        </p:nvSpPr>
        <p:spPr>
          <a:xfrm>
            <a:off x="457225" y="1589848"/>
            <a:ext cx="26268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6" name="Google Shape;676;p101"/>
          <p:cNvSpPr txBox="1"/>
          <p:nvPr>
            <p:ph idx="2" type="body"/>
          </p:nvPr>
        </p:nvSpPr>
        <p:spPr>
          <a:xfrm>
            <a:off x="3258744" y="1589801"/>
            <a:ext cx="26268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7" name="Google Shape;677;p101"/>
          <p:cNvSpPr txBox="1"/>
          <p:nvPr>
            <p:ph idx="3" type="subTitle"/>
          </p:nvPr>
        </p:nvSpPr>
        <p:spPr>
          <a:xfrm>
            <a:off x="457225" y="1141300"/>
            <a:ext cx="26268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8" name="Google Shape;678;p101"/>
          <p:cNvSpPr txBox="1"/>
          <p:nvPr>
            <p:ph idx="4" type="subTitle"/>
          </p:nvPr>
        </p:nvSpPr>
        <p:spPr>
          <a:xfrm>
            <a:off x="3258662" y="1141300"/>
            <a:ext cx="26268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9" name="Google Shape;679;p10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80" name="Google Shape;680;p101"/>
          <p:cNvSpPr/>
          <p:nvPr/>
        </p:nvSpPr>
        <p:spPr>
          <a:xfrm>
            <a:off x="457373" y="2970427"/>
            <a:ext cx="26268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81" name="Google Shape;681;p101"/>
          <p:cNvSpPr/>
          <p:nvPr/>
        </p:nvSpPr>
        <p:spPr>
          <a:xfrm>
            <a:off x="3258743" y="2970427"/>
            <a:ext cx="26268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682" name="Google Shape;682;p101"/>
          <p:cNvSpPr txBox="1"/>
          <p:nvPr>
            <p:ph idx="5" type="body"/>
          </p:nvPr>
        </p:nvSpPr>
        <p:spPr>
          <a:xfrm>
            <a:off x="457225" y="3418675"/>
            <a:ext cx="26268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3" name="Google Shape;683;p101"/>
          <p:cNvSpPr txBox="1"/>
          <p:nvPr>
            <p:ph idx="6" type="body"/>
          </p:nvPr>
        </p:nvSpPr>
        <p:spPr>
          <a:xfrm>
            <a:off x="3258744" y="3418628"/>
            <a:ext cx="26268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4" name="Google Shape;684;p101"/>
          <p:cNvSpPr txBox="1"/>
          <p:nvPr>
            <p:ph idx="7" type="subTitle"/>
          </p:nvPr>
        </p:nvSpPr>
        <p:spPr>
          <a:xfrm>
            <a:off x="457225" y="2970127"/>
            <a:ext cx="26268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5" name="Google Shape;685;p101"/>
          <p:cNvSpPr txBox="1"/>
          <p:nvPr>
            <p:ph idx="8" type="subTitle"/>
          </p:nvPr>
        </p:nvSpPr>
        <p:spPr>
          <a:xfrm>
            <a:off x="3258662" y="2970127"/>
            <a:ext cx="26268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6" name="Google Shape;686;p101"/>
          <p:cNvSpPr/>
          <p:nvPr/>
        </p:nvSpPr>
        <p:spPr>
          <a:xfrm>
            <a:off x="6060117" y="1141600"/>
            <a:ext cx="26268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687" name="Google Shape;687;p101"/>
          <p:cNvSpPr txBox="1"/>
          <p:nvPr>
            <p:ph idx="9" type="body"/>
          </p:nvPr>
        </p:nvSpPr>
        <p:spPr>
          <a:xfrm>
            <a:off x="6060117" y="1589801"/>
            <a:ext cx="26268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8" name="Google Shape;688;p101"/>
          <p:cNvSpPr txBox="1"/>
          <p:nvPr>
            <p:ph idx="13" type="subTitle"/>
          </p:nvPr>
        </p:nvSpPr>
        <p:spPr>
          <a:xfrm>
            <a:off x="6060036" y="1141300"/>
            <a:ext cx="26268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9" name="Google Shape;689;p101"/>
          <p:cNvSpPr/>
          <p:nvPr/>
        </p:nvSpPr>
        <p:spPr>
          <a:xfrm>
            <a:off x="6060117" y="2970427"/>
            <a:ext cx="26268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690" name="Google Shape;690;p101"/>
          <p:cNvSpPr txBox="1"/>
          <p:nvPr>
            <p:ph idx="14" type="body"/>
          </p:nvPr>
        </p:nvSpPr>
        <p:spPr>
          <a:xfrm>
            <a:off x="6060117" y="3418628"/>
            <a:ext cx="26268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1" name="Google Shape;691;p101"/>
          <p:cNvSpPr txBox="1"/>
          <p:nvPr>
            <p:ph idx="15" type="subTitle"/>
          </p:nvPr>
        </p:nvSpPr>
        <p:spPr>
          <a:xfrm>
            <a:off x="6060036" y="2970127"/>
            <a:ext cx="26268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692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Google Shape;693;p102"/>
          <p:cNvSpPr txBox="1"/>
          <p:nvPr>
            <p:ph idx="1" type="body"/>
          </p:nvPr>
        </p:nvSpPr>
        <p:spPr>
          <a:xfrm>
            <a:off x="45720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4" name="Google Shape;694;p102"/>
          <p:cNvSpPr txBox="1"/>
          <p:nvPr>
            <p:ph idx="2" type="subTitle"/>
          </p:nvPr>
        </p:nvSpPr>
        <p:spPr>
          <a:xfrm>
            <a:off x="45720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5" name="Google Shape;695;p10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6" name="Google Shape;696;p102"/>
          <p:cNvSpPr txBox="1"/>
          <p:nvPr>
            <p:ph idx="3" type="body"/>
          </p:nvPr>
        </p:nvSpPr>
        <p:spPr>
          <a:xfrm>
            <a:off x="255293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7" name="Google Shape;697;p102"/>
          <p:cNvSpPr txBox="1"/>
          <p:nvPr>
            <p:ph idx="4" type="subTitle"/>
          </p:nvPr>
        </p:nvSpPr>
        <p:spPr>
          <a:xfrm>
            <a:off x="255293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8" name="Google Shape;698;p102"/>
          <p:cNvSpPr txBox="1"/>
          <p:nvPr>
            <p:ph idx="5" type="body"/>
          </p:nvPr>
        </p:nvSpPr>
        <p:spPr>
          <a:xfrm>
            <a:off x="464866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9" name="Google Shape;699;p102"/>
          <p:cNvSpPr txBox="1"/>
          <p:nvPr>
            <p:ph idx="6" type="subTitle"/>
          </p:nvPr>
        </p:nvSpPr>
        <p:spPr>
          <a:xfrm>
            <a:off x="464866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0" name="Google Shape;700;p102"/>
          <p:cNvSpPr txBox="1"/>
          <p:nvPr>
            <p:ph idx="7" type="body"/>
          </p:nvPr>
        </p:nvSpPr>
        <p:spPr>
          <a:xfrm>
            <a:off x="6744392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1" name="Google Shape;701;p102"/>
          <p:cNvSpPr txBox="1"/>
          <p:nvPr>
            <p:ph idx="8" type="subTitle"/>
          </p:nvPr>
        </p:nvSpPr>
        <p:spPr>
          <a:xfrm>
            <a:off x="6744392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 1">
  <p:cSld name="CUSTOM_3_2_1_1_1_1_1_2">
    <p:bg>
      <p:bgPr>
        <a:solidFill>
          <a:schemeClr val="lt1"/>
        </a:solidFill>
      </p:bgPr>
    </p:bg>
    <p:spTree>
      <p:nvGrpSpPr>
        <p:cNvPr id="702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Google Shape;703;p103"/>
          <p:cNvSpPr txBox="1"/>
          <p:nvPr>
            <p:ph idx="1" type="body"/>
          </p:nvPr>
        </p:nvSpPr>
        <p:spPr>
          <a:xfrm>
            <a:off x="491166" y="1593548"/>
            <a:ext cx="25956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4" name="Google Shape;704;p103"/>
          <p:cNvSpPr txBox="1"/>
          <p:nvPr>
            <p:ph idx="2" type="subTitle"/>
          </p:nvPr>
        </p:nvSpPr>
        <p:spPr>
          <a:xfrm>
            <a:off x="491166" y="1253075"/>
            <a:ext cx="25956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5" name="Google Shape;705;p10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6" name="Google Shape;706;p103"/>
          <p:cNvSpPr txBox="1"/>
          <p:nvPr>
            <p:ph idx="3" type="body"/>
          </p:nvPr>
        </p:nvSpPr>
        <p:spPr>
          <a:xfrm>
            <a:off x="3291218" y="1593548"/>
            <a:ext cx="25956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7" name="Google Shape;707;p103"/>
          <p:cNvSpPr txBox="1"/>
          <p:nvPr>
            <p:ph idx="4" type="subTitle"/>
          </p:nvPr>
        </p:nvSpPr>
        <p:spPr>
          <a:xfrm>
            <a:off x="3291216" y="1253075"/>
            <a:ext cx="25956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8" name="Google Shape;708;p103"/>
          <p:cNvSpPr txBox="1"/>
          <p:nvPr>
            <p:ph idx="5" type="body"/>
          </p:nvPr>
        </p:nvSpPr>
        <p:spPr>
          <a:xfrm>
            <a:off x="491125" y="3393825"/>
            <a:ext cx="25956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9" name="Google Shape;709;p103"/>
          <p:cNvSpPr txBox="1"/>
          <p:nvPr>
            <p:ph idx="6" type="subTitle"/>
          </p:nvPr>
        </p:nvSpPr>
        <p:spPr>
          <a:xfrm>
            <a:off x="491125" y="3053351"/>
            <a:ext cx="25956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0" name="Google Shape;710;p103"/>
          <p:cNvSpPr txBox="1"/>
          <p:nvPr>
            <p:ph idx="7" type="body"/>
          </p:nvPr>
        </p:nvSpPr>
        <p:spPr>
          <a:xfrm>
            <a:off x="3291177" y="3393825"/>
            <a:ext cx="25956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1" name="Google Shape;711;p103"/>
          <p:cNvSpPr txBox="1"/>
          <p:nvPr>
            <p:ph idx="8" type="subTitle"/>
          </p:nvPr>
        </p:nvSpPr>
        <p:spPr>
          <a:xfrm>
            <a:off x="3291175" y="3053351"/>
            <a:ext cx="25956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2" name="Google Shape;712;p103"/>
          <p:cNvSpPr txBox="1"/>
          <p:nvPr>
            <p:ph idx="9" type="body"/>
          </p:nvPr>
        </p:nvSpPr>
        <p:spPr>
          <a:xfrm>
            <a:off x="6091266" y="1593548"/>
            <a:ext cx="25956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3" name="Google Shape;713;p103"/>
          <p:cNvSpPr txBox="1"/>
          <p:nvPr>
            <p:ph idx="13" type="subTitle"/>
          </p:nvPr>
        </p:nvSpPr>
        <p:spPr>
          <a:xfrm>
            <a:off x="6091265" y="1253075"/>
            <a:ext cx="25956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4" name="Google Shape;714;p103"/>
          <p:cNvSpPr txBox="1"/>
          <p:nvPr>
            <p:ph idx="14" type="body"/>
          </p:nvPr>
        </p:nvSpPr>
        <p:spPr>
          <a:xfrm>
            <a:off x="6091225" y="3393825"/>
            <a:ext cx="25956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5" name="Google Shape;715;p103"/>
          <p:cNvSpPr txBox="1"/>
          <p:nvPr>
            <p:ph idx="15" type="subTitle"/>
          </p:nvPr>
        </p:nvSpPr>
        <p:spPr>
          <a:xfrm>
            <a:off x="6091224" y="3053351"/>
            <a:ext cx="25956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716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p104"/>
          <p:cNvSpPr txBox="1"/>
          <p:nvPr>
            <p:ph idx="1" type="subTitle"/>
          </p:nvPr>
        </p:nvSpPr>
        <p:spPr>
          <a:xfrm>
            <a:off x="4690125" y="1140114"/>
            <a:ext cx="1757100" cy="115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8" name="Google Shape;718;p104"/>
          <p:cNvSpPr txBox="1"/>
          <p:nvPr>
            <p:ph idx="2" type="subTitle"/>
          </p:nvPr>
        </p:nvSpPr>
        <p:spPr>
          <a:xfrm>
            <a:off x="4690125" y="2396637"/>
            <a:ext cx="1757100" cy="115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9" name="Google Shape;719;p104"/>
          <p:cNvSpPr txBox="1"/>
          <p:nvPr>
            <p:ph idx="3" type="subTitle"/>
          </p:nvPr>
        </p:nvSpPr>
        <p:spPr>
          <a:xfrm>
            <a:off x="4690125" y="3653173"/>
            <a:ext cx="1757100" cy="115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0" name="Google Shape;720;p104"/>
          <p:cNvSpPr txBox="1"/>
          <p:nvPr>
            <p:ph idx="4" type="body"/>
          </p:nvPr>
        </p:nvSpPr>
        <p:spPr>
          <a:xfrm>
            <a:off x="2164734" y="1140000"/>
            <a:ext cx="2176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1" name="Google Shape;721;p104"/>
          <p:cNvSpPr txBox="1"/>
          <p:nvPr>
            <p:ph idx="5" type="body"/>
          </p:nvPr>
        </p:nvSpPr>
        <p:spPr>
          <a:xfrm>
            <a:off x="2164734" y="2396588"/>
            <a:ext cx="2176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2" name="Google Shape;722;p104"/>
          <p:cNvSpPr txBox="1"/>
          <p:nvPr>
            <p:ph idx="6" type="subTitle"/>
          </p:nvPr>
        </p:nvSpPr>
        <p:spPr>
          <a:xfrm>
            <a:off x="457200" y="1140114"/>
            <a:ext cx="1707600" cy="115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3" name="Google Shape;723;p104"/>
          <p:cNvSpPr txBox="1"/>
          <p:nvPr>
            <p:ph idx="7" type="subTitle"/>
          </p:nvPr>
        </p:nvSpPr>
        <p:spPr>
          <a:xfrm>
            <a:off x="457200" y="2396638"/>
            <a:ext cx="1707600" cy="115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4" name="Google Shape;724;p104"/>
          <p:cNvSpPr txBox="1"/>
          <p:nvPr>
            <p:ph idx="8" type="subTitle"/>
          </p:nvPr>
        </p:nvSpPr>
        <p:spPr>
          <a:xfrm>
            <a:off x="457200" y="3653174"/>
            <a:ext cx="1707600" cy="115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5" name="Google Shape;725;p10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26" name="Google Shape;726;p104"/>
          <p:cNvSpPr txBox="1"/>
          <p:nvPr>
            <p:ph idx="9" type="body"/>
          </p:nvPr>
        </p:nvSpPr>
        <p:spPr>
          <a:xfrm>
            <a:off x="2164734" y="3653175"/>
            <a:ext cx="2176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7" name="Google Shape;727;p104"/>
          <p:cNvSpPr txBox="1"/>
          <p:nvPr>
            <p:ph idx="13" type="body"/>
          </p:nvPr>
        </p:nvSpPr>
        <p:spPr>
          <a:xfrm>
            <a:off x="6447249" y="1140000"/>
            <a:ext cx="2239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8" name="Google Shape;728;p104"/>
          <p:cNvSpPr txBox="1"/>
          <p:nvPr>
            <p:ph idx="14" type="body"/>
          </p:nvPr>
        </p:nvSpPr>
        <p:spPr>
          <a:xfrm>
            <a:off x="6447249" y="2396588"/>
            <a:ext cx="2239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9" name="Google Shape;729;p104"/>
          <p:cNvSpPr txBox="1"/>
          <p:nvPr>
            <p:ph idx="15" type="body"/>
          </p:nvPr>
        </p:nvSpPr>
        <p:spPr>
          <a:xfrm>
            <a:off x="6447249" y="3653174"/>
            <a:ext cx="2239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22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32.xml"/><Relationship Id="rId24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25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55.xml"/><Relationship Id="rId22" Type="http://schemas.openxmlformats.org/officeDocument/2006/relationships/slideLayout" Target="../slideLayouts/slideLayout57.xml"/><Relationship Id="rId21" Type="http://schemas.openxmlformats.org/officeDocument/2006/relationships/slideLayout" Target="../slideLayouts/slideLayout56.xml"/><Relationship Id="rId23" Type="http://schemas.openxmlformats.org/officeDocument/2006/relationships/theme" Target="../theme/theme6.xml"/><Relationship Id="rId1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47.xml"/><Relationship Id="rId15" Type="http://schemas.openxmlformats.org/officeDocument/2006/relationships/slideLayout" Target="../slideLayouts/slideLayout50.xml"/><Relationship Id="rId14" Type="http://schemas.openxmlformats.org/officeDocument/2006/relationships/slideLayout" Target="../slideLayouts/slideLayout49.xml"/><Relationship Id="rId17" Type="http://schemas.openxmlformats.org/officeDocument/2006/relationships/slideLayout" Target="../slideLayouts/slideLayout52.xml"/><Relationship Id="rId16" Type="http://schemas.openxmlformats.org/officeDocument/2006/relationships/slideLayout" Target="../slideLayouts/slideLayout51.xml"/><Relationship Id="rId19" Type="http://schemas.openxmlformats.org/officeDocument/2006/relationships/slideLayout" Target="../slideLayouts/slideLayout54.xml"/><Relationship Id="rId18" Type="http://schemas.openxmlformats.org/officeDocument/2006/relationships/slideLayout" Target="../slideLayouts/slideLayout53.xml"/></Relationships>
</file>

<file path=ppt/slideMasters/_rels/slideMaster4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77.xml"/><Relationship Id="rId22" Type="http://schemas.openxmlformats.org/officeDocument/2006/relationships/slideLayout" Target="../slideLayouts/slideLayout79.xml"/><Relationship Id="rId21" Type="http://schemas.openxmlformats.org/officeDocument/2006/relationships/slideLayout" Target="../slideLayouts/slideLayout78.xml"/><Relationship Id="rId24" Type="http://schemas.openxmlformats.org/officeDocument/2006/relationships/slideLayout" Target="../slideLayouts/slideLayout81.xml"/><Relationship Id="rId23" Type="http://schemas.openxmlformats.org/officeDocument/2006/relationships/slideLayout" Target="../slideLayouts/slideLayout80.xml"/><Relationship Id="rId1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9.xml"/><Relationship Id="rId3" Type="http://schemas.openxmlformats.org/officeDocument/2006/relationships/slideLayout" Target="../slideLayouts/slideLayout60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25" Type="http://schemas.openxmlformats.org/officeDocument/2006/relationships/theme" Target="../theme/theme7.xml"/><Relationship Id="rId5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69.xml"/><Relationship Id="rId15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4.xml"/><Relationship Id="rId16" Type="http://schemas.openxmlformats.org/officeDocument/2006/relationships/slideLayout" Target="../slideLayouts/slideLayout73.xml"/><Relationship Id="rId19" Type="http://schemas.openxmlformats.org/officeDocument/2006/relationships/slideLayout" Target="../slideLayouts/slideLayout76.xml"/><Relationship Id="rId18" Type="http://schemas.openxmlformats.org/officeDocument/2006/relationships/slideLayout" Target="../slideLayouts/slideLayout75.xml"/></Relationships>
</file>

<file path=ppt/slideMasters/_rels/slideMaster5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01.xml"/><Relationship Id="rId22" Type="http://schemas.openxmlformats.org/officeDocument/2006/relationships/slideLayout" Target="../slideLayouts/slideLayout103.xml"/><Relationship Id="rId21" Type="http://schemas.openxmlformats.org/officeDocument/2006/relationships/slideLayout" Target="../slideLayouts/slideLayout102.xml"/><Relationship Id="rId24" Type="http://schemas.openxmlformats.org/officeDocument/2006/relationships/slideLayout" Target="../slideLayouts/slideLayout105.xml"/><Relationship Id="rId23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82.xml"/><Relationship Id="rId2" Type="http://schemas.openxmlformats.org/officeDocument/2006/relationships/slideLayout" Target="../slideLayouts/slideLayout83.xml"/><Relationship Id="rId3" Type="http://schemas.openxmlformats.org/officeDocument/2006/relationships/slideLayout" Target="../slideLayouts/slideLayout84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Relationship Id="rId25" Type="http://schemas.openxmlformats.org/officeDocument/2006/relationships/theme" Target="../theme/theme5.xml"/><Relationship Id="rId5" Type="http://schemas.openxmlformats.org/officeDocument/2006/relationships/slideLayout" Target="../slideLayouts/slideLayout86.xml"/><Relationship Id="rId6" Type="http://schemas.openxmlformats.org/officeDocument/2006/relationships/slideLayout" Target="../slideLayouts/slideLayout87.xml"/><Relationship Id="rId7" Type="http://schemas.openxmlformats.org/officeDocument/2006/relationships/slideLayout" Target="../slideLayouts/slideLayout88.xml"/><Relationship Id="rId8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2.xml"/><Relationship Id="rId10" Type="http://schemas.openxmlformats.org/officeDocument/2006/relationships/slideLayout" Target="../slideLayouts/slideLayout91.xml"/><Relationship Id="rId13" Type="http://schemas.openxmlformats.org/officeDocument/2006/relationships/slideLayout" Target="../slideLayouts/slideLayout94.xml"/><Relationship Id="rId12" Type="http://schemas.openxmlformats.org/officeDocument/2006/relationships/slideLayout" Target="../slideLayouts/slideLayout93.xml"/><Relationship Id="rId15" Type="http://schemas.openxmlformats.org/officeDocument/2006/relationships/slideLayout" Target="../slideLayouts/slideLayout96.xml"/><Relationship Id="rId14" Type="http://schemas.openxmlformats.org/officeDocument/2006/relationships/slideLayout" Target="../slideLayouts/slideLayout95.xml"/><Relationship Id="rId17" Type="http://schemas.openxmlformats.org/officeDocument/2006/relationships/slideLayout" Target="../slideLayouts/slideLayout98.xml"/><Relationship Id="rId16" Type="http://schemas.openxmlformats.org/officeDocument/2006/relationships/slideLayout" Target="../slideLayouts/slideLayout97.xml"/><Relationship Id="rId19" Type="http://schemas.openxmlformats.org/officeDocument/2006/relationships/slideLayout" Target="../slideLayouts/slideLayout100.xml"/><Relationship Id="rId18" Type="http://schemas.openxmlformats.org/officeDocument/2006/relationships/slideLayout" Target="../slideLayouts/slideLayout99.xml"/></Relationships>
</file>

<file path=ppt/slideMasters/_rels/slideMaster6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25.xml"/><Relationship Id="rId22" Type="http://schemas.openxmlformats.org/officeDocument/2006/relationships/slideLayout" Target="../slideLayouts/slideLayout127.xml"/><Relationship Id="rId21" Type="http://schemas.openxmlformats.org/officeDocument/2006/relationships/slideLayout" Target="../slideLayouts/slideLayout126.xml"/><Relationship Id="rId23" Type="http://schemas.openxmlformats.org/officeDocument/2006/relationships/theme" Target="../theme/theme8.xml"/><Relationship Id="rId1" Type="http://schemas.openxmlformats.org/officeDocument/2006/relationships/slideLayout" Target="../slideLayouts/slideLayout106.xml"/><Relationship Id="rId2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8.xml"/><Relationship Id="rId4" Type="http://schemas.openxmlformats.org/officeDocument/2006/relationships/slideLayout" Target="../slideLayouts/slideLayout109.xml"/><Relationship Id="rId9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10.xml"/><Relationship Id="rId6" Type="http://schemas.openxmlformats.org/officeDocument/2006/relationships/slideLayout" Target="../slideLayouts/slideLayout111.xml"/><Relationship Id="rId7" Type="http://schemas.openxmlformats.org/officeDocument/2006/relationships/slideLayout" Target="../slideLayouts/slideLayout112.xml"/><Relationship Id="rId8" Type="http://schemas.openxmlformats.org/officeDocument/2006/relationships/slideLayout" Target="../slideLayouts/slideLayout113.xml"/><Relationship Id="rId11" Type="http://schemas.openxmlformats.org/officeDocument/2006/relationships/slideLayout" Target="../slideLayouts/slideLayout116.xml"/><Relationship Id="rId10" Type="http://schemas.openxmlformats.org/officeDocument/2006/relationships/slideLayout" Target="../slideLayouts/slideLayout115.xml"/><Relationship Id="rId13" Type="http://schemas.openxmlformats.org/officeDocument/2006/relationships/slideLayout" Target="../slideLayouts/slideLayout118.xml"/><Relationship Id="rId12" Type="http://schemas.openxmlformats.org/officeDocument/2006/relationships/slideLayout" Target="../slideLayouts/slideLayout117.xml"/><Relationship Id="rId15" Type="http://schemas.openxmlformats.org/officeDocument/2006/relationships/slideLayout" Target="../slideLayouts/slideLayout120.xml"/><Relationship Id="rId14" Type="http://schemas.openxmlformats.org/officeDocument/2006/relationships/slideLayout" Target="../slideLayouts/slideLayout119.xml"/><Relationship Id="rId17" Type="http://schemas.openxmlformats.org/officeDocument/2006/relationships/slideLayout" Target="../slideLayouts/slideLayout122.xml"/><Relationship Id="rId16" Type="http://schemas.openxmlformats.org/officeDocument/2006/relationships/slideLayout" Target="../slideLayouts/slideLayout121.xml"/><Relationship Id="rId19" Type="http://schemas.openxmlformats.org/officeDocument/2006/relationships/slideLayout" Target="../slideLayouts/slideLayout124.xml"/><Relationship Id="rId18" Type="http://schemas.openxmlformats.org/officeDocument/2006/relationships/slideLayout" Target="../slideLayouts/slideLayout123.xml"/></Relationships>
</file>

<file path=ppt/slideMasters/_rels/slideMaster7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47.xml"/><Relationship Id="rId22" Type="http://schemas.openxmlformats.org/officeDocument/2006/relationships/slideLayout" Target="../slideLayouts/slideLayout149.xml"/><Relationship Id="rId21" Type="http://schemas.openxmlformats.org/officeDocument/2006/relationships/slideLayout" Target="../slideLayouts/slideLayout148.xml"/><Relationship Id="rId23" Type="http://schemas.openxmlformats.org/officeDocument/2006/relationships/theme" Target="../theme/theme10.xml"/><Relationship Id="rId1" Type="http://schemas.openxmlformats.org/officeDocument/2006/relationships/slideLayout" Target="../slideLayouts/slideLayout128.xml"/><Relationship Id="rId2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30.xml"/><Relationship Id="rId4" Type="http://schemas.openxmlformats.org/officeDocument/2006/relationships/slideLayout" Target="../slideLayouts/slideLayout131.xml"/><Relationship Id="rId9" Type="http://schemas.openxmlformats.org/officeDocument/2006/relationships/slideLayout" Target="../slideLayouts/slideLayout136.xml"/><Relationship Id="rId5" Type="http://schemas.openxmlformats.org/officeDocument/2006/relationships/slideLayout" Target="../slideLayouts/slideLayout132.xml"/><Relationship Id="rId6" Type="http://schemas.openxmlformats.org/officeDocument/2006/relationships/slideLayout" Target="../slideLayouts/slideLayout133.xml"/><Relationship Id="rId7" Type="http://schemas.openxmlformats.org/officeDocument/2006/relationships/slideLayout" Target="../slideLayouts/slideLayout134.xml"/><Relationship Id="rId8" Type="http://schemas.openxmlformats.org/officeDocument/2006/relationships/slideLayout" Target="../slideLayouts/slideLayout135.xml"/><Relationship Id="rId11" Type="http://schemas.openxmlformats.org/officeDocument/2006/relationships/slideLayout" Target="../slideLayouts/slideLayout138.xml"/><Relationship Id="rId10" Type="http://schemas.openxmlformats.org/officeDocument/2006/relationships/slideLayout" Target="../slideLayouts/slideLayout137.xml"/><Relationship Id="rId13" Type="http://schemas.openxmlformats.org/officeDocument/2006/relationships/slideLayout" Target="../slideLayouts/slideLayout140.xml"/><Relationship Id="rId12" Type="http://schemas.openxmlformats.org/officeDocument/2006/relationships/slideLayout" Target="../slideLayouts/slideLayout139.xml"/><Relationship Id="rId15" Type="http://schemas.openxmlformats.org/officeDocument/2006/relationships/slideLayout" Target="../slideLayouts/slideLayout142.xml"/><Relationship Id="rId14" Type="http://schemas.openxmlformats.org/officeDocument/2006/relationships/slideLayout" Target="../slideLayouts/slideLayout141.xml"/><Relationship Id="rId17" Type="http://schemas.openxmlformats.org/officeDocument/2006/relationships/slideLayout" Target="../slideLayouts/slideLayout144.xml"/><Relationship Id="rId16" Type="http://schemas.openxmlformats.org/officeDocument/2006/relationships/slideLayout" Target="../slideLayouts/slideLayout143.xml"/><Relationship Id="rId19" Type="http://schemas.openxmlformats.org/officeDocument/2006/relationships/slideLayout" Target="../slideLayouts/slideLayout146.xml"/><Relationship Id="rId18" Type="http://schemas.openxmlformats.org/officeDocument/2006/relationships/slideLayout" Target="../slideLayouts/slideLayout145.xml"/></Relationships>
</file>

<file path=ppt/slideMasters/_rels/slideMaster8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69.xml"/><Relationship Id="rId22" Type="http://schemas.openxmlformats.org/officeDocument/2006/relationships/slideLayout" Target="../slideLayouts/slideLayout171.xml"/><Relationship Id="rId21" Type="http://schemas.openxmlformats.org/officeDocument/2006/relationships/slideLayout" Target="../slideLayouts/slideLayout170.xml"/><Relationship Id="rId24" Type="http://schemas.openxmlformats.org/officeDocument/2006/relationships/slideLayout" Target="../slideLayouts/slideLayout173.xml"/><Relationship Id="rId23" Type="http://schemas.openxmlformats.org/officeDocument/2006/relationships/slideLayout" Target="../slideLayouts/slideLayout172.xml"/><Relationship Id="rId1" Type="http://schemas.openxmlformats.org/officeDocument/2006/relationships/slideLayout" Target="../slideLayouts/slideLayout150.xml"/><Relationship Id="rId2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52.xml"/><Relationship Id="rId4" Type="http://schemas.openxmlformats.org/officeDocument/2006/relationships/slideLayout" Target="../slideLayouts/slideLayout153.xml"/><Relationship Id="rId9" Type="http://schemas.openxmlformats.org/officeDocument/2006/relationships/slideLayout" Target="../slideLayouts/slideLayout158.xml"/><Relationship Id="rId25" Type="http://schemas.openxmlformats.org/officeDocument/2006/relationships/theme" Target="../theme/theme1.xml"/><Relationship Id="rId5" Type="http://schemas.openxmlformats.org/officeDocument/2006/relationships/slideLayout" Target="../slideLayouts/slideLayout154.xml"/><Relationship Id="rId6" Type="http://schemas.openxmlformats.org/officeDocument/2006/relationships/slideLayout" Target="../slideLayouts/slideLayout155.xml"/><Relationship Id="rId7" Type="http://schemas.openxmlformats.org/officeDocument/2006/relationships/slideLayout" Target="../slideLayouts/slideLayout156.xml"/><Relationship Id="rId8" Type="http://schemas.openxmlformats.org/officeDocument/2006/relationships/slideLayout" Target="../slideLayouts/slideLayout157.xml"/><Relationship Id="rId11" Type="http://schemas.openxmlformats.org/officeDocument/2006/relationships/slideLayout" Target="../slideLayouts/slideLayout160.xml"/><Relationship Id="rId10" Type="http://schemas.openxmlformats.org/officeDocument/2006/relationships/slideLayout" Target="../slideLayouts/slideLayout159.xml"/><Relationship Id="rId13" Type="http://schemas.openxmlformats.org/officeDocument/2006/relationships/slideLayout" Target="../slideLayouts/slideLayout162.xml"/><Relationship Id="rId12" Type="http://schemas.openxmlformats.org/officeDocument/2006/relationships/slideLayout" Target="../slideLayouts/slideLayout161.xml"/><Relationship Id="rId15" Type="http://schemas.openxmlformats.org/officeDocument/2006/relationships/slideLayout" Target="../slideLayouts/slideLayout164.xml"/><Relationship Id="rId14" Type="http://schemas.openxmlformats.org/officeDocument/2006/relationships/slideLayout" Target="../slideLayouts/slideLayout163.xml"/><Relationship Id="rId17" Type="http://schemas.openxmlformats.org/officeDocument/2006/relationships/slideLayout" Target="../slideLayouts/slideLayout166.xml"/><Relationship Id="rId16" Type="http://schemas.openxmlformats.org/officeDocument/2006/relationships/slideLayout" Target="../slideLayouts/slideLayout165.xml"/><Relationship Id="rId19" Type="http://schemas.openxmlformats.org/officeDocument/2006/relationships/slideLayout" Target="../slideLayouts/slideLayout168.xml"/><Relationship Id="rId18" Type="http://schemas.openxmlformats.org/officeDocument/2006/relationships/slideLayout" Target="../slideLayouts/slideLayout167.xml"/></Relationships>
</file>

<file path=ppt/slideMasters/_rels/slideMaster9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93.xml"/><Relationship Id="rId22" Type="http://schemas.openxmlformats.org/officeDocument/2006/relationships/slideLayout" Target="../slideLayouts/slideLayout195.xml"/><Relationship Id="rId21" Type="http://schemas.openxmlformats.org/officeDocument/2006/relationships/slideLayout" Target="../slideLayouts/slideLayout194.xml"/><Relationship Id="rId24" Type="http://schemas.openxmlformats.org/officeDocument/2006/relationships/slideLayout" Target="../slideLayouts/slideLayout197.xml"/><Relationship Id="rId23" Type="http://schemas.openxmlformats.org/officeDocument/2006/relationships/slideLayout" Target="../slideLayouts/slideLayout196.xml"/><Relationship Id="rId1" Type="http://schemas.openxmlformats.org/officeDocument/2006/relationships/slideLayout" Target="../slideLayouts/slideLayout174.xml"/><Relationship Id="rId2" Type="http://schemas.openxmlformats.org/officeDocument/2006/relationships/slideLayout" Target="../slideLayouts/slideLayout175.xml"/><Relationship Id="rId3" Type="http://schemas.openxmlformats.org/officeDocument/2006/relationships/slideLayout" Target="../slideLayouts/slideLayout176.xml"/><Relationship Id="rId4" Type="http://schemas.openxmlformats.org/officeDocument/2006/relationships/slideLayout" Target="../slideLayouts/slideLayout177.xml"/><Relationship Id="rId9" Type="http://schemas.openxmlformats.org/officeDocument/2006/relationships/slideLayout" Target="../slideLayouts/slideLayout182.xml"/><Relationship Id="rId25" Type="http://schemas.openxmlformats.org/officeDocument/2006/relationships/theme" Target="../theme/theme9.xml"/><Relationship Id="rId5" Type="http://schemas.openxmlformats.org/officeDocument/2006/relationships/slideLayout" Target="../slideLayouts/slideLayout178.xml"/><Relationship Id="rId6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0.xml"/><Relationship Id="rId8" Type="http://schemas.openxmlformats.org/officeDocument/2006/relationships/slideLayout" Target="../slideLayouts/slideLayout181.xml"/><Relationship Id="rId11" Type="http://schemas.openxmlformats.org/officeDocument/2006/relationships/slideLayout" Target="../slideLayouts/slideLayout184.xml"/><Relationship Id="rId10" Type="http://schemas.openxmlformats.org/officeDocument/2006/relationships/slideLayout" Target="../slideLayouts/slideLayout183.xml"/><Relationship Id="rId13" Type="http://schemas.openxmlformats.org/officeDocument/2006/relationships/slideLayout" Target="../slideLayouts/slideLayout186.xml"/><Relationship Id="rId12" Type="http://schemas.openxmlformats.org/officeDocument/2006/relationships/slideLayout" Target="../slideLayouts/slideLayout185.xml"/><Relationship Id="rId15" Type="http://schemas.openxmlformats.org/officeDocument/2006/relationships/slideLayout" Target="../slideLayouts/slideLayout188.xml"/><Relationship Id="rId14" Type="http://schemas.openxmlformats.org/officeDocument/2006/relationships/slideLayout" Target="../slideLayouts/slideLayout187.xml"/><Relationship Id="rId17" Type="http://schemas.openxmlformats.org/officeDocument/2006/relationships/slideLayout" Target="../slideLayouts/slideLayout190.xml"/><Relationship Id="rId16" Type="http://schemas.openxmlformats.org/officeDocument/2006/relationships/slideLayout" Target="../slideLayouts/slideLayout189.xml"/><Relationship Id="rId19" Type="http://schemas.openxmlformats.org/officeDocument/2006/relationships/slideLayout" Target="../slideLayouts/slideLayout192.xml"/><Relationship Id="rId18" Type="http://schemas.openxmlformats.org/officeDocument/2006/relationships/slideLayout" Target="../slideLayouts/slideLayout19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  <p:sldLayoutId id="2147483681" r:id="rId23"/>
    <p:sldLayoutId id="2147483682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3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2" name="Google Shape;232;p3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33" name="Google Shape;233;p3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6" r:id="rId14"/>
    <p:sldLayoutId id="2147483697" r:id="rId15"/>
    <p:sldLayoutId id="2147483698" r:id="rId16"/>
    <p:sldLayoutId id="2147483699" r:id="rId17"/>
    <p:sldLayoutId id="2147483700" r:id="rId18"/>
    <p:sldLayoutId id="2147483701" r:id="rId19"/>
    <p:sldLayoutId id="2147483702" r:id="rId20"/>
    <p:sldLayoutId id="2147483703" r:id="rId21"/>
    <p:sldLayoutId id="2147483704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6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00" name="Google Shape;400;p6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401" name="Google Shape;401;p6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  <p:sldLayoutId id="2147483718" r:id="rId14"/>
    <p:sldLayoutId id="2147483719" r:id="rId15"/>
    <p:sldLayoutId id="2147483720" r:id="rId16"/>
    <p:sldLayoutId id="2147483721" r:id="rId17"/>
    <p:sldLayoutId id="2147483722" r:id="rId18"/>
    <p:sldLayoutId id="2147483723" r:id="rId19"/>
    <p:sldLayoutId id="2147483724" r:id="rId20"/>
    <p:sldLayoutId id="2147483725" r:id="rId21"/>
    <p:sldLayoutId id="2147483726" r:id="rId22"/>
    <p:sldLayoutId id="2147483727" r:id="rId23"/>
    <p:sldLayoutId id="2147483728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74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p8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76" name="Google Shape;576;p8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77" name="Google Shape;577;p8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3" r:id="rId15"/>
    <p:sldLayoutId id="2147483744" r:id="rId16"/>
    <p:sldLayoutId id="2147483745" r:id="rId17"/>
    <p:sldLayoutId id="2147483746" r:id="rId18"/>
    <p:sldLayoutId id="2147483747" r:id="rId19"/>
    <p:sldLayoutId id="2147483748" r:id="rId20"/>
    <p:sldLayoutId id="2147483749" r:id="rId21"/>
    <p:sldLayoutId id="2147483750" r:id="rId22"/>
    <p:sldLayoutId id="2147483751" r:id="rId23"/>
    <p:sldLayoutId id="2147483752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768" name="Shape 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Google Shape;769;p11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70" name="Google Shape;770;p11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771" name="Google Shape;771;p1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  <p:sldLayoutId id="2147483765" r:id="rId13"/>
    <p:sldLayoutId id="2147483766" r:id="rId14"/>
    <p:sldLayoutId id="2147483767" r:id="rId15"/>
    <p:sldLayoutId id="2147483768" r:id="rId16"/>
    <p:sldLayoutId id="2147483769" r:id="rId17"/>
    <p:sldLayoutId id="2147483770" r:id="rId18"/>
    <p:sldLayoutId id="2147483771" r:id="rId19"/>
    <p:sldLayoutId id="2147483772" r:id="rId20"/>
    <p:sldLayoutId id="2147483773" r:id="rId21"/>
    <p:sldLayoutId id="2147483774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922" name="Shape 9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" name="Google Shape;923;p13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24" name="Google Shape;924;p13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925" name="Google Shape;925;p13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  <p:sldLayoutId id="2147483787" r:id="rId13"/>
    <p:sldLayoutId id="2147483788" r:id="rId14"/>
    <p:sldLayoutId id="2147483789" r:id="rId15"/>
    <p:sldLayoutId id="2147483790" r:id="rId16"/>
    <p:sldLayoutId id="2147483791" r:id="rId17"/>
    <p:sldLayoutId id="2147483792" r:id="rId18"/>
    <p:sldLayoutId id="2147483793" r:id="rId19"/>
    <p:sldLayoutId id="2147483794" r:id="rId20"/>
    <p:sldLayoutId id="2147483795" r:id="rId21"/>
    <p:sldLayoutId id="2147483796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1072" name="Shape 10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1073" name="Google Shape;1073;p15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74" name="Google Shape;1074;p15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075" name="Google Shape;1075;p15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  <p:sldLayoutId id="2147483810" r:id="rId14"/>
    <p:sldLayoutId id="2147483811" r:id="rId15"/>
    <p:sldLayoutId id="2147483812" r:id="rId16"/>
    <p:sldLayoutId id="2147483813" r:id="rId17"/>
    <p:sldLayoutId id="2147483814" r:id="rId18"/>
    <p:sldLayoutId id="2147483815" r:id="rId19"/>
    <p:sldLayoutId id="2147483816" r:id="rId20"/>
    <p:sldLayoutId id="2147483817" r:id="rId21"/>
    <p:sldLayoutId id="2147483818" r:id="rId22"/>
    <p:sldLayoutId id="2147483819" r:id="rId23"/>
    <p:sldLayoutId id="2147483820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1229" name="Shape 1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1230" name="Google Shape;1230;p18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31" name="Google Shape;1231;p18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232" name="Google Shape;1232;p18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  <p:sldLayoutId id="2147483832" r:id="rId12"/>
    <p:sldLayoutId id="2147483833" r:id="rId13"/>
    <p:sldLayoutId id="2147483834" r:id="rId14"/>
    <p:sldLayoutId id="2147483835" r:id="rId15"/>
    <p:sldLayoutId id="2147483836" r:id="rId16"/>
    <p:sldLayoutId id="2147483837" r:id="rId17"/>
    <p:sldLayoutId id="2147483838" r:id="rId18"/>
    <p:sldLayoutId id="2147483839" r:id="rId19"/>
    <p:sldLayoutId id="2147483840" r:id="rId20"/>
    <p:sldLayoutId id="2147483841" r:id="rId21"/>
    <p:sldLayoutId id="2147483842" r:id="rId22"/>
    <p:sldLayoutId id="2147483843" r:id="rId23"/>
    <p:sldLayoutId id="2147483844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8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6.jpg"/><Relationship Id="rId4" Type="http://schemas.openxmlformats.org/officeDocument/2006/relationships/image" Target="../media/image17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9.png"/><Relationship Id="rId4" Type="http://schemas.openxmlformats.org/officeDocument/2006/relationships/image" Target="../media/image15.png"/><Relationship Id="rId5" Type="http://schemas.openxmlformats.org/officeDocument/2006/relationships/image" Target="../media/image3.png"/><Relationship Id="rId6" Type="http://schemas.openxmlformats.org/officeDocument/2006/relationships/image" Target="../media/image8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0.xml"/><Relationship Id="rId2" Type="http://schemas.openxmlformats.org/officeDocument/2006/relationships/notesSlide" Target="../notesSlides/notesSlide15.xml"/><Relationship Id="rId3" Type="http://schemas.openxmlformats.org/officeDocument/2006/relationships/hyperlink" Target="https://docs.google.com/spreadsheets/d/1zaQO8zp8BdlqTkLikrDtDzAmREFooiRYs2MF8FTGbCY/copy" TargetMode="External"/><Relationship Id="rId4" Type="http://schemas.openxmlformats.org/officeDocument/2006/relationships/hyperlink" Target="https://docs.google.com/spreadsheets/d/1zaQO8zp8BdlqTkLikrDtDzAmREFooiRYs2MF8FTGbCY/copy" TargetMode="External"/><Relationship Id="rId5" Type="http://schemas.openxmlformats.org/officeDocument/2006/relationships/hyperlink" Target="https://docs.google.com/spreadsheets/d/1zaQO8zp8BdlqTkLikrDtDzAmREFooiRYs2MF8FTGbCY/copy" TargetMode="Externa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6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9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4.png"/><Relationship Id="rId4" Type="http://schemas.openxmlformats.org/officeDocument/2006/relationships/image" Target="../media/image12.png"/><Relationship Id="rId5" Type="http://schemas.openxmlformats.org/officeDocument/2006/relationships/image" Target="../media/image11.png"/><Relationship Id="rId6" Type="http://schemas.openxmlformats.org/officeDocument/2006/relationships/image" Target="../media/image10.png"/><Relationship Id="rId7" Type="http://schemas.openxmlformats.org/officeDocument/2006/relationships/image" Target="../media/image7.png"/><Relationship Id="rId8" Type="http://schemas.openxmlformats.org/officeDocument/2006/relationships/image" Target="../media/image5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3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5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6.jpg"/><Relationship Id="rId4" Type="http://schemas.openxmlformats.org/officeDocument/2006/relationships/image" Target="../media/image17.jpg"/><Relationship Id="rId5" Type="http://schemas.openxmlformats.org/officeDocument/2006/relationships/image" Target="../media/image22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9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3.jpg"/><Relationship Id="rId4" Type="http://schemas.openxmlformats.org/officeDocument/2006/relationships/image" Target="../media/image17.jpg"/><Relationship Id="rId5" Type="http://schemas.openxmlformats.org/officeDocument/2006/relationships/image" Target="../media/image16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5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7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389" name="Shape 1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presentation_title" id="1390" name="Google Shape;1390;p207"/>
          <p:cNvSpPr txBox="1"/>
          <p:nvPr>
            <p:ph type="ctrTitle"/>
          </p:nvPr>
        </p:nvSpPr>
        <p:spPr>
          <a:xfrm>
            <a:off x="11005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"/>
                <a:ea typeface="Inter"/>
                <a:cs typeface="Inter"/>
                <a:sym typeface="Inter"/>
              </a:rPr>
              <a:t>The Consequences of Disorganized Computer Files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91" name="Google Shape;1391;p20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2" name="Google Shape;1392;p207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3" name="Google Shape;1393;p207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2</a:t>
            </a:r>
            <a:endParaRPr b="1" sz="1600"/>
          </a:p>
        </p:txBody>
      </p:sp>
      <p:sp>
        <p:nvSpPr>
          <p:cNvPr id="1394" name="Google Shape;1394;p207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3" name="Shape 1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4" name="Google Shape;1554;p216"/>
          <p:cNvSpPr/>
          <p:nvPr/>
        </p:nvSpPr>
        <p:spPr>
          <a:xfrm>
            <a:off x="457200" y="1102050"/>
            <a:ext cx="3971100" cy="21708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55" name="Google Shape;1555;p216"/>
          <p:cNvSpPr/>
          <p:nvPr/>
        </p:nvSpPr>
        <p:spPr>
          <a:xfrm>
            <a:off x="4572000" y="1102038"/>
            <a:ext cx="3971100" cy="21708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556" name="Google Shape;1556;p2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Strategies for Effective File Organization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557" name="Google Shape;1557;p216"/>
          <p:cNvSpPr txBox="1"/>
          <p:nvPr>
            <p:ph idx="1" type="body"/>
          </p:nvPr>
        </p:nvSpPr>
        <p:spPr>
          <a:xfrm>
            <a:off x="457200" y="3770025"/>
            <a:ext cx="39711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Implement effective file organization strategies and utilize search tools to enhance workflow efficiency.</a:t>
            </a:r>
            <a:endParaRPr sz="1100"/>
          </a:p>
        </p:txBody>
      </p:sp>
      <p:sp>
        <p:nvSpPr>
          <p:cNvPr descr="detail_1" id="1558" name="Google Shape;1558;p216"/>
          <p:cNvSpPr txBox="1"/>
          <p:nvPr>
            <p:ph idx="2" type="body"/>
          </p:nvPr>
        </p:nvSpPr>
        <p:spPr>
          <a:xfrm>
            <a:off x="4572000" y="3770025"/>
            <a:ext cx="40044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Practice regular file maintenance, establish naming conventions, and backup important files to prevent data loss.</a:t>
            </a:r>
            <a:endParaRPr sz="1100"/>
          </a:p>
        </p:txBody>
      </p:sp>
      <p:sp>
        <p:nvSpPr>
          <p:cNvPr descr="header_0" id="1559" name="Google Shape;1559;p216"/>
          <p:cNvSpPr txBox="1"/>
          <p:nvPr>
            <p:ph idx="3" type="subTitle"/>
          </p:nvPr>
        </p:nvSpPr>
        <p:spPr>
          <a:xfrm>
            <a:off x="457200" y="3357150"/>
            <a:ext cx="39711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Streamline Information Retrieval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560" name="Google Shape;1560;p216"/>
          <p:cNvSpPr txBox="1"/>
          <p:nvPr>
            <p:ph idx="4" type="subTitle"/>
          </p:nvPr>
        </p:nvSpPr>
        <p:spPr>
          <a:xfrm>
            <a:off x="4572000" y="3357150"/>
            <a:ext cx="39711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Maintain Consistency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561" name="Google Shape;1561;p216"/>
          <p:cNvPicPr preferRelativeResize="0"/>
          <p:nvPr/>
        </p:nvPicPr>
        <p:blipFill rotWithShape="1">
          <a:blip r:embed="rId3">
            <a:alphaModFix/>
          </a:blip>
          <a:srcRect b="31784" l="0" r="0" t="31781"/>
          <a:stretch/>
        </p:blipFill>
        <p:spPr>
          <a:xfrm>
            <a:off x="457200" y="1102025"/>
            <a:ext cx="3971174" cy="217081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1562" name="Google Shape;1562;p216"/>
          <p:cNvPicPr preferRelativeResize="0"/>
          <p:nvPr/>
        </p:nvPicPr>
        <p:blipFill rotWithShape="1">
          <a:blip r:embed="rId4">
            <a:alphaModFix/>
          </a:blip>
          <a:srcRect b="31758" l="0" r="0" t="31754"/>
          <a:stretch/>
        </p:blipFill>
        <p:spPr>
          <a:xfrm>
            <a:off x="4571990" y="1102037"/>
            <a:ext cx="3971176" cy="2170813"/>
          </a:xfrm>
          <a:prstGeom prst="rect">
            <a:avLst/>
          </a:prstGeom>
          <a:noFill/>
          <a:ln>
            <a:noFill/>
          </a:ln>
        </p:spPr>
      </p:pic>
      <p:sp>
        <p:nvSpPr>
          <p:cNvPr id="1563" name="Google Shape;1563;p21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4" name="Google Shape;1564;p216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5" name="Google Shape;1565;p216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2</a:t>
            </a:r>
            <a:endParaRPr b="1" sz="1600"/>
          </a:p>
        </p:txBody>
      </p:sp>
      <p:sp>
        <p:nvSpPr>
          <p:cNvPr id="1566" name="Google Shape;1566;p216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0" name="Shape 1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1" name="Google Shape;1571;p217"/>
          <p:cNvPicPr preferRelativeResize="0"/>
          <p:nvPr/>
        </p:nvPicPr>
        <p:blipFill rotWithShape="1">
          <a:blip r:embed="rId3">
            <a:alphaModFix/>
          </a:blip>
          <a:srcRect b="15005" l="0" r="0" t="15005"/>
          <a:stretch/>
        </p:blipFill>
        <p:spPr>
          <a:xfrm>
            <a:off x="1" y="0"/>
            <a:ext cx="9144001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572" name="Google Shape;1572;p217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descr="title" id="1573" name="Google Shape;1573;p217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"/>
                <a:ea typeface="Inter"/>
                <a:cs typeface="Inter"/>
                <a:sym typeface="Inter"/>
              </a:rPr>
              <a:t>Utilizing Search Tools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574" name="Google Shape;1574;p217"/>
          <p:cNvSpPr txBox="1"/>
          <p:nvPr>
            <p:ph idx="1" type="body"/>
          </p:nvPr>
        </p:nvSpPr>
        <p:spPr>
          <a:xfrm>
            <a:off x="639675" y="1775475"/>
            <a:ext cx="5538900" cy="2547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2984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-GB"/>
              <a:t>Utilize specific keywords or tags when naming files to enhance search accuracy.</a:t>
            </a:r>
            <a:endParaRPr/>
          </a:p>
          <a:p>
            <a:pPr indent="-2984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-GB"/>
              <a:t>Take advantage of advanced search features within file management systems to narrow down results quickly.</a:t>
            </a:r>
            <a:endParaRPr/>
          </a:p>
          <a:p>
            <a:pPr indent="-2984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-GB"/>
              <a:t>Organize files into logical folders and categories to facilitate easier retrieval.</a:t>
            </a:r>
            <a:endParaRPr/>
          </a:p>
        </p:txBody>
      </p:sp>
      <p:sp>
        <p:nvSpPr>
          <p:cNvPr descr="header_0" id="1575" name="Google Shape;1575;p217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Tips for Effective File Search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576" name="Google Shape;1576;p21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7" name="Google Shape;1577;p217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8" name="Google Shape;1578;p217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2</a:t>
            </a:r>
            <a:endParaRPr b="1" sz="1600"/>
          </a:p>
        </p:txBody>
      </p:sp>
      <p:sp>
        <p:nvSpPr>
          <p:cNvPr id="1579" name="Google Shape;1579;p217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583" name="Shape 1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0" id="1584" name="Google Shape;1584;p218"/>
          <p:cNvSpPr txBox="1"/>
          <p:nvPr>
            <p:ph idx="1" type="body"/>
          </p:nvPr>
        </p:nvSpPr>
        <p:spPr>
          <a:xfrm>
            <a:off x="1033400" y="1634550"/>
            <a:ext cx="3405900" cy="121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4570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Creating an environment that minimizes stress factors such as clutter and disorganization can improve mental well-being and focus.</a:t>
            </a:r>
            <a:endParaRPr sz="1200"/>
          </a:p>
        </p:txBody>
      </p:sp>
      <p:sp>
        <p:nvSpPr>
          <p:cNvPr descr="header_0" id="1585" name="Google Shape;1585;p218"/>
          <p:cNvSpPr txBox="1"/>
          <p:nvPr>
            <p:ph idx="3" type="subTitle"/>
          </p:nvPr>
        </p:nvSpPr>
        <p:spPr>
          <a:xfrm>
            <a:off x="1033400" y="1186038"/>
            <a:ext cx="3405900" cy="44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45700" spcFirstLastPara="1" rIns="137150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Reduce Stress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title" id="1586" name="Google Shape;1586;p2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Fostering Supportive Environments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587" name="Google Shape;1587;p2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9413" y="1261690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descr="detail_1" id="1588" name="Google Shape;1588;p218"/>
          <p:cNvSpPr txBox="1"/>
          <p:nvPr>
            <p:ph idx="1" type="body"/>
          </p:nvPr>
        </p:nvSpPr>
        <p:spPr>
          <a:xfrm>
            <a:off x="5280900" y="1634550"/>
            <a:ext cx="3405900" cy="121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4570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Promoting a workspace that fosters productivity through organization and efficient workflows can enhance performance and task completion.</a:t>
            </a:r>
            <a:endParaRPr sz="1200"/>
          </a:p>
        </p:txBody>
      </p:sp>
      <p:sp>
        <p:nvSpPr>
          <p:cNvPr descr="header_1" id="1589" name="Google Shape;1589;p218"/>
          <p:cNvSpPr txBox="1"/>
          <p:nvPr>
            <p:ph idx="3" type="subTitle"/>
          </p:nvPr>
        </p:nvSpPr>
        <p:spPr>
          <a:xfrm>
            <a:off x="5280900" y="1186038"/>
            <a:ext cx="3405900" cy="44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45700" spcFirstLastPara="1" rIns="137150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Encourage Productivity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590" name="Google Shape;1590;p2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46913" y="1261690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descr="detail_3" id="1591" name="Google Shape;1591;p218"/>
          <p:cNvSpPr txBox="1"/>
          <p:nvPr>
            <p:ph idx="1" type="body"/>
          </p:nvPr>
        </p:nvSpPr>
        <p:spPr>
          <a:xfrm>
            <a:off x="5280900" y="3463375"/>
            <a:ext cx="3405900" cy="121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4570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Ensuring digital spaces are organized, clutter-free, and user-friendly can enhance digital well-being and streamline access to information.</a:t>
            </a:r>
            <a:endParaRPr sz="1200"/>
          </a:p>
        </p:txBody>
      </p:sp>
      <p:sp>
        <p:nvSpPr>
          <p:cNvPr descr="header_3" id="1592" name="Google Shape;1592;p218"/>
          <p:cNvSpPr txBox="1"/>
          <p:nvPr>
            <p:ph idx="3" type="subTitle"/>
          </p:nvPr>
        </p:nvSpPr>
        <p:spPr>
          <a:xfrm>
            <a:off x="5280900" y="3014863"/>
            <a:ext cx="3405900" cy="44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45700" spcFirstLastPara="1" rIns="137150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Digital Workspace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593" name="Google Shape;1593;p2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46913" y="3090515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descr="detail_2" id="1594" name="Google Shape;1594;p218"/>
          <p:cNvSpPr txBox="1"/>
          <p:nvPr>
            <p:ph idx="1" type="body"/>
          </p:nvPr>
        </p:nvSpPr>
        <p:spPr>
          <a:xfrm>
            <a:off x="1033400" y="3463375"/>
            <a:ext cx="3405900" cy="121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4570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Optimizing physical work areas with adequate lighting, ergonomic furniture, and minimal distractions can boost comfort and efficiency.</a:t>
            </a:r>
            <a:endParaRPr sz="1200"/>
          </a:p>
        </p:txBody>
      </p:sp>
      <p:sp>
        <p:nvSpPr>
          <p:cNvPr descr="header_2" id="1595" name="Google Shape;1595;p218"/>
          <p:cNvSpPr txBox="1"/>
          <p:nvPr>
            <p:ph idx="3" type="subTitle"/>
          </p:nvPr>
        </p:nvSpPr>
        <p:spPr>
          <a:xfrm>
            <a:off x="1033400" y="3014863"/>
            <a:ext cx="3405900" cy="44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45700" spcFirstLastPara="1" rIns="137150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Physical Workspace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596" name="Google Shape;1596;p2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99413" y="3090515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id="1597" name="Google Shape;1597;p21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8" name="Google Shape;1598;p218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9" name="Google Shape;1599;p218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2</a:t>
            </a:r>
            <a:endParaRPr b="1" sz="1600"/>
          </a:p>
        </p:txBody>
      </p:sp>
      <p:sp>
        <p:nvSpPr>
          <p:cNvPr id="1600" name="Google Shape;1600;p218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604" name="Shape 1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1605" name="Google Shape;1605;p2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Backup and Recovery Strategies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06" name="Google Shape;1606;p219"/>
          <p:cNvSpPr/>
          <p:nvPr/>
        </p:nvSpPr>
        <p:spPr>
          <a:xfrm>
            <a:off x="457325" y="1542764"/>
            <a:ext cx="2450100" cy="2344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value_0" id="1607" name="Google Shape;1607;p219"/>
          <p:cNvSpPr txBox="1"/>
          <p:nvPr/>
        </p:nvSpPr>
        <p:spPr>
          <a:xfrm>
            <a:off x="468334" y="1835160"/>
            <a:ext cx="2411700" cy="91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000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High risk of data loss due to various factors</a:t>
            </a:r>
            <a:endParaRPr sz="2000">
              <a:solidFill>
                <a:schemeClr val="l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label_0" id="1608" name="Google Shape;1608;p219"/>
          <p:cNvSpPr txBox="1"/>
          <p:nvPr/>
        </p:nvSpPr>
        <p:spPr>
          <a:xfrm>
            <a:off x="457200" y="2919152"/>
            <a:ext cx="2411700" cy="910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45700" spcFirstLastPara="1" rIns="45700" wrap="square" tIns="91425">
            <a:noAutofit/>
          </a:bodyPr>
          <a:lstStyle/>
          <a:p>
            <a:pPr indent="0" lvl="0" marL="0" marR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rPr lang="en-GB" sz="1200">
                <a:solidFill>
                  <a:schemeClr val="lt1"/>
                </a:solidFill>
                <a:latin typeface="Inter Light"/>
                <a:ea typeface="Inter Light"/>
                <a:cs typeface="Inter Light"/>
                <a:sym typeface="Inter Light"/>
              </a:rPr>
              <a:t>Data Loss Risk</a:t>
            </a:r>
            <a:endParaRPr sz="1200">
              <a:solidFill>
                <a:schemeClr val="lt1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sp>
        <p:nvSpPr>
          <p:cNvPr id="1609" name="Google Shape;1609;p219"/>
          <p:cNvSpPr/>
          <p:nvPr/>
        </p:nvSpPr>
        <p:spPr>
          <a:xfrm>
            <a:off x="3322379" y="1542764"/>
            <a:ext cx="2450100" cy="2344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value_1" id="1610" name="Google Shape;1610;p219"/>
          <p:cNvSpPr txBox="1"/>
          <p:nvPr/>
        </p:nvSpPr>
        <p:spPr>
          <a:xfrm>
            <a:off x="3320886" y="1835160"/>
            <a:ext cx="2450100" cy="91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5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Critical for data protection</a:t>
            </a:r>
            <a:endParaRPr sz="2500"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label_1" id="1611" name="Google Shape;1611;p219"/>
          <p:cNvSpPr txBox="1"/>
          <p:nvPr/>
        </p:nvSpPr>
        <p:spPr>
          <a:xfrm>
            <a:off x="3334789" y="2919152"/>
            <a:ext cx="2450100" cy="910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45700" spcFirstLastPara="1" rIns="45700" wrap="square" tIns="91425">
            <a:noAutofit/>
          </a:bodyPr>
          <a:lstStyle/>
          <a:p>
            <a:pPr indent="0" lvl="0" marL="0" marR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rPr>
              <a:t>Backup Importance</a:t>
            </a:r>
            <a:endParaRPr sz="1200">
              <a:solidFill>
                <a:schemeClr val="dk1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sp>
        <p:nvSpPr>
          <p:cNvPr id="1612" name="Google Shape;1612;p219"/>
          <p:cNvSpPr/>
          <p:nvPr/>
        </p:nvSpPr>
        <p:spPr>
          <a:xfrm>
            <a:off x="6212276" y="1542775"/>
            <a:ext cx="2450100" cy="2344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value_2" id="1613" name="Google Shape;1613;p219"/>
          <p:cNvSpPr txBox="1"/>
          <p:nvPr/>
        </p:nvSpPr>
        <p:spPr>
          <a:xfrm>
            <a:off x="6221134" y="1835185"/>
            <a:ext cx="2450100" cy="91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2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Implementing robust backup plans</a:t>
            </a:r>
            <a:endParaRPr sz="2200"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label_2" id="1614" name="Google Shape;1614;p219"/>
          <p:cNvSpPr txBox="1"/>
          <p:nvPr/>
        </p:nvSpPr>
        <p:spPr>
          <a:xfrm>
            <a:off x="6216401" y="2919177"/>
            <a:ext cx="2450100" cy="910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45700" spcFirstLastPara="1" rIns="45700" wrap="square" tIns="91425">
            <a:noAutofit/>
          </a:bodyPr>
          <a:lstStyle/>
          <a:p>
            <a:pPr indent="0" lvl="0" marL="0" marR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rPr>
              <a:t>Strategy Focus</a:t>
            </a:r>
            <a:endParaRPr sz="1200">
              <a:solidFill>
                <a:schemeClr val="dk1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sp>
        <p:nvSpPr>
          <p:cNvPr id="1615" name="Google Shape;1615;p21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6" name="Google Shape;1616;p219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7" name="Google Shape;1617;p219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2</a:t>
            </a:r>
            <a:endParaRPr b="1" sz="1600"/>
          </a:p>
        </p:txBody>
      </p:sp>
      <p:sp>
        <p:nvSpPr>
          <p:cNvPr id="1618" name="Google Shape;1618;p219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2" name="Shape 1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23" name="Google Shape;1623;p220"/>
          <p:cNvGraphicFramePr/>
          <p:nvPr/>
        </p:nvGraphicFramePr>
        <p:xfrm>
          <a:off x="457200" y="12162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{1EE12306-EB13-4FE6-A3F1-FB974AD53A63}</a:tableStyleId>
              </a:tblPr>
              <a:tblGrid>
                <a:gridCol w="2077375"/>
                <a:gridCol w="6152225"/>
              </a:tblGrid>
              <a:tr h="1117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7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7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descr="title" id="1624" name="Google Shape;1624;p2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Data Encryption and User Education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625" name="Google Shape;1625;p220"/>
          <p:cNvSpPr txBox="1"/>
          <p:nvPr>
            <p:ph idx="1" type="body"/>
          </p:nvPr>
        </p:nvSpPr>
        <p:spPr>
          <a:xfrm>
            <a:off x="2749850" y="1292400"/>
            <a:ext cx="50238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Data encryption plays a crucial role in safeguarding sensitive information from unauthorized access and cyber threats, ensuring data confidentiality and integrity.</a:t>
            </a:r>
            <a:endParaRPr/>
          </a:p>
        </p:txBody>
      </p:sp>
      <p:sp>
        <p:nvSpPr>
          <p:cNvPr descr="detail_1" id="1626" name="Google Shape;1626;p220"/>
          <p:cNvSpPr txBox="1"/>
          <p:nvPr>
            <p:ph idx="2" type="body"/>
          </p:nvPr>
        </p:nvSpPr>
        <p:spPr>
          <a:xfrm>
            <a:off x="2749850" y="2399379"/>
            <a:ext cx="50238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Educating users on data protection measures, such as creating strong passwords, recognizing phishing attempts, and implementing secure data practices, enhances overall cybersecurity awareness and reduces risks of data breaches.</a:t>
            </a:r>
            <a:endParaRPr/>
          </a:p>
        </p:txBody>
      </p:sp>
      <p:sp>
        <p:nvSpPr>
          <p:cNvPr descr="header_0" id="1627" name="Google Shape;1627;p220"/>
          <p:cNvSpPr txBox="1"/>
          <p:nvPr>
            <p:ph idx="3" type="subTitle"/>
          </p:nvPr>
        </p:nvSpPr>
        <p:spPr>
          <a:xfrm>
            <a:off x="457200" y="1292500"/>
            <a:ext cx="1828800" cy="986100"/>
          </a:xfrm>
          <a:prstGeom prst="rect">
            <a:avLst/>
          </a:prstGeom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Importance of Data Encryption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628" name="Google Shape;1628;p220"/>
          <p:cNvSpPr txBox="1"/>
          <p:nvPr>
            <p:ph idx="4" type="subTitle"/>
          </p:nvPr>
        </p:nvSpPr>
        <p:spPr>
          <a:xfrm>
            <a:off x="457200" y="2399425"/>
            <a:ext cx="1828800" cy="986100"/>
          </a:xfrm>
          <a:prstGeom prst="rect">
            <a:avLst/>
          </a:prstGeom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User Education on Data Protection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2" id="1629" name="Google Shape;1629;p220"/>
          <p:cNvSpPr txBox="1"/>
          <p:nvPr>
            <p:ph idx="5" type="subTitle"/>
          </p:nvPr>
        </p:nvSpPr>
        <p:spPr>
          <a:xfrm>
            <a:off x="457200" y="3506400"/>
            <a:ext cx="1828800" cy="986100"/>
          </a:xfrm>
          <a:prstGeom prst="rect">
            <a:avLst/>
          </a:prstGeom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Promoting Cybersecurity Culture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630" name="Google Shape;1630;p220"/>
          <p:cNvSpPr txBox="1"/>
          <p:nvPr>
            <p:ph idx="6" type="body"/>
          </p:nvPr>
        </p:nvSpPr>
        <p:spPr>
          <a:xfrm>
            <a:off x="2749850" y="3506396"/>
            <a:ext cx="50238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Fostering a culture of cybersecurity awareness within organizations can empower users to be proactive in protecting data, promoting a secure digital environment and mitigating security vulnerabilities.</a:t>
            </a:r>
            <a:endParaRPr/>
          </a:p>
        </p:txBody>
      </p:sp>
      <p:sp>
        <p:nvSpPr>
          <p:cNvPr id="1631" name="Google Shape;1631;p22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2" name="Google Shape;1632;p220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3" name="Google Shape;1633;p220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2</a:t>
            </a:r>
            <a:endParaRPr b="1" sz="1600"/>
          </a:p>
        </p:txBody>
      </p:sp>
      <p:sp>
        <p:nvSpPr>
          <p:cNvPr id="1634" name="Google Shape;1634;p220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638" name="Shape 1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" name="Google Shape;1639;p221"/>
          <p:cNvGrpSpPr/>
          <p:nvPr/>
        </p:nvGrpSpPr>
        <p:grpSpPr>
          <a:xfrm>
            <a:off x="3515975" y="1382531"/>
            <a:ext cx="5170729" cy="2323237"/>
            <a:chOff x="3515975" y="1382531"/>
            <a:chExt cx="5170729" cy="2323237"/>
          </a:xfrm>
        </p:grpSpPr>
        <p:sp>
          <p:nvSpPr>
            <p:cNvPr id="1640" name="Google Shape;1640;p221"/>
            <p:cNvSpPr/>
            <p:nvPr/>
          </p:nvSpPr>
          <p:spPr>
            <a:xfrm>
              <a:off x="3515975" y="1382531"/>
              <a:ext cx="19" cy="2323237"/>
            </a:xfrm>
            <a:custGeom>
              <a:rect b="b" l="l" r="r" t="t"/>
              <a:pathLst>
                <a:path extrusionOk="0" fill="none" h="116453" w="1">
                  <a:moveTo>
                    <a:pt x="0" y="0"/>
                  </a:moveTo>
                  <a:lnTo>
                    <a:pt x="0" y="116452"/>
                  </a:lnTo>
                </a:path>
              </a:pathLst>
            </a:custGeom>
            <a:noFill/>
            <a:ln cap="flat" cmpd="sng" w="6900">
              <a:solidFill>
                <a:srgbClr val="333333"/>
              </a:solidFill>
              <a:prstDash val="solid"/>
              <a:miter lim="21223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41" name="Google Shape;1641;p221"/>
            <p:cNvSpPr/>
            <p:nvPr/>
          </p:nvSpPr>
          <p:spPr>
            <a:xfrm>
              <a:off x="3515975" y="1382531"/>
              <a:ext cx="19" cy="2323237"/>
            </a:xfrm>
            <a:custGeom>
              <a:rect b="b" l="l" r="r" t="t"/>
              <a:pathLst>
                <a:path extrusionOk="0" fill="none" h="116453" w="1">
                  <a:moveTo>
                    <a:pt x="0" y="116452"/>
                  </a:moveTo>
                  <a:lnTo>
                    <a:pt x="0" y="0"/>
                  </a:lnTo>
                </a:path>
              </a:pathLst>
            </a:custGeom>
            <a:noFill/>
            <a:ln cap="flat" cmpd="sng" w="6900">
              <a:solidFill>
                <a:schemeClr val="dk1"/>
              </a:solidFill>
              <a:prstDash val="solid"/>
              <a:miter lim="21223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42" name="Google Shape;1642;p221"/>
            <p:cNvSpPr/>
            <p:nvPr/>
          </p:nvSpPr>
          <p:spPr>
            <a:xfrm>
              <a:off x="3518391" y="1512086"/>
              <a:ext cx="3856044" cy="238403"/>
            </a:xfrm>
            <a:custGeom>
              <a:rect b="b" l="l" r="r" t="t"/>
              <a:pathLst>
                <a:path extrusionOk="0" fill="none" h="11950" w="202683">
                  <a:moveTo>
                    <a:pt x="1" y="11949"/>
                  </a:moveTo>
                  <a:lnTo>
                    <a:pt x="1" y="1"/>
                  </a:lnTo>
                  <a:lnTo>
                    <a:pt x="202683" y="1"/>
                  </a:lnTo>
                  <a:lnTo>
                    <a:pt x="202683" y="11949"/>
                  </a:lnTo>
                  <a:close/>
                </a:path>
              </a:pathLst>
            </a:custGeom>
            <a:noFill/>
            <a:ln cap="flat" cmpd="sng" w="6900">
              <a:solidFill>
                <a:schemeClr val="dk1"/>
              </a:solidFill>
              <a:prstDash val="solid"/>
              <a:miter lim="21223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43" name="Google Shape;1643;p221"/>
            <p:cNvSpPr/>
            <p:nvPr/>
          </p:nvSpPr>
          <p:spPr>
            <a:xfrm>
              <a:off x="3518391" y="1512086"/>
              <a:ext cx="3856044" cy="238403"/>
            </a:xfrm>
            <a:custGeom>
              <a:rect b="b" l="l" r="r" t="t"/>
              <a:pathLst>
                <a:path extrusionOk="0" h="11950" w="202683">
                  <a:moveTo>
                    <a:pt x="1" y="1"/>
                  </a:moveTo>
                  <a:lnTo>
                    <a:pt x="1" y="11949"/>
                  </a:lnTo>
                  <a:lnTo>
                    <a:pt x="202683" y="11949"/>
                  </a:lnTo>
                  <a:lnTo>
                    <a:pt x="20268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44" name="Google Shape;1644;p221"/>
            <p:cNvSpPr/>
            <p:nvPr/>
          </p:nvSpPr>
          <p:spPr>
            <a:xfrm>
              <a:off x="3518391" y="1877490"/>
              <a:ext cx="3745014" cy="237964"/>
            </a:xfrm>
            <a:custGeom>
              <a:rect b="b" l="l" r="r" t="t"/>
              <a:pathLst>
                <a:path extrusionOk="0" fill="none" h="11928" w="196847">
                  <a:moveTo>
                    <a:pt x="1" y="11928"/>
                  </a:moveTo>
                  <a:lnTo>
                    <a:pt x="1" y="0"/>
                  </a:lnTo>
                  <a:lnTo>
                    <a:pt x="196846" y="0"/>
                  </a:lnTo>
                  <a:lnTo>
                    <a:pt x="196846" y="11928"/>
                  </a:lnTo>
                  <a:close/>
                </a:path>
              </a:pathLst>
            </a:custGeom>
            <a:noFill/>
            <a:ln cap="flat" cmpd="sng" w="6900">
              <a:solidFill>
                <a:schemeClr val="dk1"/>
              </a:solidFill>
              <a:prstDash val="solid"/>
              <a:miter lim="21223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45" name="Google Shape;1645;p221"/>
            <p:cNvSpPr/>
            <p:nvPr/>
          </p:nvSpPr>
          <p:spPr>
            <a:xfrm>
              <a:off x="3518391" y="1877490"/>
              <a:ext cx="3745014" cy="237964"/>
            </a:xfrm>
            <a:custGeom>
              <a:rect b="b" l="l" r="r" t="t"/>
              <a:pathLst>
                <a:path extrusionOk="0" h="11928" w="196847">
                  <a:moveTo>
                    <a:pt x="1" y="0"/>
                  </a:moveTo>
                  <a:lnTo>
                    <a:pt x="1" y="11928"/>
                  </a:lnTo>
                  <a:lnTo>
                    <a:pt x="196846" y="11928"/>
                  </a:lnTo>
                  <a:lnTo>
                    <a:pt x="19684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46" name="Google Shape;1646;p221"/>
            <p:cNvSpPr/>
            <p:nvPr/>
          </p:nvSpPr>
          <p:spPr>
            <a:xfrm>
              <a:off x="3518391" y="2242455"/>
              <a:ext cx="3851212" cy="238403"/>
            </a:xfrm>
            <a:custGeom>
              <a:rect b="b" l="l" r="r" t="t"/>
              <a:pathLst>
                <a:path extrusionOk="0" fill="none" h="11950" w="202429">
                  <a:moveTo>
                    <a:pt x="1" y="11949"/>
                  </a:moveTo>
                  <a:lnTo>
                    <a:pt x="1" y="1"/>
                  </a:lnTo>
                  <a:lnTo>
                    <a:pt x="202428" y="1"/>
                  </a:lnTo>
                  <a:lnTo>
                    <a:pt x="202428" y="11949"/>
                  </a:lnTo>
                  <a:close/>
                </a:path>
              </a:pathLst>
            </a:custGeom>
            <a:noFill/>
            <a:ln cap="flat" cmpd="sng" w="6900">
              <a:solidFill>
                <a:schemeClr val="dk1"/>
              </a:solidFill>
              <a:prstDash val="solid"/>
              <a:miter lim="21223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47" name="Google Shape;1647;p221"/>
            <p:cNvSpPr/>
            <p:nvPr/>
          </p:nvSpPr>
          <p:spPr>
            <a:xfrm>
              <a:off x="3518391" y="2242455"/>
              <a:ext cx="3851212" cy="238403"/>
            </a:xfrm>
            <a:custGeom>
              <a:rect b="b" l="l" r="r" t="t"/>
              <a:pathLst>
                <a:path extrusionOk="0" h="11950" w="202429">
                  <a:moveTo>
                    <a:pt x="1" y="1"/>
                  </a:moveTo>
                  <a:lnTo>
                    <a:pt x="1" y="11949"/>
                  </a:lnTo>
                  <a:lnTo>
                    <a:pt x="202428" y="11949"/>
                  </a:lnTo>
                  <a:lnTo>
                    <a:pt x="2024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48" name="Google Shape;1648;p221"/>
            <p:cNvSpPr/>
            <p:nvPr/>
          </p:nvSpPr>
          <p:spPr>
            <a:xfrm>
              <a:off x="3518391" y="2612927"/>
              <a:ext cx="3522935" cy="238403"/>
            </a:xfrm>
            <a:custGeom>
              <a:rect b="b" l="l" r="r" t="t"/>
              <a:pathLst>
                <a:path extrusionOk="0" fill="none" h="11950" w="185174">
                  <a:moveTo>
                    <a:pt x="1" y="11950"/>
                  </a:moveTo>
                  <a:lnTo>
                    <a:pt x="1" y="1"/>
                  </a:lnTo>
                  <a:lnTo>
                    <a:pt x="185174" y="1"/>
                  </a:lnTo>
                  <a:lnTo>
                    <a:pt x="185174" y="11950"/>
                  </a:lnTo>
                  <a:close/>
                </a:path>
              </a:pathLst>
            </a:custGeom>
            <a:noFill/>
            <a:ln cap="flat" cmpd="sng" w="6900">
              <a:solidFill>
                <a:schemeClr val="dk1"/>
              </a:solidFill>
              <a:prstDash val="solid"/>
              <a:miter lim="21223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49" name="Google Shape;1649;p221"/>
            <p:cNvSpPr/>
            <p:nvPr/>
          </p:nvSpPr>
          <p:spPr>
            <a:xfrm>
              <a:off x="3518391" y="2612927"/>
              <a:ext cx="3522935" cy="238403"/>
            </a:xfrm>
            <a:custGeom>
              <a:rect b="b" l="l" r="r" t="t"/>
              <a:pathLst>
                <a:path extrusionOk="0" h="11950" w="185174">
                  <a:moveTo>
                    <a:pt x="1" y="1"/>
                  </a:moveTo>
                  <a:lnTo>
                    <a:pt x="1" y="11950"/>
                  </a:lnTo>
                  <a:lnTo>
                    <a:pt x="185174" y="11950"/>
                  </a:lnTo>
                  <a:lnTo>
                    <a:pt x="1851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50" name="Google Shape;1650;p221"/>
            <p:cNvSpPr/>
            <p:nvPr/>
          </p:nvSpPr>
          <p:spPr>
            <a:xfrm>
              <a:off x="3518391" y="2978331"/>
              <a:ext cx="3270569" cy="237964"/>
            </a:xfrm>
            <a:custGeom>
              <a:rect b="b" l="l" r="r" t="t"/>
              <a:pathLst>
                <a:path extrusionOk="0" fill="none" h="11928" w="171909">
                  <a:moveTo>
                    <a:pt x="1" y="11928"/>
                  </a:moveTo>
                  <a:lnTo>
                    <a:pt x="1" y="1"/>
                  </a:lnTo>
                  <a:lnTo>
                    <a:pt x="171909" y="1"/>
                  </a:lnTo>
                  <a:lnTo>
                    <a:pt x="171909" y="11928"/>
                  </a:lnTo>
                  <a:close/>
                </a:path>
              </a:pathLst>
            </a:custGeom>
            <a:noFill/>
            <a:ln cap="flat" cmpd="sng" w="6900">
              <a:solidFill>
                <a:schemeClr val="dk1"/>
              </a:solidFill>
              <a:prstDash val="solid"/>
              <a:miter lim="21223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51" name="Google Shape;1651;p221"/>
            <p:cNvSpPr/>
            <p:nvPr/>
          </p:nvSpPr>
          <p:spPr>
            <a:xfrm>
              <a:off x="3518391" y="2978331"/>
              <a:ext cx="3270569" cy="237964"/>
            </a:xfrm>
            <a:custGeom>
              <a:rect b="b" l="l" r="r" t="t"/>
              <a:pathLst>
                <a:path extrusionOk="0" h="11928" w="171909">
                  <a:moveTo>
                    <a:pt x="1" y="1"/>
                  </a:moveTo>
                  <a:lnTo>
                    <a:pt x="1" y="11928"/>
                  </a:lnTo>
                  <a:lnTo>
                    <a:pt x="171909" y="11928"/>
                  </a:lnTo>
                  <a:lnTo>
                    <a:pt x="17190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52" name="Google Shape;1652;p221"/>
            <p:cNvSpPr/>
            <p:nvPr/>
          </p:nvSpPr>
          <p:spPr>
            <a:xfrm>
              <a:off x="3518391" y="3343296"/>
              <a:ext cx="2276493" cy="238403"/>
            </a:xfrm>
            <a:custGeom>
              <a:rect b="b" l="l" r="r" t="t"/>
              <a:pathLst>
                <a:path extrusionOk="0" fill="none" h="11950" w="119658">
                  <a:moveTo>
                    <a:pt x="1" y="11950"/>
                  </a:moveTo>
                  <a:lnTo>
                    <a:pt x="1" y="1"/>
                  </a:lnTo>
                  <a:lnTo>
                    <a:pt x="119657" y="1"/>
                  </a:lnTo>
                  <a:lnTo>
                    <a:pt x="119657" y="11950"/>
                  </a:lnTo>
                  <a:close/>
                </a:path>
              </a:pathLst>
            </a:custGeom>
            <a:noFill/>
            <a:ln cap="flat" cmpd="sng" w="6900">
              <a:solidFill>
                <a:schemeClr val="dk1"/>
              </a:solidFill>
              <a:prstDash val="solid"/>
              <a:miter lim="21223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53" name="Google Shape;1653;p221"/>
            <p:cNvSpPr/>
            <p:nvPr/>
          </p:nvSpPr>
          <p:spPr>
            <a:xfrm>
              <a:off x="3518391" y="3343296"/>
              <a:ext cx="2276493" cy="238403"/>
            </a:xfrm>
            <a:custGeom>
              <a:rect b="b" l="l" r="r" t="t"/>
              <a:pathLst>
                <a:path extrusionOk="0" h="11950" w="119658">
                  <a:moveTo>
                    <a:pt x="1" y="1"/>
                  </a:moveTo>
                  <a:lnTo>
                    <a:pt x="1" y="11950"/>
                  </a:lnTo>
                  <a:lnTo>
                    <a:pt x="119657" y="11950"/>
                  </a:lnTo>
                  <a:lnTo>
                    <a:pt x="11965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54" name="Google Shape;1654;p221"/>
            <p:cNvSpPr/>
            <p:nvPr/>
          </p:nvSpPr>
          <p:spPr>
            <a:xfrm>
              <a:off x="7374416" y="1512086"/>
              <a:ext cx="1201238" cy="238403"/>
            </a:xfrm>
            <a:custGeom>
              <a:rect b="b" l="l" r="r" t="t"/>
              <a:pathLst>
                <a:path extrusionOk="0" fill="none" h="11950" w="63140">
                  <a:moveTo>
                    <a:pt x="1" y="11949"/>
                  </a:moveTo>
                  <a:lnTo>
                    <a:pt x="1" y="1"/>
                  </a:lnTo>
                  <a:lnTo>
                    <a:pt x="63140" y="1"/>
                  </a:lnTo>
                  <a:lnTo>
                    <a:pt x="63140" y="11949"/>
                  </a:lnTo>
                  <a:close/>
                </a:path>
              </a:pathLst>
            </a:custGeom>
            <a:noFill/>
            <a:ln cap="flat" cmpd="sng" w="6900">
              <a:solidFill>
                <a:schemeClr val="dk1"/>
              </a:solidFill>
              <a:prstDash val="solid"/>
              <a:miter lim="21223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55" name="Google Shape;1655;p221"/>
            <p:cNvSpPr/>
            <p:nvPr/>
          </p:nvSpPr>
          <p:spPr>
            <a:xfrm>
              <a:off x="7374416" y="1512086"/>
              <a:ext cx="1201238" cy="238403"/>
            </a:xfrm>
            <a:custGeom>
              <a:rect b="b" l="l" r="r" t="t"/>
              <a:pathLst>
                <a:path extrusionOk="0" h="11950" w="63140">
                  <a:moveTo>
                    <a:pt x="1" y="1"/>
                  </a:moveTo>
                  <a:lnTo>
                    <a:pt x="1" y="11949"/>
                  </a:lnTo>
                  <a:lnTo>
                    <a:pt x="63140" y="11949"/>
                  </a:lnTo>
                  <a:lnTo>
                    <a:pt x="6314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56" name="Google Shape;1656;p221"/>
            <p:cNvSpPr/>
            <p:nvPr/>
          </p:nvSpPr>
          <p:spPr>
            <a:xfrm>
              <a:off x="7263387" y="1877490"/>
              <a:ext cx="858027" cy="237964"/>
            </a:xfrm>
            <a:custGeom>
              <a:rect b="b" l="l" r="r" t="t"/>
              <a:pathLst>
                <a:path extrusionOk="0" fill="none" h="11928" w="45100">
                  <a:moveTo>
                    <a:pt x="0" y="11928"/>
                  </a:moveTo>
                  <a:lnTo>
                    <a:pt x="0" y="0"/>
                  </a:lnTo>
                  <a:lnTo>
                    <a:pt x="45100" y="0"/>
                  </a:lnTo>
                  <a:lnTo>
                    <a:pt x="45100" y="11928"/>
                  </a:lnTo>
                  <a:close/>
                </a:path>
              </a:pathLst>
            </a:custGeom>
            <a:noFill/>
            <a:ln cap="flat" cmpd="sng" w="6900">
              <a:solidFill>
                <a:schemeClr val="dk1"/>
              </a:solidFill>
              <a:prstDash val="solid"/>
              <a:miter lim="21223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57" name="Google Shape;1657;p221"/>
            <p:cNvSpPr/>
            <p:nvPr/>
          </p:nvSpPr>
          <p:spPr>
            <a:xfrm>
              <a:off x="7263387" y="1877490"/>
              <a:ext cx="858027" cy="237964"/>
            </a:xfrm>
            <a:custGeom>
              <a:rect b="b" l="l" r="r" t="t"/>
              <a:pathLst>
                <a:path extrusionOk="0" h="11928" w="45100">
                  <a:moveTo>
                    <a:pt x="0" y="0"/>
                  </a:moveTo>
                  <a:lnTo>
                    <a:pt x="0" y="11928"/>
                  </a:lnTo>
                  <a:lnTo>
                    <a:pt x="45100" y="11928"/>
                  </a:lnTo>
                  <a:lnTo>
                    <a:pt x="451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58" name="Google Shape;1658;p221"/>
            <p:cNvSpPr/>
            <p:nvPr/>
          </p:nvSpPr>
          <p:spPr>
            <a:xfrm>
              <a:off x="7369584" y="2242455"/>
              <a:ext cx="888315" cy="238403"/>
            </a:xfrm>
            <a:custGeom>
              <a:rect b="b" l="l" r="r" t="t"/>
              <a:pathLst>
                <a:path extrusionOk="0" fill="none" h="11950" w="46692">
                  <a:moveTo>
                    <a:pt x="0" y="11949"/>
                  </a:moveTo>
                  <a:lnTo>
                    <a:pt x="0" y="1"/>
                  </a:lnTo>
                  <a:lnTo>
                    <a:pt x="46691" y="1"/>
                  </a:lnTo>
                  <a:lnTo>
                    <a:pt x="46691" y="11949"/>
                  </a:lnTo>
                  <a:close/>
                </a:path>
              </a:pathLst>
            </a:custGeom>
            <a:noFill/>
            <a:ln cap="flat" cmpd="sng" w="6900">
              <a:solidFill>
                <a:schemeClr val="dk1"/>
              </a:solidFill>
              <a:prstDash val="solid"/>
              <a:miter lim="21223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59" name="Google Shape;1659;p221"/>
            <p:cNvSpPr/>
            <p:nvPr/>
          </p:nvSpPr>
          <p:spPr>
            <a:xfrm>
              <a:off x="7369584" y="2242455"/>
              <a:ext cx="888315" cy="238403"/>
            </a:xfrm>
            <a:custGeom>
              <a:rect b="b" l="l" r="r" t="t"/>
              <a:pathLst>
                <a:path extrusionOk="0" h="11950" w="46692">
                  <a:moveTo>
                    <a:pt x="0" y="1"/>
                  </a:moveTo>
                  <a:lnTo>
                    <a:pt x="0" y="11949"/>
                  </a:lnTo>
                  <a:lnTo>
                    <a:pt x="46691" y="11949"/>
                  </a:lnTo>
                  <a:lnTo>
                    <a:pt x="4669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60" name="Google Shape;1660;p221"/>
            <p:cNvSpPr/>
            <p:nvPr/>
          </p:nvSpPr>
          <p:spPr>
            <a:xfrm>
              <a:off x="7041308" y="2612927"/>
              <a:ext cx="1156016" cy="238403"/>
            </a:xfrm>
            <a:custGeom>
              <a:rect b="b" l="l" r="r" t="t"/>
              <a:pathLst>
                <a:path extrusionOk="0" fill="none" h="11950" w="60763">
                  <a:moveTo>
                    <a:pt x="1" y="11950"/>
                  </a:moveTo>
                  <a:lnTo>
                    <a:pt x="1" y="1"/>
                  </a:lnTo>
                  <a:lnTo>
                    <a:pt x="60763" y="1"/>
                  </a:lnTo>
                  <a:lnTo>
                    <a:pt x="60763" y="11950"/>
                  </a:lnTo>
                  <a:close/>
                </a:path>
              </a:pathLst>
            </a:custGeom>
            <a:noFill/>
            <a:ln cap="flat" cmpd="sng" w="6900">
              <a:solidFill>
                <a:schemeClr val="dk1"/>
              </a:solidFill>
              <a:prstDash val="solid"/>
              <a:miter lim="21223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61" name="Google Shape;1661;p221"/>
            <p:cNvSpPr/>
            <p:nvPr/>
          </p:nvSpPr>
          <p:spPr>
            <a:xfrm>
              <a:off x="7041308" y="2612927"/>
              <a:ext cx="1156016" cy="238403"/>
            </a:xfrm>
            <a:custGeom>
              <a:rect b="b" l="l" r="r" t="t"/>
              <a:pathLst>
                <a:path extrusionOk="0" h="11950" w="60763">
                  <a:moveTo>
                    <a:pt x="1" y="1"/>
                  </a:moveTo>
                  <a:lnTo>
                    <a:pt x="1" y="11950"/>
                  </a:lnTo>
                  <a:lnTo>
                    <a:pt x="60763" y="11950"/>
                  </a:lnTo>
                  <a:lnTo>
                    <a:pt x="6076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62" name="Google Shape;1662;p221"/>
            <p:cNvSpPr/>
            <p:nvPr/>
          </p:nvSpPr>
          <p:spPr>
            <a:xfrm>
              <a:off x="6788941" y="2978331"/>
              <a:ext cx="1872726" cy="237964"/>
            </a:xfrm>
            <a:custGeom>
              <a:rect b="b" l="l" r="r" t="t"/>
              <a:pathLst>
                <a:path extrusionOk="0" fill="none" h="11928" w="98435">
                  <a:moveTo>
                    <a:pt x="1" y="11928"/>
                  </a:moveTo>
                  <a:lnTo>
                    <a:pt x="1" y="1"/>
                  </a:lnTo>
                  <a:lnTo>
                    <a:pt x="98434" y="1"/>
                  </a:lnTo>
                  <a:lnTo>
                    <a:pt x="98434" y="11928"/>
                  </a:lnTo>
                  <a:close/>
                </a:path>
              </a:pathLst>
            </a:custGeom>
            <a:noFill/>
            <a:ln cap="flat" cmpd="sng" w="6900">
              <a:solidFill>
                <a:schemeClr val="dk1"/>
              </a:solidFill>
              <a:prstDash val="solid"/>
              <a:miter lim="21223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63" name="Google Shape;1663;p221"/>
            <p:cNvSpPr/>
            <p:nvPr/>
          </p:nvSpPr>
          <p:spPr>
            <a:xfrm>
              <a:off x="6788941" y="2978331"/>
              <a:ext cx="1872726" cy="237964"/>
            </a:xfrm>
            <a:custGeom>
              <a:rect b="b" l="l" r="r" t="t"/>
              <a:pathLst>
                <a:path extrusionOk="0" h="11928" w="98435">
                  <a:moveTo>
                    <a:pt x="1" y="1"/>
                  </a:moveTo>
                  <a:lnTo>
                    <a:pt x="1" y="11928"/>
                  </a:lnTo>
                  <a:lnTo>
                    <a:pt x="98434" y="11928"/>
                  </a:lnTo>
                  <a:lnTo>
                    <a:pt x="9843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64" name="Google Shape;1664;p221"/>
            <p:cNvSpPr/>
            <p:nvPr/>
          </p:nvSpPr>
          <p:spPr>
            <a:xfrm>
              <a:off x="5794866" y="3343296"/>
              <a:ext cx="1998690" cy="238403"/>
            </a:xfrm>
            <a:custGeom>
              <a:rect b="b" l="l" r="r" t="t"/>
              <a:pathLst>
                <a:path extrusionOk="0" fill="none" h="11950" w="105056">
                  <a:moveTo>
                    <a:pt x="0" y="11950"/>
                  </a:moveTo>
                  <a:lnTo>
                    <a:pt x="0" y="1"/>
                  </a:lnTo>
                  <a:lnTo>
                    <a:pt x="105055" y="1"/>
                  </a:lnTo>
                  <a:lnTo>
                    <a:pt x="105055" y="11950"/>
                  </a:lnTo>
                  <a:close/>
                </a:path>
              </a:pathLst>
            </a:custGeom>
            <a:noFill/>
            <a:ln cap="flat" cmpd="sng" w="6900">
              <a:solidFill>
                <a:schemeClr val="dk1"/>
              </a:solidFill>
              <a:prstDash val="solid"/>
              <a:miter lim="21223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65" name="Google Shape;1665;p221"/>
            <p:cNvSpPr/>
            <p:nvPr/>
          </p:nvSpPr>
          <p:spPr>
            <a:xfrm>
              <a:off x="5794866" y="3343296"/>
              <a:ext cx="1998690" cy="238403"/>
            </a:xfrm>
            <a:custGeom>
              <a:rect b="b" l="l" r="r" t="t"/>
              <a:pathLst>
                <a:path extrusionOk="0" h="11950" w="105056">
                  <a:moveTo>
                    <a:pt x="0" y="1"/>
                  </a:moveTo>
                  <a:lnTo>
                    <a:pt x="0" y="11950"/>
                  </a:lnTo>
                  <a:lnTo>
                    <a:pt x="105055" y="11950"/>
                  </a:lnTo>
                  <a:lnTo>
                    <a:pt x="10505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66" name="Google Shape;1666;p221"/>
            <p:cNvSpPr/>
            <p:nvPr/>
          </p:nvSpPr>
          <p:spPr>
            <a:xfrm>
              <a:off x="8575636" y="1512086"/>
              <a:ext cx="111068" cy="238403"/>
            </a:xfrm>
            <a:custGeom>
              <a:rect b="b" l="l" r="r" t="t"/>
              <a:pathLst>
                <a:path extrusionOk="0" fill="none" h="11950" w="5838">
                  <a:moveTo>
                    <a:pt x="1" y="11949"/>
                  </a:moveTo>
                  <a:lnTo>
                    <a:pt x="1" y="1"/>
                  </a:lnTo>
                  <a:lnTo>
                    <a:pt x="5307" y="1"/>
                  </a:lnTo>
                  <a:cubicBezTo>
                    <a:pt x="5604" y="1"/>
                    <a:pt x="5837" y="234"/>
                    <a:pt x="5837" y="531"/>
                  </a:cubicBezTo>
                  <a:lnTo>
                    <a:pt x="5837" y="11419"/>
                  </a:lnTo>
                  <a:cubicBezTo>
                    <a:pt x="5837" y="11695"/>
                    <a:pt x="5604" y="11949"/>
                    <a:pt x="5307" y="11949"/>
                  </a:cubicBezTo>
                  <a:close/>
                </a:path>
              </a:pathLst>
            </a:custGeom>
            <a:noFill/>
            <a:ln cap="flat" cmpd="sng" w="6900">
              <a:solidFill>
                <a:schemeClr val="dk1"/>
              </a:solidFill>
              <a:prstDash val="solid"/>
              <a:miter lim="21223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67" name="Google Shape;1667;p221"/>
            <p:cNvSpPr/>
            <p:nvPr/>
          </p:nvSpPr>
          <p:spPr>
            <a:xfrm>
              <a:off x="8575636" y="1512086"/>
              <a:ext cx="111068" cy="238403"/>
            </a:xfrm>
            <a:custGeom>
              <a:rect b="b" l="l" r="r" t="t"/>
              <a:pathLst>
                <a:path extrusionOk="0" h="11950" w="5838">
                  <a:moveTo>
                    <a:pt x="1" y="1"/>
                  </a:moveTo>
                  <a:lnTo>
                    <a:pt x="1" y="11949"/>
                  </a:lnTo>
                  <a:lnTo>
                    <a:pt x="5307" y="11949"/>
                  </a:lnTo>
                  <a:cubicBezTo>
                    <a:pt x="5604" y="11949"/>
                    <a:pt x="5837" y="11695"/>
                    <a:pt x="5837" y="11419"/>
                  </a:cubicBezTo>
                  <a:lnTo>
                    <a:pt x="5837" y="531"/>
                  </a:lnTo>
                  <a:cubicBezTo>
                    <a:pt x="5837" y="234"/>
                    <a:pt x="5604" y="1"/>
                    <a:pt x="530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68" name="Google Shape;1668;p221"/>
            <p:cNvSpPr/>
            <p:nvPr/>
          </p:nvSpPr>
          <p:spPr>
            <a:xfrm>
              <a:off x="8121395" y="1877490"/>
              <a:ext cx="565309" cy="237964"/>
            </a:xfrm>
            <a:custGeom>
              <a:rect b="b" l="l" r="r" t="t"/>
              <a:pathLst>
                <a:path extrusionOk="0" fill="none" h="11928" w="29714">
                  <a:moveTo>
                    <a:pt x="1" y="11928"/>
                  </a:moveTo>
                  <a:lnTo>
                    <a:pt x="1" y="0"/>
                  </a:lnTo>
                  <a:lnTo>
                    <a:pt x="29183" y="0"/>
                  </a:lnTo>
                  <a:cubicBezTo>
                    <a:pt x="29480" y="0"/>
                    <a:pt x="29713" y="234"/>
                    <a:pt x="29713" y="531"/>
                  </a:cubicBezTo>
                  <a:lnTo>
                    <a:pt x="29713" y="11397"/>
                  </a:lnTo>
                  <a:cubicBezTo>
                    <a:pt x="29713" y="11694"/>
                    <a:pt x="29480" y="11928"/>
                    <a:pt x="29183" y="11928"/>
                  </a:cubicBezTo>
                  <a:close/>
                </a:path>
              </a:pathLst>
            </a:custGeom>
            <a:noFill/>
            <a:ln cap="flat" cmpd="sng" w="6900">
              <a:solidFill>
                <a:schemeClr val="dk1"/>
              </a:solidFill>
              <a:prstDash val="solid"/>
              <a:miter lim="21223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69" name="Google Shape;1669;p221"/>
            <p:cNvSpPr/>
            <p:nvPr/>
          </p:nvSpPr>
          <p:spPr>
            <a:xfrm>
              <a:off x="8121395" y="1877490"/>
              <a:ext cx="565309" cy="237964"/>
            </a:xfrm>
            <a:custGeom>
              <a:rect b="b" l="l" r="r" t="t"/>
              <a:pathLst>
                <a:path extrusionOk="0" h="11928" w="29714">
                  <a:moveTo>
                    <a:pt x="1" y="0"/>
                  </a:moveTo>
                  <a:lnTo>
                    <a:pt x="1" y="11928"/>
                  </a:lnTo>
                  <a:lnTo>
                    <a:pt x="29183" y="11928"/>
                  </a:lnTo>
                  <a:cubicBezTo>
                    <a:pt x="29480" y="11928"/>
                    <a:pt x="29713" y="11694"/>
                    <a:pt x="29713" y="11397"/>
                  </a:cubicBezTo>
                  <a:lnTo>
                    <a:pt x="29713" y="531"/>
                  </a:lnTo>
                  <a:cubicBezTo>
                    <a:pt x="29713" y="234"/>
                    <a:pt x="29480" y="0"/>
                    <a:pt x="2918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70" name="Google Shape;1670;p221"/>
            <p:cNvSpPr/>
            <p:nvPr/>
          </p:nvSpPr>
          <p:spPr>
            <a:xfrm>
              <a:off x="8257880" y="2242455"/>
              <a:ext cx="428824" cy="238403"/>
            </a:xfrm>
            <a:custGeom>
              <a:rect b="b" l="l" r="r" t="t"/>
              <a:pathLst>
                <a:path extrusionOk="0" fill="none" h="11950" w="22540">
                  <a:moveTo>
                    <a:pt x="0" y="11949"/>
                  </a:moveTo>
                  <a:lnTo>
                    <a:pt x="0" y="1"/>
                  </a:lnTo>
                  <a:lnTo>
                    <a:pt x="22009" y="1"/>
                  </a:lnTo>
                  <a:cubicBezTo>
                    <a:pt x="22306" y="1"/>
                    <a:pt x="22539" y="234"/>
                    <a:pt x="22539" y="531"/>
                  </a:cubicBezTo>
                  <a:lnTo>
                    <a:pt x="22539" y="11419"/>
                  </a:lnTo>
                  <a:cubicBezTo>
                    <a:pt x="22539" y="11695"/>
                    <a:pt x="22306" y="11949"/>
                    <a:pt x="22009" y="11949"/>
                  </a:cubicBezTo>
                  <a:close/>
                </a:path>
              </a:pathLst>
            </a:custGeom>
            <a:noFill/>
            <a:ln cap="flat" cmpd="sng" w="6900">
              <a:solidFill>
                <a:schemeClr val="dk1"/>
              </a:solidFill>
              <a:prstDash val="solid"/>
              <a:miter lim="21223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71" name="Google Shape;1671;p221"/>
            <p:cNvSpPr/>
            <p:nvPr/>
          </p:nvSpPr>
          <p:spPr>
            <a:xfrm>
              <a:off x="8257880" y="2242455"/>
              <a:ext cx="428824" cy="238403"/>
            </a:xfrm>
            <a:custGeom>
              <a:rect b="b" l="l" r="r" t="t"/>
              <a:pathLst>
                <a:path extrusionOk="0" h="11950" w="22540">
                  <a:moveTo>
                    <a:pt x="0" y="1"/>
                  </a:moveTo>
                  <a:lnTo>
                    <a:pt x="0" y="11949"/>
                  </a:lnTo>
                  <a:lnTo>
                    <a:pt x="22009" y="11949"/>
                  </a:lnTo>
                  <a:cubicBezTo>
                    <a:pt x="22306" y="11949"/>
                    <a:pt x="22539" y="11695"/>
                    <a:pt x="22539" y="11419"/>
                  </a:cubicBezTo>
                  <a:lnTo>
                    <a:pt x="22539" y="531"/>
                  </a:lnTo>
                  <a:cubicBezTo>
                    <a:pt x="22539" y="234"/>
                    <a:pt x="22306" y="1"/>
                    <a:pt x="2200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72" name="Google Shape;1672;p221"/>
            <p:cNvSpPr/>
            <p:nvPr/>
          </p:nvSpPr>
          <p:spPr>
            <a:xfrm>
              <a:off x="8197305" y="2612927"/>
              <a:ext cx="489399" cy="238403"/>
            </a:xfrm>
            <a:custGeom>
              <a:rect b="b" l="l" r="r" t="t"/>
              <a:pathLst>
                <a:path extrusionOk="0" fill="none" h="11950" w="25724">
                  <a:moveTo>
                    <a:pt x="1" y="11950"/>
                  </a:moveTo>
                  <a:lnTo>
                    <a:pt x="1" y="1"/>
                  </a:lnTo>
                  <a:lnTo>
                    <a:pt x="25193" y="1"/>
                  </a:lnTo>
                  <a:cubicBezTo>
                    <a:pt x="25490" y="1"/>
                    <a:pt x="25723" y="234"/>
                    <a:pt x="25723" y="531"/>
                  </a:cubicBezTo>
                  <a:lnTo>
                    <a:pt x="25723" y="11419"/>
                  </a:lnTo>
                  <a:cubicBezTo>
                    <a:pt x="25723" y="11695"/>
                    <a:pt x="25490" y="11950"/>
                    <a:pt x="25193" y="11950"/>
                  </a:cubicBezTo>
                  <a:close/>
                </a:path>
              </a:pathLst>
            </a:custGeom>
            <a:noFill/>
            <a:ln cap="flat" cmpd="sng" w="6900">
              <a:solidFill>
                <a:schemeClr val="dk1"/>
              </a:solidFill>
              <a:prstDash val="solid"/>
              <a:miter lim="21223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73" name="Google Shape;1673;p221"/>
            <p:cNvSpPr/>
            <p:nvPr/>
          </p:nvSpPr>
          <p:spPr>
            <a:xfrm>
              <a:off x="8197305" y="2612927"/>
              <a:ext cx="489399" cy="238403"/>
            </a:xfrm>
            <a:custGeom>
              <a:rect b="b" l="l" r="r" t="t"/>
              <a:pathLst>
                <a:path extrusionOk="0" h="11950" w="25724">
                  <a:moveTo>
                    <a:pt x="1" y="1"/>
                  </a:moveTo>
                  <a:lnTo>
                    <a:pt x="1" y="11950"/>
                  </a:lnTo>
                  <a:lnTo>
                    <a:pt x="25193" y="11950"/>
                  </a:lnTo>
                  <a:cubicBezTo>
                    <a:pt x="25490" y="11950"/>
                    <a:pt x="25723" y="11695"/>
                    <a:pt x="25723" y="11419"/>
                  </a:cubicBezTo>
                  <a:lnTo>
                    <a:pt x="25723" y="531"/>
                  </a:lnTo>
                  <a:cubicBezTo>
                    <a:pt x="25723" y="234"/>
                    <a:pt x="25490" y="1"/>
                    <a:pt x="251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74" name="Google Shape;1674;p221"/>
            <p:cNvSpPr/>
            <p:nvPr/>
          </p:nvSpPr>
          <p:spPr>
            <a:xfrm>
              <a:off x="8661648" y="2978331"/>
              <a:ext cx="25056" cy="237964"/>
            </a:xfrm>
            <a:custGeom>
              <a:rect b="b" l="l" r="r" t="t"/>
              <a:pathLst>
                <a:path extrusionOk="0" fill="none" h="11928" w="1317">
                  <a:moveTo>
                    <a:pt x="0" y="11928"/>
                  </a:moveTo>
                  <a:lnTo>
                    <a:pt x="0" y="1"/>
                  </a:lnTo>
                  <a:lnTo>
                    <a:pt x="786" y="1"/>
                  </a:lnTo>
                  <a:cubicBezTo>
                    <a:pt x="1083" y="1"/>
                    <a:pt x="1316" y="234"/>
                    <a:pt x="1316" y="531"/>
                  </a:cubicBezTo>
                  <a:lnTo>
                    <a:pt x="1316" y="11397"/>
                  </a:lnTo>
                  <a:cubicBezTo>
                    <a:pt x="1316" y="11695"/>
                    <a:pt x="1083" y="11928"/>
                    <a:pt x="786" y="11928"/>
                  </a:cubicBezTo>
                  <a:close/>
                </a:path>
              </a:pathLst>
            </a:custGeom>
            <a:noFill/>
            <a:ln cap="flat" cmpd="sng" w="6900">
              <a:solidFill>
                <a:schemeClr val="dk1"/>
              </a:solidFill>
              <a:prstDash val="solid"/>
              <a:miter lim="21223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75" name="Google Shape;1675;p221"/>
            <p:cNvSpPr/>
            <p:nvPr/>
          </p:nvSpPr>
          <p:spPr>
            <a:xfrm>
              <a:off x="8661648" y="2978331"/>
              <a:ext cx="25056" cy="237964"/>
            </a:xfrm>
            <a:custGeom>
              <a:rect b="b" l="l" r="r" t="t"/>
              <a:pathLst>
                <a:path extrusionOk="0" h="11928" w="1317">
                  <a:moveTo>
                    <a:pt x="0" y="1"/>
                  </a:moveTo>
                  <a:lnTo>
                    <a:pt x="0" y="11928"/>
                  </a:lnTo>
                  <a:lnTo>
                    <a:pt x="786" y="11928"/>
                  </a:lnTo>
                  <a:cubicBezTo>
                    <a:pt x="1083" y="11928"/>
                    <a:pt x="1316" y="11695"/>
                    <a:pt x="1316" y="11397"/>
                  </a:cubicBezTo>
                  <a:lnTo>
                    <a:pt x="1316" y="531"/>
                  </a:lnTo>
                  <a:cubicBezTo>
                    <a:pt x="1316" y="234"/>
                    <a:pt x="1083" y="1"/>
                    <a:pt x="78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76" name="Google Shape;1676;p221"/>
            <p:cNvSpPr/>
            <p:nvPr/>
          </p:nvSpPr>
          <p:spPr>
            <a:xfrm>
              <a:off x="7793537" y="3343296"/>
              <a:ext cx="893167" cy="238403"/>
            </a:xfrm>
            <a:custGeom>
              <a:rect b="b" l="l" r="r" t="t"/>
              <a:pathLst>
                <a:path extrusionOk="0" fill="none" h="11950" w="46947">
                  <a:moveTo>
                    <a:pt x="0" y="11950"/>
                  </a:moveTo>
                  <a:lnTo>
                    <a:pt x="0" y="1"/>
                  </a:lnTo>
                  <a:lnTo>
                    <a:pt x="46416" y="1"/>
                  </a:lnTo>
                  <a:cubicBezTo>
                    <a:pt x="46713" y="1"/>
                    <a:pt x="46946" y="234"/>
                    <a:pt x="46946" y="532"/>
                  </a:cubicBezTo>
                  <a:lnTo>
                    <a:pt x="46946" y="11419"/>
                  </a:lnTo>
                  <a:cubicBezTo>
                    <a:pt x="46946" y="11695"/>
                    <a:pt x="46713" y="11950"/>
                    <a:pt x="46416" y="11950"/>
                  </a:cubicBezTo>
                  <a:close/>
                </a:path>
              </a:pathLst>
            </a:custGeom>
            <a:noFill/>
            <a:ln cap="flat" cmpd="sng" w="6900">
              <a:solidFill>
                <a:schemeClr val="dk1"/>
              </a:solidFill>
              <a:prstDash val="solid"/>
              <a:miter lim="21223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77" name="Google Shape;1677;p221"/>
            <p:cNvSpPr/>
            <p:nvPr/>
          </p:nvSpPr>
          <p:spPr>
            <a:xfrm>
              <a:off x="7793537" y="3343296"/>
              <a:ext cx="893167" cy="238403"/>
            </a:xfrm>
            <a:custGeom>
              <a:rect b="b" l="l" r="r" t="t"/>
              <a:pathLst>
                <a:path extrusionOk="0" h="11950" w="46947">
                  <a:moveTo>
                    <a:pt x="0" y="1"/>
                  </a:moveTo>
                  <a:lnTo>
                    <a:pt x="0" y="11950"/>
                  </a:lnTo>
                  <a:lnTo>
                    <a:pt x="46416" y="11950"/>
                  </a:lnTo>
                  <a:cubicBezTo>
                    <a:pt x="46713" y="11950"/>
                    <a:pt x="46946" y="11695"/>
                    <a:pt x="46946" y="11419"/>
                  </a:cubicBezTo>
                  <a:lnTo>
                    <a:pt x="46946" y="532"/>
                  </a:lnTo>
                  <a:cubicBezTo>
                    <a:pt x="46946" y="234"/>
                    <a:pt x="46713" y="1"/>
                    <a:pt x="464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descr="title" id="1678" name="Google Shape;1678;p2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Cybersecurity Measures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chart_title" id="1679" name="Google Shape;1679;p221"/>
          <p:cNvSpPr txBox="1"/>
          <p:nvPr>
            <p:ph idx="1" type="subTitle"/>
          </p:nvPr>
        </p:nvSpPr>
        <p:spPr>
          <a:xfrm>
            <a:off x="457200" y="1382525"/>
            <a:ext cx="2739300" cy="79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Effectiveness of Cybersecurity Measures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0" id="1680" name="Google Shape;1680;p221"/>
          <p:cNvSpPr/>
          <p:nvPr/>
        </p:nvSpPr>
        <p:spPr>
          <a:xfrm>
            <a:off x="457200" y="2358425"/>
            <a:ext cx="2739300" cy="144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Addressing security concerns requires implementing robust security measures, adhering to compliance standards, and fostering a culture of cybersecurity awareness to mitigate risks and protect organizational assets.</a:t>
            </a:r>
            <a:endParaRPr sz="1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1681" name="Google Shape;1681;p221"/>
          <p:cNvCxnSpPr/>
          <p:nvPr/>
        </p:nvCxnSpPr>
        <p:spPr>
          <a:xfrm>
            <a:off x="478475" y="1375575"/>
            <a:ext cx="27180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682" name="Google Shape;1682;p221"/>
          <p:cNvCxnSpPr/>
          <p:nvPr/>
        </p:nvCxnSpPr>
        <p:spPr>
          <a:xfrm>
            <a:off x="478475" y="2173025"/>
            <a:ext cx="27180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683" name="Google Shape;1683;p221"/>
          <p:cNvSpPr/>
          <p:nvPr/>
        </p:nvSpPr>
        <p:spPr>
          <a:xfrm>
            <a:off x="5802000" y="1017725"/>
            <a:ext cx="2884800" cy="329400"/>
          </a:xfrm>
          <a:prstGeom prst="roundRect">
            <a:avLst>
              <a:gd fmla="val 16667" name="adj"/>
            </a:avLst>
          </a:prstGeom>
          <a:solidFill>
            <a:srgbClr val="FFD90F"/>
          </a:solidFill>
          <a:ln cap="flat" cmpd="sng" w="9525">
            <a:solidFill>
              <a:srgbClr val="455F91"/>
            </a:solidFill>
            <a:prstDash val="solid"/>
            <a:round/>
            <a:headEnd len="sm" w="sm" type="none"/>
            <a:tailEnd len="sm" w="sm" type="none"/>
          </a:ln>
          <a:effectLst>
            <a:outerShdw blurRad="14288" rotWithShape="0" algn="bl" dir="2760000" dist="57150">
              <a:srgbClr val="000000">
                <a:alpha val="19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9144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3"/>
              </a:rPr>
              <a:t>This chart is a placeholder. </a:t>
            </a:r>
            <a:r>
              <a:rPr lang="en-GB" sz="900" u="sng">
                <a:latin typeface="Inter"/>
                <a:ea typeface="Inter"/>
                <a:cs typeface="Inter"/>
                <a:sym typeface="Inter"/>
                <a:hlinkClick r:id="rId4"/>
              </a:rPr>
              <a:t>Customize it here</a:t>
            </a:r>
            <a:r>
              <a:rPr lang="en-GB" sz="900"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5"/>
              </a:rPr>
              <a:t>.</a:t>
            </a:r>
            <a:endParaRPr sz="9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84" name="Google Shape;1684;p22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5" name="Google Shape;1685;p221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6" name="Google Shape;1686;p221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2</a:t>
            </a:r>
            <a:endParaRPr b="1" sz="1600"/>
          </a:p>
        </p:txBody>
      </p:sp>
      <p:sp>
        <p:nvSpPr>
          <p:cNvPr id="1687" name="Google Shape;1687;p221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1" name="Shape 1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2" name="Google Shape;1692;p222"/>
          <p:cNvSpPr/>
          <p:nvPr/>
        </p:nvSpPr>
        <p:spPr>
          <a:xfrm>
            <a:off x="5928850" y="0"/>
            <a:ext cx="2590800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693" name="Google Shape;1693;p222"/>
          <p:cNvSpPr txBox="1"/>
          <p:nvPr>
            <p:ph type="title"/>
          </p:nvPr>
        </p:nvSpPr>
        <p:spPr>
          <a:xfrm>
            <a:off x="457200" y="445025"/>
            <a:ext cx="54717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000">
                <a:latin typeface="Inter"/>
                <a:ea typeface="Inter"/>
                <a:cs typeface="Inter"/>
                <a:sym typeface="Inter"/>
              </a:rPr>
              <a:t>Collaborative Tools for Team Efficiency</a:t>
            </a:r>
            <a:endParaRPr sz="20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694" name="Google Shape;1694;p222"/>
          <p:cNvSpPr txBox="1"/>
          <p:nvPr>
            <p:ph idx="4294967295" type="body"/>
          </p:nvPr>
        </p:nvSpPr>
        <p:spPr>
          <a:xfrm>
            <a:off x="457200" y="1632625"/>
            <a:ext cx="5027700" cy="293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4000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Collaborative tools like project management software and communication platforms can enhance teamwork by providing a centralized hub for sharing information and tracking progress.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Features such as task assignment, real-time messaging, file sharing, and shared calendars streamline collaboration and improve efficiency within teams.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Popular collaborative tools include Trello, Slack, Microsoft Teams, Asana, and Google Workspace, each offering unique functionalities to support team communication and project coordination.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descr="header_0" id="1695" name="Google Shape;1695;p222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Collaborative Tools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696" name="Google Shape;1696;p222"/>
          <p:cNvPicPr preferRelativeResize="0"/>
          <p:nvPr/>
        </p:nvPicPr>
        <p:blipFill rotWithShape="1">
          <a:blip r:embed="rId3">
            <a:alphaModFix/>
          </a:blip>
          <a:srcRect b="0" l="8306" r="8297" t="0"/>
          <a:stretch/>
        </p:blipFill>
        <p:spPr>
          <a:xfrm>
            <a:off x="5928850" y="0"/>
            <a:ext cx="25908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697" name="Google Shape;1697;p222"/>
          <p:cNvSpPr/>
          <p:nvPr/>
        </p:nvSpPr>
        <p:spPr>
          <a:xfrm>
            <a:off x="5701900" y="2341500"/>
            <a:ext cx="460500" cy="460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8" name="Google Shape;1698;p222"/>
          <p:cNvSpPr/>
          <p:nvPr/>
        </p:nvSpPr>
        <p:spPr>
          <a:xfrm>
            <a:off x="8361300" y="600575"/>
            <a:ext cx="325500" cy="325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9" name="Google Shape;1699;p22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0" name="Google Shape;1700;p222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1" name="Google Shape;1701;p222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2</a:t>
            </a:r>
            <a:endParaRPr b="1" sz="1600"/>
          </a:p>
        </p:txBody>
      </p:sp>
      <p:sp>
        <p:nvSpPr>
          <p:cNvPr id="1702" name="Google Shape;1702;p222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6" name="Shape 1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7" name="Google Shape;1707;p223"/>
          <p:cNvSpPr/>
          <p:nvPr/>
        </p:nvSpPr>
        <p:spPr>
          <a:xfrm>
            <a:off x="467800" y="2736501"/>
            <a:ext cx="471000" cy="471000"/>
          </a:xfrm>
          <a:prstGeom prst="ellipse">
            <a:avLst/>
          </a:prstGeom>
          <a:noFill/>
          <a:ln cap="flat" cmpd="sng" w="19050">
            <a:solidFill>
              <a:srgbClr val="B5D6B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254DB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708" name="Google Shape;1708;p223"/>
          <p:cNvSpPr/>
          <p:nvPr/>
        </p:nvSpPr>
        <p:spPr>
          <a:xfrm>
            <a:off x="457200" y="3993076"/>
            <a:ext cx="471000" cy="471000"/>
          </a:xfrm>
          <a:prstGeom prst="ellipse">
            <a:avLst/>
          </a:prstGeom>
          <a:noFill/>
          <a:ln cap="flat" cmpd="sng" w="19050">
            <a:solidFill>
              <a:srgbClr val="B5D6B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254DB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709" name="Google Shape;1709;p223"/>
          <p:cNvSpPr/>
          <p:nvPr/>
        </p:nvSpPr>
        <p:spPr>
          <a:xfrm>
            <a:off x="4738350" y="1479926"/>
            <a:ext cx="471000" cy="471000"/>
          </a:xfrm>
          <a:prstGeom prst="ellipse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254DB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710" name="Google Shape;1710;p223"/>
          <p:cNvSpPr/>
          <p:nvPr/>
        </p:nvSpPr>
        <p:spPr>
          <a:xfrm>
            <a:off x="4737575" y="2736501"/>
            <a:ext cx="471000" cy="471000"/>
          </a:xfrm>
          <a:prstGeom prst="ellipse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254DB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711" name="Google Shape;1711;p223"/>
          <p:cNvSpPr/>
          <p:nvPr/>
        </p:nvSpPr>
        <p:spPr>
          <a:xfrm>
            <a:off x="4726975" y="3993076"/>
            <a:ext cx="471000" cy="471000"/>
          </a:xfrm>
          <a:prstGeom prst="ellipse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254DB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712" name="Google Shape;1712;p223"/>
          <p:cNvSpPr/>
          <p:nvPr/>
        </p:nvSpPr>
        <p:spPr>
          <a:xfrm>
            <a:off x="468575" y="1479926"/>
            <a:ext cx="471000" cy="471000"/>
          </a:xfrm>
          <a:prstGeom prst="ellipse">
            <a:avLst/>
          </a:prstGeom>
          <a:noFill/>
          <a:ln cap="flat" cmpd="sng" w="19050">
            <a:solidFill>
              <a:srgbClr val="B5D6B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254DB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descr="title" id="1713" name="Google Shape;1713;p2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System Maintenance and Optimization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714" name="Google Shape;1714;p223"/>
          <p:cNvSpPr txBox="1"/>
          <p:nvPr>
            <p:ph idx="4" type="body"/>
          </p:nvPr>
        </p:nvSpPr>
        <p:spPr>
          <a:xfrm>
            <a:off x="2309475" y="1140075"/>
            <a:ext cx="2031600" cy="115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Performing routine system updates, cleaning up temporary files, and running disk defragmentation to ensure optimal performance and prevent system slowdowns.</a:t>
            </a:r>
            <a:endParaRPr sz="1100"/>
          </a:p>
        </p:txBody>
      </p:sp>
      <p:sp>
        <p:nvSpPr>
          <p:cNvPr descr="detail_1" id="1715" name="Google Shape;1715;p223"/>
          <p:cNvSpPr txBox="1"/>
          <p:nvPr>
            <p:ph idx="5" type="body"/>
          </p:nvPr>
        </p:nvSpPr>
        <p:spPr>
          <a:xfrm>
            <a:off x="2309475" y="2396651"/>
            <a:ext cx="2031600" cy="115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Adjusting system settings to allocate resources efficiently, managing startup programs, and optimizing memory usage for better system performance.</a:t>
            </a:r>
            <a:endParaRPr sz="1100"/>
          </a:p>
        </p:txBody>
      </p:sp>
      <p:sp>
        <p:nvSpPr>
          <p:cNvPr descr="header_0" id="1716" name="Google Shape;1716;p223"/>
          <p:cNvSpPr txBox="1"/>
          <p:nvPr>
            <p:ph idx="6" type="subTitle"/>
          </p:nvPr>
        </p:nvSpPr>
        <p:spPr>
          <a:xfrm>
            <a:off x="1025575" y="1140075"/>
            <a:ext cx="1197900" cy="115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Regular Maintenance</a:t>
            </a:r>
            <a:endParaRPr sz="1200"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717" name="Google Shape;1717;p223"/>
          <p:cNvSpPr txBox="1"/>
          <p:nvPr>
            <p:ph idx="7" type="subTitle"/>
          </p:nvPr>
        </p:nvSpPr>
        <p:spPr>
          <a:xfrm>
            <a:off x="1025575" y="2396593"/>
            <a:ext cx="1197900" cy="115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Optimizing System Settings</a:t>
            </a:r>
            <a:endParaRPr sz="1200"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2" id="1718" name="Google Shape;1718;p223"/>
          <p:cNvSpPr txBox="1"/>
          <p:nvPr>
            <p:ph idx="8" type="subTitle"/>
          </p:nvPr>
        </p:nvSpPr>
        <p:spPr>
          <a:xfrm>
            <a:off x="1025575" y="3653125"/>
            <a:ext cx="1197900" cy="115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Upgrading Hardware Components</a:t>
            </a:r>
            <a:endParaRPr sz="1200"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719" name="Google Shape;1719;p223"/>
          <p:cNvSpPr txBox="1"/>
          <p:nvPr>
            <p:ph idx="9" type="body"/>
          </p:nvPr>
        </p:nvSpPr>
        <p:spPr>
          <a:xfrm>
            <a:off x="2309475" y="3653226"/>
            <a:ext cx="2031600" cy="115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Considering hardware upgrades such as adding more RAM, upgrading storage drives to SSDs, or replacing outdated components to enhance system speed and responsiveness.</a:t>
            </a:r>
            <a:endParaRPr sz="1100"/>
          </a:p>
        </p:txBody>
      </p:sp>
      <p:sp>
        <p:nvSpPr>
          <p:cNvPr descr="detail_3" id="1720" name="Google Shape;1720;p223"/>
          <p:cNvSpPr txBox="1"/>
          <p:nvPr>
            <p:ph idx="13" type="body"/>
          </p:nvPr>
        </p:nvSpPr>
        <p:spPr>
          <a:xfrm>
            <a:off x="6655200" y="1140025"/>
            <a:ext cx="2031600" cy="115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Implementing error-checking tools, monitoring system logs for issues, and addressing software conflicts to prevent errors that can impact system performance and stability.</a:t>
            </a:r>
            <a:endParaRPr sz="1100"/>
          </a:p>
        </p:txBody>
      </p:sp>
      <p:sp>
        <p:nvSpPr>
          <p:cNvPr descr="detail_4" id="1721" name="Google Shape;1721;p223"/>
          <p:cNvSpPr txBox="1"/>
          <p:nvPr>
            <p:ph idx="14" type="body"/>
          </p:nvPr>
        </p:nvSpPr>
        <p:spPr>
          <a:xfrm>
            <a:off x="6655200" y="2396602"/>
            <a:ext cx="2031600" cy="115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Updating software applications, removing unnecessary programs, and optimizing software configurations to streamline system operation and improve efficiency.</a:t>
            </a:r>
            <a:endParaRPr sz="1100"/>
          </a:p>
        </p:txBody>
      </p:sp>
      <p:sp>
        <p:nvSpPr>
          <p:cNvPr descr="header_3" id="1722" name="Google Shape;1722;p223"/>
          <p:cNvSpPr txBox="1"/>
          <p:nvPr>
            <p:ph idx="1" type="subTitle"/>
          </p:nvPr>
        </p:nvSpPr>
        <p:spPr>
          <a:xfrm>
            <a:off x="5333325" y="1140125"/>
            <a:ext cx="1197900" cy="115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Preventing Errors</a:t>
            </a:r>
            <a:endParaRPr sz="1200"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4" id="1723" name="Google Shape;1723;p223"/>
          <p:cNvSpPr txBox="1"/>
          <p:nvPr>
            <p:ph idx="2" type="subTitle"/>
          </p:nvPr>
        </p:nvSpPr>
        <p:spPr>
          <a:xfrm>
            <a:off x="5333325" y="2396643"/>
            <a:ext cx="1197900" cy="115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Optimizing Software</a:t>
            </a:r>
            <a:endParaRPr sz="1200"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5" id="1724" name="Google Shape;1724;p223"/>
          <p:cNvSpPr txBox="1"/>
          <p:nvPr>
            <p:ph idx="3" type="subTitle"/>
          </p:nvPr>
        </p:nvSpPr>
        <p:spPr>
          <a:xfrm>
            <a:off x="5333325" y="3653175"/>
            <a:ext cx="1197900" cy="115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Backup and Recovery Planning</a:t>
            </a:r>
            <a:endParaRPr sz="1200"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5" id="1725" name="Google Shape;1725;p223"/>
          <p:cNvSpPr txBox="1"/>
          <p:nvPr>
            <p:ph idx="15" type="body"/>
          </p:nvPr>
        </p:nvSpPr>
        <p:spPr>
          <a:xfrm>
            <a:off x="6655200" y="3653177"/>
            <a:ext cx="2031600" cy="115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Establishing backup schedules, testing data recovery procedures, and ensuring data integrity to safeguard against data loss and system failures.</a:t>
            </a:r>
            <a:endParaRPr sz="1100"/>
          </a:p>
        </p:txBody>
      </p:sp>
      <p:pic>
        <p:nvPicPr>
          <p:cNvPr id="1726" name="Google Shape;1726;p2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3575" y="1605750"/>
            <a:ext cx="219456" cy="2194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7" name="Google Shape;1727;p2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3575" y="2862275"/>
            <a:ext cx="219456" cy="2194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8" name="Google Shape;1728;p2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3575" y="4118800"/>
            <a:ext cx="219456" cy="2194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9" name="Google Shape;1729;p22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863300" y="1611225"/>
            <a:ext cx="219456" cy="2194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0" name="Google Shape;1730;p22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863300" y="2862275"/>
            <a:ext cx="219456" cy="2194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1" name="Google Shape;1731;p22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863300" y="4113325"/>
            <a:ext cx="219456" cy="219456"/>
          </a:xfrm>
          <a:prstGeom prst="rect">
            <a:avLst/>
          </a:prstGeom>
          <a:noFill/>
          <a:ln>
            <a:noFill/>
          </a:ln>
        </p:spPr>
      </p:pic>
      <p:sp>
        <p:nvSpPr>
          <p:cNvPr id="1732" name="Google Shape;1732;p22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3" name="Google Shape;1733;p223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4" name="Google Shape;1734;p223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2</a:t>
            </a:r>
            <a:endParaRPr b="1" sz="1600"/>
          </a:p>
        </p:txBody>
      </p:sp>
      <p:sp>
        <p:nvSpPr>
          <p:cNvPr id="1735" name="Google Shape;1735;p223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9" name="Shape 1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2" id="1740" name="Google Shape;1740;p224"/>
          <p:cNvSpPr txBox="1"/>
          <p:nvPr>
            <p:ph idx="3" type="body"/>
          </p:nvPr>
        </p:nvSpPr>
        <p:spPr>
          <a:xfrm>
            <a:off x="795300" y="2988250"/>
            <a:ext cx="3730500" cy="1142400"/>
          </a:xfrm>
          <a:prstGeom prst="rect">
            <a:avLst/>
          </a:prstGeom>
        </p:spPr>
        <p:txBody>
          <a:bodyPr anchorCtr="0" anchor="t" bIns="91425" lIns="137150" spcFirstLastPara="1" rIns="91425" wrap="square" tIns="0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Enhancing graphics cards or processors can lead to better performance in gaming and multimedia tasks, providing a smoother and more enjoyable experience.</a:t>
            </a:r>
            <a:endParaRPr/>
          </a:p>
        </p:txBody>
      </p:sp>
      <p:sp>
        <p:nvSpPr>
          <p:cNvPr descr="detail_1" id="1741" name="Google Shape;1741;p224"/>
          <p:cNvSpPr txBox="1"/>
          <p:nvPr>
            <p:ph idx="2" type="body"/>
          </p:nvPr>
        </p:nvSpPr>
        <p:spPr>
          <a:xfrm>
            <a:off x="5032011" y="1372950"/>
            <a:ext cx="3654900" cy="1142700"/>
          </a:xfrm>
          <a:prstGeom prst="rect">
            <a:avLst/>
          </a:prstGeom>
        </p:spPr>
        <p:txBody>
          <a:bodyPr anchorCtr="0" anchor="t" bIns="91425" lIns="137150" spcFirstLastPara="1" rIns="91425" wrap="square" tIns="0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Improved hardware can support multitasking and resource-intensive applications more efficiently, boosting overall productivity.</a:t>
            </a:r>
            <a:endParaRPr/>
          </a:p>
        </p:txBody>
      </p:sp>
      <p:sp>
        <p:nvSpPr>
          <p:cNvPr descr="title" id="1742" name="Google Shape;1742;p2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Upgrading Hardware Components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743" name="Google Shape;1743;p224"/>
          <p:cNvSpPr txBox="1"/>
          <p:nvPr>
            <p:ph idx="1" type="body"/>
          </p:nvPr>
        </p:nvSpPr>
        <p:spPr>
          <a:xfrm>
            <a:off x="800100" y="1372950"/>
            <a:ext cx="3730500" cy="114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91425" wrap="square" tIns="0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Upgrading hardware components such as RAM and solid-state drives can enhance system speed and responsiveness.</a:t>
            </a:r>
            <a:endParaRPr/>
          </a:p>
        </p:txBody>
      </p:sp>
      <p:sp>
        <p:nvSpPr>
          <p:cNvPr descr="detail_3" id="1744" name="Google Shape;1744;p224"/>
          <p:cNvSpPr txBox="1"/>
          <p:nvPr>
            <p:ph idx="3" type="body"/>
          </p:nvPr>
        </p:nvSpPr>
        <p:spPr>
          <a:xfrm>
            <a:off x="5027425" y="2988250"/>
            <a:ext cx="3659400" cy="1142400"/>
          </a:xfrm>
          <a:prstGeom prst="rect">
            <a:avLst/>
          </a:prstGeom>
        </p:spPr>
        <p:txBody>
          <a:bodyPr anchorCtr="0" anchor="t" bIns="91425" lIns="137150" spcFirstLastPara="1" rIns="91425" wrap="square" tIns="0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Investing in hardware upgrades prolongs the lifespan of your system, delaying the need for a full replacement and saving costs in the long run.</a:t>
            </a:r>
            <a:endParaRPr/>
          </a:p>
        </p:txBody>
      </p:sp>
      <p:sp>
        <p:nvSpPr>
          <p:cNvPr id="1745" name="Google Shape;1745;p224"/>
          <p:cNvSpPr/>
          <p:nvPr/>
        </p:nvSpPr>
        <p:spPr>
          <a:xfrm>
            <a:off x="574200" y="1372950"/>
            <a:ext cx="225900" cy="2259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accent3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46" name="Google Shape;1746;p224"/>
          <p:cNvSpPr/>
          <p:nvPr/>
        </p:nvSpPr>
        <p:spPr>
          <a:xfrm>
            <a:off x="574200" y="2988250"/>
            <a:ext cx="225900" cy="2259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accent3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47" name="Google Shape;1747;p224"/>
          <p:cNvSpPr/>
          <p:nvPr/>
        </p:nvSpPr>
        <p:spPr>
          <a:xfrm>
            <a:off x="4806100" y="1372950"/>
            <a:ext cx="225900" cy="2259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accent3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48" name="Google Shape;1748;p224"/>
          <p:cNvSpPr/>
          <p:nvPr/>
        </p:nvSpPr>
        <p:spPr>
          <a:xfrm>
            <a:off x="4806100" y="2988250"/>
            <a:ext cx="225900" cy="2259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accent3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49" name="Google Shape;1749;p22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0" name="Google Shape;1750;p224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1" name="Google Shape;1751;p224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2</a:t>
            </a:r>
            <a:endParaRPr b="1" sz="1600"/>
          </a:p>
        </p:txBody>
      </p:sp>
      <p:sp>
        <p:nvSpPr>
          <p:cNvPr id="1752" name="Google Shape;1752;p224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6" name="Shape 1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7" name="Google Shape;1757;p225"/>
          <p:cNvSpPr/>
          <p:nvPr/>
        </p:nvSpPr>
        <p:spPr>
          <a:xfrm>
            <a:off x="231375" y="-140650"/>
            <a:ext cx="1701000" cy="1701000"/>
          </a:xfrm>
          <a:prstGeom prst="ellipse">
            <a:avLst/>
          </a:prstGeom>
          <a:solidFill>
            <a:srgbClr val="B5D6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58" name="Google Shape;1758;p225"/>
          <p:cNvSpPr/>
          <p:nvPr/>
        </p:nvSpPr>
        <p:spPr>
          <a:xfrm>
            <a:off x="231375" y="1721238"/>
            <a:ext cx="1701000" cy="17010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59" name="Google Shape;1759;p225"/>
          <p:cNvSpPr/>
          <p:nvPr/>
        </p:nvSpPr>
        <p:spPr>
          <a:xfrm>
            <a:off x="231375" y="3583138"/>
            <a:ext cx="1701000" cy="1701000"/>
          </a:xfrm>
          <a:prstGeom prst="ellipse">
            <a:avLst/>
          </a:prstGeom>
          <a:solidFill>
            <a:srgbClr val="A5465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2" id="1760" name="Google Shape;1760;p225"/>
          <p:cNvPicPr preferRelativeResize="0"/>
          <p:nvPr/>
        </p:nvPicPr>
        <p:blipFill rotWithShape="1">
          <a:blip r:embed="rId3">
            <a:alphaModFix/>
          </a:blip>
          <a:srcRect b="0" l="0" r="0" t="45340"/>
          <a:stretch/>
        </p:blipFill>
        <p:spPr>
          <a:xfrm>
            <a:off x="231375" y="3583132"/>
            <a:ext cx="1701000" cy="1701000"/>
          </a:xfrm>
          <a:prstGeom prst="ellipse">
            <a:avLst/>
          </a:prstGeom>
          <a:noFill/>
          <a:ln>
            <a:noFill/>
          </a:ln>
        </p:spPr>
      </p:pic>
      <p:sp>
        <p:nvSpPr>
          <p:cNvPr descr="title" id="1761" name="Google Shape;1761;p225"/>
          <p:cNvSpPr txBox="1"/>
          <p:nvPr>
            <p:ph type="title"/>
          </p:nvPr>
        </p:nvSpPr>
        <p:spPr>
          <a:xfrm>
            <a:off x="2519825" y="450600"/>
            <a:ext cx="6283200" cy="567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Importance of Good Digital Hygiene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762" name="Google Shape;1762;p225"/>
          <p:cNvSpPr txBox="1"/>
          <p:nvPr>
            <p:ph idx="1" type="body"/>
          </p:nvPr>
        </p:nvSpPr>
        <p:spPr>
          <a:xfrm>
            <a:off x="2519900" y="1574608"/>
            <a:ext cx="5704200" cy="8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Investing time in organizing digital files and adopting secure practices improves workflow efficiency, reduces stress, and enhances data security.</a:t>
            </a:r>
            <a:endParaRPr sz="1100"/>
          </a:p>
        </p:txBody>
      </p:sp>
      <p:sp>
        <p:nvSpPr>
          <p:cNvPr descr="detail_1" id="1763" name="Google Shape;1763;p225"/>
          <p:cNvSpPr txBox="1"/>
          <p:nvPr>
            <p:ph idx="2" type="body"/>
          </p:nvPr>
        </p:nvSpPr>
        <p:spPr>
          <a:xfrm>
            <a:off x="2519900" y="2746875"/>
            <a:ext cx="5704200" cy="90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Maintaining good digital hygiene through effective file organization, backup strategies, and cybersecurity measures is essential to mitigate risks.</a:t>
            </a:r>
            <a:endParaRPr sz="1100"/>
          </a:p>
        </p:txBody>
      </p:sp>
      <p:sp>
        <p:nvSpPr>
          <p:cNvPr descr="header_0" id="1764" name="Google Shape;1764;p225"/>
          <p:cNvSpPr txBox="1"/>
          <p:nvPr>
            <p:ph idx="3" type="subTitle"/>
          </p:nvPr>
        </p:nvSpPr>
        <p:spPr>
          <a:xfrm>
            <a:off x="2519900" y="1254425"/>
            <a:ext cx="5704200" cy="320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Efficiency and Security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765" name="Google Shape;1765;p225"/>
          <p:cNvSpPr txBox="1"/>
          <p:nvPr>
            <p:ph idx="4" type="subTitle"/>
          </p:nvPr>
        </p:nvSpPr>
        <p:spPr>
          <a:xfrm>
            <a:off x="2519900" y="2441750"/>
            <a:ext cx="5704200" cy="320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Maintaining Digital Hygiene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766" name="Google Shape;1766;p225"/>
          <p:cNvPicPr preferRelativeResize="0"/>
          <p:nvPr/>
        </p:nvPicPr>
        <p:blipFill rotWithShape="1">
          <a:blip r:embed="rId4">
            <a:alphaModFix/>
          </a:blip>
          <a:srcRect b="26226" l="0" r="0" t="26226"/>
          <a:stretch/>
        </p:blipFill>
        <p:spPr>
          <a:xfrm>
            <a:off x="231375" y="-140649"/>
            <a:ext cx="1701000" cy="17010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1" id="1767" name="Google Shape;1767;p225"/>
          <p:cNvPicPr preferRelativeResize="0"/>
          <p:nvPr/>
        </p:nvPicPr>
        <p:blipFill rotWithShape="1">
          <a:blip r:embed="rId5">
            <a:alphaModFix/>
          </a:blip>
          <a:srcRect b="14532" l="0" r="0" t="14540"/>
          <a:stretch/>
        </p:blipFill>
        <p:spPr>
          <a:xfrm>
            <a:off x="231375" y="1721241"/>
            <a:ext cx="1701000" cy="1701000"/>
          </a:xfrm>
          <a:prstGeom prst="ellipse">
            <a:avLst/>
          </a:prstGeom>
          <a:noFill/>
          <a:ln>
            <a:noFill/>
          </a:ln>
        </p:spPr>
      </p:pic>
      <p:sp>
        <p:nvSpPr>
          <p:cNvPr descr="detail_2" id="1768" name="Google Shape;1768;p225"/>
          <p:cNvSpPr txBox="1"/>
          <p:nvPr>
            <p:ph idx="2" type="body"/>
          </p:nvPr>
        </p:nvSpPr>
        <p:spPr>
          <a:xfrm>
            <a:off x="2519825" y="3953875"/>
            <a:ext cx="5704200" cy="90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Disorganized computer files can lead to decreased productivity, increased stress, and higher risk of data loss, impacting work performance and well-being.</a:t>
            </a:r>
            <a:endParaRPr sz="1100"/>
          </a:p>
        </p:txBody>
      </p:sp>
      <p:sp>
        <p:nvSpPr>
          <p:cNvPr descr="header_2" id="1769" name="Google Shape;1769;p225"/>
          <p:cNvSpPr txBox="1"/>
          <p:nvPr>
            <p:ph idx="4" type="subTitle"/>
          </p:nvPr>
        </p:nvSpPr>
        <p:spPr>
          <a:xfrm>
            <a:off x="2519825" y="3648750"/>
            <a:ext cx="5704200" cy="320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Impact of Disorganization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770" name="Google Shape;1770;p22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1" name="Google Shape;1771;p225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2" name="Google Shape;1772;p225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2</a:t>
            </a:r>
            <a:endParaRPr b="1" sz="1600"/>
          </a:p>
        </p:txBody>
      </p:sp>
      <p:sp>
        <p:nvSpPr>
          <p:cNvPr id="1773" name="Google Shape;1773;p225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8" name="Shape 1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agenda_0" id="1399" name="Google Shape;1399;p208"/>
          <p:cNvSpPr txBox="1"/>
          <p:nvPr>
            <p:ph idx="1" type="body"/>
          </p:nvPr>
        </p:nvSpPr>
        <p:spPr>
          <a:xfrm>
            <a:off x="457200" y="1017725"/>
            <a:ext cx="4271100" cy="355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Introduction to Digital Disorganization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Difficulty Finding Files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Reduced Productivity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Increased Stress and Frustration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High Risk of Data Loss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Increased Security Concerns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Inefficiency in Collaborative Work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Decline in System Performance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Strategies for Effective File Organization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Utilizing Search Tools</a:t>
            </a:r>
            <a:endParaRPr sz="1300"/>
          </a:p>
        </p:txBody>
      </p:sp>
      <p:sp>
        <p:nvSpPr>
          <p:cNvPr id="1400" name="Google Shape;1400;p20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Agenda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agenda_1" id="1401" name="Google Shape;1401;p208"/>
          <p:cNvSpPr txBox="1"/>
          <p:nvPr>
            <p:ph idx="1" type="body"/>
          </p:nvPr>
        </p:nvSpPr>
        <p:spPr>
          <a:xfrm>
            <a:off x="4728400" y="1017600"/>
            <a:ext cx="4114800" cy="355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Implementing Time Management Techniques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Fostering Supportive Environments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Backup and Recovery Strategies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Data Encryption and User Education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Cybersecurity Measures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Collaborative Tools for Team Efficiency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System Maintenance and Optimization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Upgrading Hardware Components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Conclusion: Importance of Good Digital Hygiene</a:t>
            </a:r>
            <a:endParaRPr sz="1300"/>
          </a:p>
        </p:txBody>
      </p:sp>
      <p:sp>
        <p:nvSpPr>
          <p:cNvPr id="1402" name="Google Shape;1402;p20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3" name="Google Shape;1403;p208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4" name="Google Shape;1404;p208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2</a:t>
            </a:r>
            <a:endParaRPr b="1" sz="1600"/>
          </a:p>
        </p:txBody>
      </p:sp>
      <p:sp>
        <p:nvSpPr>
          <p:cNvPr id="1405" name="Google Shape;1405;p208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9" name="Shape 1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0" name="Google Shape;1410;p209"/>
          <p:cNvSpPr/>
          <p:nvPr/>
        </p:nvSpPr>
        <p:spPr>
          <a:xfrm>
            <a:off x="690500" y="1127725"/>
            <a:ext cx="2048100" cy="2048100"/>
          </a:xfrm>
          <a:prstGeom prst="ellipse">
            <a:avLst/>
          </a:prstGeom>
          <a:solidFill>
            <a:srgbClr val="B5D6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11" name="Google Shape;1411;p209"/>
          <p:cNvSpPr/>
          <p:nvPr/>
        </p:nvSpPr>
        <p:spPr>
          <a:xfrm>
            <a:off x="3548525" y="1127725"/>
            <a:ext cx="2048100" cy="2048100"/>
          </a:xfrm>
          <a:prstGeom prst="ellipse">
            <a:avLst/>
          </a:prstGeom>
          <a:solidFill>
            <a:srgbClr val="0254D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12" name="Google Shape;1412;p209"/>
          <p:cNvSpPr/>
          <p:nvPr/>
        </p:nvSpPr>
        <p:spPr>
          <a:xfrm>
            <a:off x="6406550" y="1127725"/>
            <a:ext cx="2048100" cy="20481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413" name="Google Shape;1413;p20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Introduction to Digital Disorganization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414" name="Google Shape;1414;p209"/>
          <p:cNvSpPr txBox="1"/>
          <p:nvPr>
            <p:ph idx="1" type="body"/>
          </p:nvPr>
        </p:nvSpPr>
        <p:spPr>
          <a:xfrm>
            <a:off x="457250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Improving file organization positively affects work output, time management, and mental well-being, enhancing productivity and efficiency.</a:t>
            </a:r>
            <a:endParaRPr sz="1100"/>
          </a:p>
        </p:txBody>
      </p:sp>
      <p:sp>
        <p:nvSpPr>
          <p:cNvPr descr="header_0" id="1415" name="Google Shape;1415;p209"/>
          <p:cNvSpPr txBox="1"/>
          <p:nvPr>
            <p:ph idx="3" type="subTitle"/>
          </p:nvPr>
        </p:nvSpPr>
        <p:spPr>
          <a:xfrm>
            <a:off x="456688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Impact of File Organization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1" id="1416" name="Google Shape;1416;p209"/>
          <p:cNvSpPr txBox="1"/>
          <p:nvPr>
            <p:ph idx="1" type="body"/>
          </p:nvPr>
        </p:nvSpPr>
        <p:spPr>
          <a:xfrm>
            <a:off x="3315263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Addressing digital messes through file organization strategies and digital hygiene practices is vital for workflow efficiency and well-being.</a:t>
            </a:r>
            <a:endParaRPr sz="1100"/>
          </a:p>
        </p:txBody>
      </p:sp>
      <p:sp>
        <p:nvSpPr>
          <p:cNvPr descr="header_1" id="1417" name="Google Shape;1417;p209"/>
          <p:cNvSpPr txBox="1"/>
          <p:nvPr>
            <p:ph idx="3" type="subTitle"/>
          </p:nvPr>
        </p:nvSpPr>
        <p:spPr>
          <a:xfrm>
            <a:off x="3314700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000">
                <a:latin typeface="Inter SemiBold"/>
                <a:ea typeface="Inter SemiBold"/>
                <a:cs typeface="Inter SemiBold"/>
                <a:sym typeface="Inter SemiBold"/>
              </a:rPr>
              <a:t>Importance of Effective Strategies</a:t>
            </a:r>
            <a:endParaRPr sz="10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418" name="Google Shape;1418;p209"/>
          <p:cNvSpPr txBox="1"/>
          <p:nvPr>
            <p:ph idx="1" type="body"/>
          </p:nvPr>
        </p:nvSpPr>
        <p:spPr>
          <a:xfrm>
            <a:off x="6173275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Disorganized computer files result in difficulty finding documents, reduced productivity, increased stress, and higher data loss risks.</a:t>
            </a:r>
            <a:endParaRPr sz="1100"/>
          </a:p>
        </p:txBody>
      </p:sp>
      <p:sp>
        <p:nvSpPr>
          <p:cNvPr descr="header_2" id="1419" name="Google Shape;1419;p209"/>
          <p:cNvSpPr txBox="1"/>
          <p:nvPr>
            <p:ph idx="3" type="subTitle"/>
          </p:nvPr>
        </p:nvSpPr>
        <p:spPr>
          <a:xfrm>
            <a:off x="6172713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000">
                <a:latin typeface="Inter SemiBold"/>
                <a:ea typeface="Inter SemiBold"/>
                <a:cs typeface="Inter SemiBold"/>
                <a:sym typeface="Inter SemiBold"/>
              </a:rPr>
              <a:t>Consequences of Disorganized Files</a:t>
            </a:r>
            <a:endParaRPr sz="10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420" name="Google Shape;1420;p209"/>
          <p:cNvPicPr preferRelativeResize="0"/>
          <p:nvPr/>
        </p:nvPicPr>
        <p:blipFill rotWithShape="1">
          <a:blip r:embed="rId3">
            <a:alphaModFix/>
          </a:blip>
          <a:srcRect b="12495" l="0" r="0" t="12502"/>
          <a:stretch/>
        </p:blipFill>
        <p:spPr>
          <a:xfrm>
            <a:off x="69050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1" id="1421" name="Google Shape;1421;p209"/>
          <p:cNvPicPr preferRelativeResize="0"/>
          <p:nvPr/>
        </p:nvPicPr>
        <p:blipFill rotWithShape="1">
          <a:blip r:embed="rId4">
            <a:alphaModFix/>
          </a:blip>
          <a:srcRect b="16626" l="0" r="0" t="16626"/>
          <a:stretch/>
        </p:blipFill>
        <p:spPr>
          <a:xfrm>
            <a:off x="3548525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2" id="1422" name="Google Shape;1422;p209"/>
          <p:cNvPicPr preferRelativeResize="0"/>
          <p:nvPr/>
        </p:nvPicPr>
        <p:blipFill rotWithShape="1">
          <a:blip r:embed="rId5">
            <a:alphaModFix/>
          </a:blip>
          <a:srcRect b="16675" l="0" r="0" t="16675"/>
          <a:stretch/>
        </p:blipFill>
        <p:spPr>
          <a:xfrm>
            <a:off x="640655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423" name="Google Shape;1423;p20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4" name="Google Shape;1424;p209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5" name="Google Shape;1425;p209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2</a:t>
            </a:r>
            <a:endParaRPr b="1" sz="1600"/>
          </a:p>
        </p:txBody>
      </p:sp>
      <p:sp>
        <p:nvSpPr>
          <p:cNvPr id="1426" name="Google Shape;1426;p209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430" name="Shape 1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1431" name="Google Shape;1431;p210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Difficulty Finding Files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32" name="Google Shape;1432;p210"/>
          <p:cNvSpPr/>
          <p:nvPr/>
        </p:nvSpPr>
        <p:spPr>
          <a:xfrm>
            <a:off x="457306" y="1164900"/>
            <a:ext cx="3995100" cy="3404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3" name="Google Shape;1433;p210"/>
          <p:cNvSpPr/>
          <p:nvPr/>
        </p:nvSpPr>
        <p:spPr>
          <a:xfrm>
            <a:off x="4691800" y="1164900"/>
            <a:ext cx="3995100" cy="3404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descr="detail_0" id="1434" name="Google Shape;1434;p210"/>
          <p:cNvSpPr txBox="1"/>
          <p:nvPr>
            <p:ph idx="1" type="body"/>
          </p:nvPr>
        </p:nvSpPr>
        <p:spPr>
          <a:xfrm>
            <a:off x="457200" y="1834900"/>
            <a:ext cx="3995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342900" rtl="0" algn="l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Char char="•"/>
            </a:pPr>
            <a:r>
              <a:rPr lang="en-GB" sz="1100"/>
              <a:t>Facing difficulties in finding specific digital documents or resources within a cluttered system</a:t>
            </a:r>
            <a:endParaRPr sz="1100"/>
          </a:p>
          <a:p>
            <a:pPr indent="-241300" lvl="0" marL="342900" rtl="0" algn="l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100"/>
              <a:buChar char="•"/>
            </a:pPr>
            <a:r>
              <a:rPr lang="en-GB" sz="1100"/>
              <a:t>Wasting time and decreasing productivity due to disorganization</a:t>
            </a:r>
            <a:endParaRPr sz="1100"/>
          </a:p>
          <a:p>
            <a:pPr indent="-241300" lvl="0" marL="342900" rtl="0" algn="l"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1100"/>
              <a:buChar char="•"/>
            </a:pPr>
            <a:r>
              <a:rPr lang="en-GB" sz="1100"/>
              <a:t>Frustration among users seeking essential information</a:t>
            </a:r>
            <a:endParaRPr sz="1100"/>
          </a:p>
        </p:txBody>
      </p:sp>
      <p:sp>
        <p:nvSpPr>
          <p:cNvPr descr="header_0" id="1435" name="Google Shape;1435;p210"/>
          <p:cNvSpPr txBox="1"/>
          <p:nvPr>
            <p:ph idx="3" type="subTitle"/>
          </p:nvPr>
        </p:nvSpPr>
        <p:spPr>
          <a:xfrm>
            <a:off x="457200" y="1164900"/>
            <a:ext cx="3995100" cy="622800"/>
          </a:xfrm>
          <a:prstGeom prst="rect">
            <a:avLst/>
          </a:prstGeom>
        </p:spPr>
        <p:txBody>
          <a:bodyPr anchorCtr="0" anchor="b" bIns="91425" lIns="182875" spcFirstLastPara="1" rIns="137150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solidFill>
                  <a:schemeClr val="accent4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Challenges of Locating Specific Documents</a:t>
            </a:r>
            <a:endParaRPr sz="1400">
              <a:solidFill>
                <a:schemeClr val="accent4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1" id="1436" name="Google Shape;1436;p210"/>
          <p:cNvSpPr txBox="1"/>
          <p:nvPr>
            <p:ph idx="2" type="body"/>
          </p:nvPr>
        </p:nvSpPr>
        <p:spPr>
          <a:xfrm>
            <a:off x="4691800" y="1834900"/>
            <a:ext cx="3995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3429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•"/>
            </a:pPr>
            <a:r>
              <a:rPr lang="en-GB" sz="1100"/>
              <a:t>Implementing effective file organization strategies</a:t>
            </a:r>
            <a:endParaRPr sz="1100"/>
          </a:p>
          <a:p>
            <a:pPr indent="-241300" lvl="0" marL="3429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100"/>
              <a:buChar char="•"/>
            </a:pPr>
            <a:r>
              <a:rPr lang="en-GB" sz="1100"/>
              <a:t>Utilizing search tools to streamline information retrieval and enhance workflow efficiency</a:t>
            </a:r>
            <a:endParaRPr sz="1100"/>
          </a:p>
          <a:p>
            <a:pPr indent="-241300" lvl="0" marL="342900" marR="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1100"/>
              <a:buChar char="•"/>
            </a:pPr>
            <a:r>
              <a:rPr lang="en-GB" sz="1100"/>
              <a:t>Improving digital workspace organization for better productivity</a:t>
            </a:r>
            <a:endParaRPr sz="1100"/>
          </a:p>
        </p:txBody>
      </p:sp>
      <p:sp>
        <p:nvSpPr>
          <p:cNvPr descr="header_1" id="1437" name="Google Shape;1437;p210"/>
          <p:cNvSpPr txBox="1"/>
          <p:nvPr>
            <p:ph idx="4" type="subTitle"/>
          </p:nvPr>
        </p:nvSpPr>
        <p:spPr>
          <a:xfrm>
            <a:off x="4691800" y="1164900"/>
            <a:ext cx="3995100" cy="622800"/>
          </a:xfrm>
          <a:prstGeom prst="rect">
            <a:avLst/>
          </a:prstGeom>
        </p:spPr>
        <p:txBody>
          <a:bodyPr anchorCtr="0" anchor="b" bIns="91425" lIns="182875" spcFirstLastPara="1" rIns="137150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Solutions for Effective File Organization</a:t>
            </a:r>
            <a:endParaRPr sz="14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438" name="Google Shape;1438;p21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9" name="Google Shape;1439;p210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0" name="Google Shape;1440;p210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2</a:t>
            </a:r>
            <a:endParaRPr b="1" sz="1600"/>
          </a:p>
        </p:txBody>
      </p:sp>
      <p:sp>
        <p:nvSpPr>
          <p:cNvPr id="1441" name="Google Shape;1441;p210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45" name="Shape 1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2" id="1446" name="Google Shape;1446;p211"/>
          <p:cNvSpPr txBox="1"/>
          <p:nvPr>
            <p:ph idx="2" type="body"/>
          </p:nvPr>
        </p:nvSpPr>
        <p:spPr>
          <a:xfrm>
            <a:off x="457200" y="3035644"/>
            <a:ext cx="6862500" cy="72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Implementing decluttering strategies can improve productivity and task completion.</a:t>
            </a:r>
            <a:endParaRPr/>
          </a:p>
        </p:txBody>
      </p:sp>
      <p:sp>
        <p:nvSpPr>
          <p:cNvPr descr="detail_1" id="1447" name="Google Shape;1447;p211"/>
          <p:cNvSpPr txBox="1"/>
          <p:nvPr>
            <p:ph idx="1" type="body"/>
          </p:nvPr>
        </p:nvSpPr>
        <p:spPr>
          <a:xfrm>
            <a:off x="457200" y="2131983"/>
            <a:ext cx="6862500" cy="72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Missed deadlines are common due to disorganization and inefficiencies in workflow.</a:t>
            </a:r>
            <a:endParaRPr/>
          </a:p>
        </p:txBody>
      </p:sp>
      <p:sp>
        <p:nvSpPr>
          <p:cNvPr descr="detail_0" id="1448" name="Google Shape;1448;p211"/>
          <p:cNvSpPr txBox="1"/>
          <p:nvPr>
            <p:ph idx="3" type="body"/>
          </p:nvPr>
        </p:nvSpPr>
        <p:spPr>
          <a:xfrm>
            <a:off x="457200" y="1228322"/>
            <a:ext cx="6862500" cy="72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Digital clutter hinders efficiency and output, causing delays and lower quality work.</a:t>
            </a:r>
            <a:endParaRPr sz="1400"/>
          </a:p>
        </p:txBody>
      </p:sp>
      <p:sp>
        <p:nvSpPr>
          <p:cNvPr descr="title" id="1449" name="Google Shape;1449;p21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Reduced Productivity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1450" name="Google Shape;1450;p211"/>
          <p:cNvCxnSpPr/>
          <p:nvPr/>
        </p:nvCxnSpPr>
        <p:spPr>
          <a:xfrm>
            <a:off x="457200" y="2044969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51" name="Google Shape;1451;p211"/>
          <p:cNvCxnSpPr/>
          <p:nvPr/>
        </p:nvCxnSpPr>
        <p:spPr>
          <a:xfrm>
            <a:off x="457200" y="2948631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52" name="Google Shape;1452;p211"/>
          <p:cNvCxnSpPr/>
          <p:nvPr/>
        </p:nvCxnSpPr>
        <p:spPr>
          <a:xfrm>
            <a:off x="457200" y="11496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53" name="Google Shape;1453;p211"/>
          <p:cNvCxnSpPr/>
          <p:nvPr/>
        </p:nvCxnSpPr>
        <p:spPr>
          <a:xfrm>
            <a:off x="457200" y="38439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descr="detail_3" id="1454" name="Google Shape;1454;p211"/>
          <p:cNvSpPr txBox="1"/>
          <p:nvPr>
            <p:ph idx="2" type="body"/>
          </p:nvPr>
        </p:nvSpPr>
        <p:spPr>
          <a:xfrm>
            <a:off x="457200" y="3922644"/>
            <a:ext cx="6862500" cy="72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Time management techniques help prioritize tasks and optimize work processes.</a:t>
            </a:r>
            <a:endParaRPr/>
          </a:p>
        </p:txBody>
      </p:sp>
      <p:cxnSp>
        <p:nvCxnSpPr>
          <p:cNvPr id="1455" name="Google Shape;1455;p211"/>
          <p:cNvCxnSpPr/>
          <p:nvPr/>
        </p:nvCxnSpPr>
        <p:spPr>
          <a:xfrm>
            <a:off x="457200" y="4730950"/>
            <a:ext cx="77706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456" name="Google Shape;1456;p21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7" name="Google Shape;1457;p211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8" name="Google Shape;1458;p211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2</a:t>
            </a:r>
            <a:endParaRPr b="1" sz="1600"/>
          </a:p>
        </p:txBody>
      </p:sp>
      <p:sp>
        <p:nvSpPr>
          <p:cNvPr id="1459" name="Google Shape;1459;p211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3" name="Shape 1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" name="Google Shape;1464;p212"/>
          <p:cNvSpPr/>
          <p:nvPr/>
        </p:nvSpPr>
        <p:spPr>
          <a:xfrm>
            <a:off x="493851" y="1137675"/>
            <a:ext cx="2097900" cy="1097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65" name="Google Shape;1465;p212"/>
          <p:cNvSpPr/>
          <p:nvPr/>
        </p:nvSpPr>
        <p:spPr>
          <a:xfrm>
            <a:off x="493776" y="2327325"/>
            <a:ext cx="2097900" cy="1097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66" name="Google Shape;1466;p212"/>
          <p:cNvSpPr/>
          <p:nvPr/>
        </p:nvSpPr>
        <p:spPr>
          <a:xfrm>
            <a:off x="493776" y="3516900"/>
            <a:ext cx="2097900" cy="1097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467" name="Google Shape;1467;p21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Effects of Disorganization on Well-being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468" name="Google Shape;1468;p212"/>
          <p:cNvSpPr txBox="1"/>
          <p:nvPr>
            <p:ph idx="1" type="body"/>
          </p:nvPr>
        </p:nvSpPr>
        <p:spPr>
          <a:xfrm>
            <a:off x="4572000" y="1101300"/>
            <a:ext cx="4114800" cy="109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Disorganization can lead to feelings of overwhelm, irritability, and dissatisfaction, negatively impacting mental and physical well-being.</a:t>
            </a:r>
            <a:endParaRPr sz="1100"/>
          </a:p>
        </p:txBody>
      </p:sp>
      <p:sp>
        <p:nvSpPr>
          <p:cNvPr descr="header_0" id="1469" name="Google Shape;1469;p212"/>
          <p:cNvSpPr txBox="1"/>
          <p:nvPr>
            <p:ph idx="3" type="subTitle"/>
          </p:nvPr>
        </p:nvSpPr>
        <p:spPr>
          <a:xfrm>
            <a:off x="2693650" y="1102025"/>
            <a:ext cx="1755900" cy="109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Increased Stress and Frustration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470" name="Google Shape;1470;p2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1102025"/>
            <a:ext cx="2097751" cy="10977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1471" name="Google Shape;1471;p2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2291662"/>
            <a:ext cx="2097751" cy="10977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2" id="1472" name="Google Shape;1472;p2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3481298"/>
            <a:ext cx="2097751" cy="1097776"/>
          </a:xfrm>
          <a:prstGeom prst="rect">
            <a:avLst/>
          </a:prstGeom>
          <a:noFill/>
          <a:ln>
            <a:noFill/>
          </a:ln>
        </p:spPr>
      </p:pic>
      <p:sp>
        <p:nvSpPr>
          <p:cNvPr descr="detail_1" id="1473" name="Google Shape;1473;p212"/>
          <p:cNvSpPr txBox="1"/>
          <p:nvPr>
            <p:ph idx="1" type="body"/>
          </p:nvPr>
        </p:nvSpPr>
        <p:spPr>
          <a:xfrm>
            <a:off x="4572000" y="2284063"/>
            <a:ext cx="4114800" cy="109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Addressing underlying issues, practicing stress management techniques, and fostering supportive environments can help alleviate increased stress and frustration.</a:t>
            </a:r>
            <a:endParaRPr sz="1100"/>
          </a:p>
        </p:txBody>
      </p:sp>
      <p:sp>
        <p:nvSpPr>
          <p:cNvPr descr="header_1" id="1474" name="Google Shape;1474;p212"/>
          <p:cNvSpPr txBox="1"/>
          <p:nvPr>
            <p:ph idx="3" type="subTitle"/>
          </p:nvPr>
        </p:nvSpPr>
        <p:spPr>
          <a:xfrm>
            <a:off x="2693650" y="2284788"/>
            <a:ext cx="1755900" cy="109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Emotional Impact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475" name="Google Shape;1475;p212"/>
          <p:cNvSpPr txBox="1"/>
          <p:nvPr>
            <p:ph idx="1" type="body"/>
          </p:nvPr>
        </p:nvSpPr>
        <p:spPr>
          <a:xfrm>
            <a:off x="4572000" y="3480575"/>
            <a:ext cx="4114800" cy="109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A cluttered digital space can contribute to feelings of overwhelm and anxiety, making it challenging to stay focused and productive.</a:t>
            </a:r>
            <a:endParaRPr sz="1100"/>
          </a:p>
        </p:txBody>
      </p:sp>
      <p:sp>
        <p:nvSpPr>
          <p:cNvPr descr="header_2" id="1476" name="Google Shape;1476;p212"/>
          <p:cNvSpPr txBox="1"/>
          <p:nvPr>
            <p:ph idx="3" type="subTitle"/>
          </p:nvPr>
        </p:nvSpPr>
        <p:spPr>
          <a:xfrm>
            <a:off x="2693650" y="3481300"/>
            <a:ext cx="1755900" cy="109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Digital Clutter Effects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477" name="Google Shape;1477;p21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8" name="Google Shape;1478;p212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9" name="Google Shape;1479;p212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2</a:t>
            </a:r>
            <a:endParaRPr b="1" sz="1600"/>
          </a:p>
        </p:txBody>
      </p:sp>
      <p:sp>
        <p:nvSpPr>
          <p:cNvPr id="1480" name="Google Shape;1480;p212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484" name="Shape 1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2" id="1485" name="Google Shape;1485;p213"/>
          <p:cNvSpPr txBox="1"/>
          <p:nvPr>
            <p:ph idx="1" type="body"/>
          </p:nvPr>
        </p:nvSpPr>
        <p:spPr>
          <a:xfrm>
            <a:off x="457150" y="3395525"/>
            <a:ext cx="3982200" cy="125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4570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100"/>
              <a:buNone/>
            </a:pPr>
            <a:r>
              <a:rPr lang="en-GB" sz="1200"/>
              <a:t>Protecting sensitive information from unauthorized access and breaches through encryption technology is crucial for data security.</a:t>
            </a:r>
            <a:endParaRPr sz="1200"/>
          </a:p>
        </p:txBody>
      </p:sp>
      <p:sp>
        <p:nvSpPr>
          <p:cNvPr descr="header_2" id="1486" name="Google Shape;1486;p213"/>
          <p:cNvSpPr txBox="1"/>
          <p:nvPr>
            <p:ph idx="4294967295" type="subTitle"/>
          </p:nvPr>
        </p:nvSpPr>
        <p:spPr>
          <a:xfrm>
            <a:off x="457150" y="2969550"/>
            <a:ext cx="3982200" cy="426000"/>
          </a:xfrm>
          <a:prstGeom prst="rect">
            <a:avLst/>
          </a:prstGeom>
          <a:noFill/>
          <a:ln>
            <a:noFill/>
          </a:ln>
        </p:spPr>
        <p:txBody>
          <a:bodyPr anchorCtr="0" anchor="b" bIns="137150" lIns="4570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 sz="14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Significance of Data Encryption</a:t>
            </a:r>
            <a:endParaRPr sz="1400"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3" id="1487" name="Google Shape;1487;p213"/>
          <p:cNvSpPr txBox="1"/>
          <p:nvPr>
            <p:ph idx="4294967295" type="subTitle"/>
          </p:nvPr>
        </p:nvSpPr>
        <p:spPr>
          <a:xfrm>
            <a:off x="4704650" y="2969450"/>
            <a:ext cx="3982200" cy="426000"/>
          </a:xfrm>
          <a:prstGeom prst="rect">
            <a:avLst/>
          </a:prstGeom>
          <a:noFill/>
          <a:ln>
            <a:noFill/>
          </a:ln>
        </p:spPr>
        <p:txBody>
          <a:bodyPr anchorCtr="0" anchor="b" bIns="137150" lIns="4570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 sz="14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Role of User Education</a:t>
            </a:r>
            <a:endParaRPr sz="1400"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3" id="1488" name="Google Shape;1488;p213"/>
          <p:cNvSpPr txBox="1"/>
          <p:nvPr>
            <p:ph idx="2" type="body"/>
          </p:nvPr>
        </p:nvSpPr>
        <p:spPr>
          <a:xfrm>
            <a:off x="4704651" y="3395525"/>
            <a:ext cx="3982200" cy="1258800"/>
          </a:xfrm>
          <a:prstGeom prst="rect">
            <a:avLst/>
          </a:prstGeom>
        </p:spPr>
        <p:txBody>
          <a:bodyPr anchorCtr="0" anchor="t" bIns="91425" lIns="45700" spcFirstLastPara="1" rIns="9142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Educating users on data protection measures enhances awareness and reduces the likelihood of data loss incidents.</a:t>
            </a:r>
            <a:endParaRPr sz="1200"/>
          </a:p>
        </p:txBody>
      </p:sp>
      <p:cxnSp>
        <p:nvCxnSpPr>
          <p:cNvPr id="1489" name="Google Shape;1489;p213"/>
          <p:cNvCxnSpPr/>
          <p:nvPr/>
        </p:nvCxnSpPr>
        <p:spPr>
          <a:xfrm>
            <a:off x="457158" y="3395550"/>
            <a:ext cx="3658800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90" name="Google Shape;1490;p213"/>
          <p:cNvCxnSpPr/>
          <p:nvPr/>
        </p:nvCxnSpPr>
        <p:spPr>
          <a:xfrm>
            <a:off x="4704661" y="3395550"/>
            <a:ext cx="3657600" cy="39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descr="detail_0" id="1491" name="Google Shape;1491;p213"/>
          <p:cNvSpPr txBox="1"/>
          <p:nvPr>
            <p:ph idx="1" type="body"/>
          </p:nvPr>
        </p:nvSpPr>
        <p:spPr>
          <a:xfrm>
            <a:off x="457200" y="1607925"/>
            <a:ext cx="3982200" cy="125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4570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100"/>
              <a:buNone/>
            </a:pPr>
            <a:r>
              <a:rPr lang="en-GB" sz="1200"/>
              <a:t>Potential risks include hardware failure, cyberattacks, and human errors leading to financial loss and compromised privacy.</a:t>
            </a:r>
            <a:endParaRPr sz="1200"/>
          </a:p>
        </p:txBody>
      </p:sp>
      <p:sp>
        <p:nvSpPr>
          <p:cNvPr descr="header_0" id="1492" name="Google Shape;1492;p213"/>
          <p:cNvSpPr txBox="1"/>
          <p:nvPr>
            <p:ph idx="4294967295" type="subTitle"/>
          </p:nvPr>
        </p:nvSpPr>
        <p:spPr>
          <a:xfrm>
            <a:off x="457200" y="1181950"/>
            <a:ext cx="3982200" cy="426000"/>
          </a:xfrm>
          <a:prstGeom prst="rect">
            <a:avLst/>
          </a:prstGeom>
          <a:noFill/>
          <a:ln>
            <a:noFill/>
          </a:ln>
        </p:spPr>
        <p:txBody>
          <a:bodyPr anchorCtr="0" anchor="b" bIns="137150" lIns="4570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 sz="14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Threats of Data Loss</a:t>
            </a:r>
            <a:endParaRPr sz="1400"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493" name="Google Shape;1493;p213"/>
          <p:cNvSpPr txBox="1"/>
          <p:nvPr>
            <p:ph idx="4294967295" type="subTitle"/>
          </p:nvPr>
        </p:nvSpPr>
        <p:spPr>
          <a:xfrm>
            <a:off x="4704700" y="1181850"/>
            <a:ext cx="3982200" cy="426000"/>
          </a:xfrm>
          <a:prstGeom prst="rect">
            <a:avLst/>
          </a:prstGeom>
          <a:noFill/>
          <a:ln>
            <a:noFill/>
          </a:ln>
        </p:spPr>
        <p:txBody>
          <a:bodyPr anchorCtr="0" anchor="b" bIns="137150" lIns="4570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 sz="14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Importance of Backup and Recovery</a:t>
            </a:r>
            <a:endParaRPr sz="1400"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1" id="1494" name="Google Shape;1494;p213"/>
          <p:cNvSpPr txBox="1"/>
          <p:nvPr>
            <p:ph idx="2" type="body"/>
          </p:nvPr>
        </p:nvSpPr>
        <p:spPr>
          <a:xfrm>
            <a:off x="4704701" y="1607925"/>
            <a:ext cx="3982200" cy="1258800"/>
          </a:xfrm>
          <a:prstGeom prst="rect">
            <a:avLst/>
          </a:prstGeom>
        </p:spPr>
        <p:txBody>
          <a:bodyPr anchorCtr="0" anchor="t" bIns="91425" lIns="45700" spcFirstLastPara="1" rIns="9142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Implementing robust strategies ensures data integrity, availability, and business continuity in the face of unforeseen events.</a:t>
            </a:r>
            <a:endParaRPr sz="1200"/>
          </a:p>
        </p:txBody>
      </p:sp>
      <p:sp>
        <p:nvSpPr>
          <p:cNvPr descr="title" id="1495" name="Google Shape;1495;p21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High Risk of Data Loss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1496" name="Google Shape;1496;p213"/>
          <p:cNvCxnSpPr/>
          <p:nvPr/>
        </p:nvCxnSpPr>
        <p:spPr>
          <a:xfrm>
            <a:off x="457208" y="1607950"/>
            <a:ext cx="3658800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97" name="Google Shape;1497;p213"/>
          <p:cNvCxnSpPr/>
          <p:nvPr/>
        </p:nvCxnSpPr>
        <p:spPr>
          <a:xfrm>
            <a:off x="4704711" y="1607950"/>
            <a:ext cx="3657600" cy="39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498" name="Google Shape;1498;p21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9" name="Google Shape;1499;p213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0" name="Google Shape;1500;p213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2</a:t>
            </a:r>
            <a:endParaRPr b="1" sz="1600"/>
          </a:p>
        </p:txBody>
      </p:sp>
      <p:sp>
        <p:nvSpPr>
          <p:cNvPr id="1501" name="Google Shape;1501;p213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505" name="Shape 1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6" name="Google Shape;1506;p214"/>
          <p:cNvSpPr/>
          <p:nvPr/>
        </p:nvSpPr>
        <p:spPr>
          <a:xfrm>
            <a:off x="4234775" y="1201950"/>
            <a:ext cx="731400" cy="7314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507" name="Google Shape;1507;p214"/>
          <p:cNvSpPr/>
          <p:nvPr/>
        </p:nvSpPr>
        <p:spPr>
          <a:xfrm>
            <a:off x="7007975" y="1201950"/>
            <a:ext cx="731400" cy="7314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508" name="Google Shape;1508;p214"/>
          <p:cNvSpPr/>
          <p:nvPr/>
        </p:nvSpPr>
        <p:spPr>
          <a:xfrm>
            <a:off x="7008125" y="2978325"/>
            <a:ext cx="731400" cy="7314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509" name="Google Shape;1509;p214"/>
          <p:cNvSpPr/>
          <p:nvPr/>
        </p:nvSpPr>
        <p:spPr>
          <a:xfrm>
            <a:off x="4236275" y="2978325"/>
            <a:ext cx="731400" cy="7314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510" name="Google Shape;1510;p214"/>
          <p:cNvSpPr/>
          <p:nvPr/>
        </p:nvSpPr>
        <p:spPr>
          <a:xfrm>
            <a:off x="1408125" y="2978325"/>
            <a:ext cx="731400" cy="7314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511" name="Google Shape;1511;p214"/>
          <p:cNvSpPr txBox="1"/>
          <p:nvPr>
            <p:ph idx="6" type="subTitle"/>
          </p:nvPr>
        </p:nvSpPr>
        <p:spPr>
          <a:xfrm>
            <a:off x="7064525" y="1258350"/>
            <a:ext cx="618600" cy="61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3</a:t>
            </a:r>
            <a:endParaRPr/>
          </a:p>
        </p:txBody>
      </p:sp>
      <p:sp>
        <p:nvSpPr>
          <p:cNvPr id="1512" name="Google Shape;1512;p214"/>
          <p:cNvSpPr txBox="1"/>
          <p:nvPr>
            <p:ph idx="5" type="subTitle"/>
          </p:nvPr>
        </p:nvSpPr>
        <p:spPr>
          <a:xfrm>
            <a:off x="4291175" y="1258350"/>
            <a:ext cx="618600" cy="61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2</a:t>
            </a:r>
            <a:endParaRPr/>
          </a:p>
        </p:txBody>
      </p:sp>
      <p:sp>
        <p:nvSpPr>
          <p:cNvPr descr="detail_1" id="1513" name="Google Shape;1513;p214"/>
          <p:cNvSpPr txBox="1"/>
          <p:nvPr>
            <p:ph idx="2" type="body"/>
          </p:nvPr>
        </p:nvSpPr>
        <p:spPr>
          <a:xfrm>
            <a:off x="3259175" y="1944063"/>
            <a:ext cx="26265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It results in delays, misunderstandings, and duplicated efforts, impacting productivity.</a:t>
            </a:r>
            <a:endParaRPr sz="1100"/>
          </a:p>
        </p:txBody>
      </p:sp>
      <p:sp>
        <p:nvSpPr>
          <p:cNvPr descr="detail_2" id="1514" name="Google Shape;1514;p214"/>
          <p:cNvSpPr txBox="1"/>
          <p:nvPr>
            <p:ph idx="3" type="body"/>
          </p:nvPr>
        </p:nvSpPr>
        <p:spPr>
          <a:xfrm>
            <a:off x="6060584" y="1944063"/>
            <a:ext cx="26265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Enhancing communication channels can reduce misunderstandings and ensure clarity in tasks.</a:t>
            </a:r>
            <a:endParaRPr sz="1100"/>
          </a:p>
        </p:txBody>
      </p:sp>
      <p:sp>
        <p:nvSpPr>
          <p:cNvPr descr="title" id="1515" name="Google Shape;1515;p21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Inefficiency in Collaborative Work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516" name="Google Shape;1516;p214"/>
          <p:cNvSpPr txBox="1"/>
          <p:nvPr>
            <p:ph idx="1" type="body"/>
          </p:nvPr>
        </p:nvSpPr>
        <p:spPr>
          <a:xfrm>
            <a:off x="457463" y="1944063"/>
            <a:ext cx="26265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Disorganization hinders effective teamwork and coordination among individuals or groups.</a:t>
            </a:r>
            <a:endParaRPr sz="1100"/>
          </a:p>
        </p:txBody>
      </p:sp>
      <p:sp>
        <p:nvSpPr>
          <p:cNvPr id="1517" name="Google Shape;1517;p214"/>
          <p:cNvSpPr/>
          <p:nvPr/>
        </p:nvSpPr>
        <p:spPr>
          <a:xfrm>
            <a:off x="1405025" y="1201950"/>
            <a:ext cx="731400" cy="7314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518" name="Google Shape;1518;p214"/>
          <p:cNvSpPr txBox="1"/>
          <p:nvPr>
            <p:ph idx="4" type="subTitle"/>
          </p:nvPr>
        </p:nvSpPr>
        <p:spPr>
          <a:xfrm>
            <a:off x="1461275" y="1258350"/>
            <a:ext cx="618600" cy="61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1</a:t>
            </a:r>
            <a:endParaRPr/>
          </a:p>
        </p:txBody>
      </p:sp>
      <p:sp>
        <p:nvSpPr>
          <p:cNvPr descr="detail_3" id="1519" name="Google Shape;1519;p214"/>
          <p:cNvSpPr txBox="1"/>
          <p:nvPr>
            <p:ph idx="7" type="body"/>
          </p:nvPr>
        </p:nvSpPr>
        <p:spPr>
          <a:xfrm>
            <a:off x="457250" y="3739375"/>
            <a:ext cx="26265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Using collaborative tools such as project management software can streamline workflows and improve coordination.</a:t>
            </a:r>
            <a:endParaRPr sz="1100"/>
          </a:p>
        </p:txBody>
      </p:sp>
      <p:sp>
        <p:nvSpPr>
          <p:cNvPr descr="detail_4" id="1520" name="Google Shape;1520;p214"/>
          <p:cNvSpPr txBox="1"/>
          <p:nvPr>
            <p:ph idx="8" type="body"/>
          </p:nvPr>
        </p:nvSpPr>
        <p:spPr>
          <a:xfrm>
            <a:off x="3258950" y="3739375"/>
            <a:ext cx="26265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Clear roles and responsibilities help in avoiding duplicated efforts and conflicts within teams.</a:t>
            </a:r>
            <a:endParaRPr sz="1100"/>
          </a:p>
        </p:txBody>
      </p:sp>
      <p:sp>
        <p:nvSpPr>
          <p:cNvPr descr="detail_5" id="1521" name="Google Shape;1521;p214"/>
          <p:cNvSpPr txBox="1"/>
          <p:nvPr>
            <p:ph idx="9" type="body"/>
          </p:nvPr>
        </p:nvSpPr>
        <p:spPr>
          <a:xfrm>
            <a:off x="6060275" y="3739375"/>
            <a:ext cx="26265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Efficiency and synergy within teams can be enhanced by addressing communication gaps and utilizing technology effectively.</a:t>
            </a:r>
            <a:endParaRPr sz="1100"/>
          </a:p>
        </p:txBody>
      </p:sp>
      <p:sp>
        <p:nvSpPr>
          <p:cNvPr id="1522" name="Google Shape;1522;p214"/>
          <p:cNvSpPr txBox="1"/>
          <p:nvPr>
            <p:ph idx="13" type="subTitle"/>
          </p:nvPr>
        </p:nvSpPr>
        <p:spPr>
          <a:xfrm>
            <a:off x="1461175" y="3034725"/>
            <a:ext cx="618600" cy="61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4</a:t>
            </a:r>
            <a:endParaRPr/>
          </a:p>
        </p:txBody>
      </p:sp>
      <p:sp>
        <p:nvSpPr>
          <p:cNvPr id="1523" name="Google Shape;1523;p214"/>
          <p:cNvSpPr txBox="1"/>
          <p:nvPr>
            <p:ph idx="14" type="subTitle"/>
          </p:nvPr>
        </p:nvSpPr>
        <p:spPr>
          <a:xfrm>
            <a:off x="4292675" y="3034725"/>
            <a:ext cx="618600" cy="61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5</a:t>
            </a:r>
            <a:endParaRPr/>
          </a:p>
        </p:txBody>
      </p:sp>
      <p:sp>
        <p:nvSpPr>
          <p:cNvPr id="1524" name="Google Shape;1524;p214"/>
          <p:cNvSpPr txBox="1"/>
          <p:nvPr>
            <p:ph idx="15" type="subTitle"/>
          </p:nvPr>
        </p:nvSpPr>
        <p:spPr>
          <a:xfrm>
            <a:off x="7064425" y="3034725"/>
            <a:ext cx="618600" cy="61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6</a:t>
            </a:r>
            <a:endParaRPr/>
          </a:p>
        </p:txBody>
      </p:sp>
      <p:sp>
        <p:nvSpPr>
          <p:cNvPr id="1525" name="Google Shape;1525;p21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6" name="Google Shape;1526;p214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7" name="Google Shape;1527;p214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2</a:t>
            </a:r>
            <a:endParaRPr b="1" sz="1600"/>
          </a:p>
        </p:txBody>
      </p:sp>
      <p:sp>
        <p:nvSpPr>
          <p:cNvPr id="1528" name="Google Shape;1528;p214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532" name="Shape 1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3" name="Google Shape;1533;p215"/>
          <p:cNvSpPr/>
          <p:nvPr/>
        </p:nvSpPr>
        <p:spPr>
          <a:xfrm>
            <a:off x="457351" y="1250600"/>
            <a:ext cx="26268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34" name="Google Shape;1534;p215"/>
          <p:cNvSpPr/>
          <p:nvPr/>
        </p:nvSpPr>
        <p:spPr>
          <a:xfrm>
            <a:off x="3258724" y="1250600"/>
            <a:ext cx="26268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535" name="Google Shape;1535;p215"/>
          <p:cNvSpPr/>
          <p:nvPr/>
        </p:nvSpPr>
        <p:spPr>
          <a:xfrm>
            <a:off x="6060096" y="1250600"/>
            <a:ext cx="26268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header_2" id="1536" name="Google Shape;1536;p215"/>
          <p:cNvSpPr txBox="1"/>
          <p:nvPr>
            <p:ph idx="6" type="subTitle"/>
          </p:nvPr>
        </p:nvSpPr>
        <p:spPr>
          <a:xfrm>
            <a:off x="6060130" y="1813377"/>
            <a:ext cx="2626800" cy="594000"/>
          </a:xfrm>
          <a:prstGeom prst="rect">
            <a:avLst/>
          </a:prstGeom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Risk of Errors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0" id="1537" name="Google Shape;1537;p215"/>
          <p:cNvSpPr txBox="1"/>
          <p:nvPr>
            <p:ph idx="1" type="body"/>
          </p:nvPr>
        </p:nvSpPr>
        <p:spPr>
          <a:xfrm>
            <a:off x="457200" y="2407456"/>
            <a:ext cx="2626800" cy="216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A cluttered file system can lead to sluggish performance, freezes, and increased loading times, hindering user experience and productivity.</a:t>
            </a:r>
            <a:endParaRPr sz="1200"/>
          </a:p>
        </p:txBody>
      </p:sp>
      <p:sp>
        <p:nvSpPr>
          <p:cNvPr descr="header_0" id="1538" name="Google Shape;1538;p215"/>
          <p:cNvSpPr txBox="1"/>
          <p:nvPr>
            <p:ph idx="4" type="subTitle"/>
          </p:nvPr>
        </p:nvSpPr>
        <p:spPr>
          <a:xfrm>
            <a:off x="457234" y="1813377"/>
            <a:ext cx="2626800" cy="59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Cluttered File System Impact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539" name="Google Shape;1539;p215"/>
          <p:cNvSpPr txBox="1"/>
          <p:nvPr>
            <p:ph idx="5" type="subTitle"/>
          </p:nvPr>
        </p:nvSpPr>
        <p:spPr>
          <a:xfrm>
            <a:off x="3258682" y="1813377"/>
            <a:ext cx="2626800" cy="59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Recommendations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title" id="1540" name="Google Shape;1540;p2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Decline in System Performance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1" id="1541" name="Google Shape;1541;p215"/>
          <p:cNvSpPr txBox="1"/>
          <p:nvPr>
            <p:ph idx="2" type="body"/>
          </p:nvPr>
        </p:nvSpPr>
        <p:spPr>
          <a:xfrm>
            <a:off x="3258723" y="2407375"/>
            <a:ext cx="2626800" cy="2164500"/>
          </a:xfrm>
          <a:prstGeom prst="rect">
            <a:avLst/>
          </a:prstGeom>
        </p:spPr>
        <p:txBody>
          <a:bodyPr anchorCtr="0" anchor="t" bIns="91425" lIns="137150" spcFirstLastPara="1" rIns="9142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Regular maintenance, system optimization, and hardware upgrades can help mitigate performance decline, ensuring smoother and more reliable operation.</a:t>
            </a:r>
            <a:endParaRPr/>
          </a:p>
        </p:txBody>
      </p:sp>
      <p:sp>
        <p:nvSpPr>
          <p:cNvPr descr="detail_2" id="1542" name="Google Shape;1542;p215"/>
          <p:cNvSpPr txBox="1"/>
          <p:nvPr>
            <p:ph idx="3" type="body"/>
          </p:nvPr>
        </p:nvSpPr>
        <p:spPr>
          <a:xfrm>
            <a:off x="6060096" y="2407456"/>
            <a:ext cx="2626800" cy="2164500"/>
          </a:xfrm>
          <a:prstGeom prst="rect">
            <a:avLst/>
          </a:prstGeom>
        </p:spPr>
        <p:txBody>
          <a:bodyPr anchorCtr="0" anchor="t" bIns="91425" lIns="137150" spcFirstLastPara="1" rIns="9142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Disorganized files may contribute to system errors and crashes, further hindering productivity and efficiency.</a:t>
            </a:r>
            <a:endParaRPr/>
          </a:p>
        </p:txBody>
      </p:sp>
      <p:pic>
        <p:nvPicPr>
          <p:cNvPr id="1543" name="Google Shape;1543;p2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7200" y="1441765"/>
            <a:ext cx="274320" cy="274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4" name="Google Shape;1544;p2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07279" y="1441765"/>
            <a:ext cx="274320" cy="274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5" name="Google Shape;1545;p2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07358" y="1441765"/>
            <a:ext cx="274320" cy="274320"/>
          </a:xfrm>
          <a:prstGeom prst="rect">
            <a:avLst/>
          </a:prstGeom>
          <a:noFill/>
          <a:ln>
            <a:noFill/>
          </a:ln>
        </p:spPr>
      </p:pic>
      <p:sp>
        <p:nvSpPr>
          <p:cNvPr id="1546" name="Google Shape;1546;p21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7" name="Google Shape;1547;p215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8" name="Google Shape;1548;p215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2</a:t>
            </a:r>
            <a:endParaRPr b="1" sz="1600"/>
          </a:p>
        </p:txBody>
      </p:sp>
      <p:sp>
        <p:nvSpPr>
          <p:cNvPr id="1549" name="Google Shape;1549;p215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0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