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7" r:id="rId5"/>
    <p:sldMasterId id="2147483798" r:id="rId6"/>
    <p:sldMasterId id="2147483799" r:id="rId7"/>
    <p:sldMasterId id="2147483800" r:id="rId8"/>
    <p:sldMasterId id="2147483801" r:id="rId9"/>
    <p:sldMasterId id="2147483802" r:id="rId10"/>
    <p:sldMasterId id="2147483803" r:id="rId11"/>
  </p:sldMasterIdLst>
  <p:notesMasterIdLst>
    <p:notesMasterId r:id="rId12"/>
  </p:notes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</p:sldIdLst>
  <p:sldSz cy="5143500" cx="9144000"/>
  <p:notesSz cx="6858000" cy="9144000"/>
  <p:embeddedFontLst>
    <p:embeddedFont>
      <p:font typeface="Hanken Grotesk"/>
      <p:regular r:id="rId33"/>
      <p:bold r:id="rId34"/>
      <p:italic r:id="rId35"/>
      <p:boldItalic r:id="rId36"/>
    </p:embeddedFont>
    <p:embeddedFont>
      <p:font typeface="Inter SemiBold"/>
      <p:regular r:id="rId37"/>
      <p:bold r:id="rId38"/>
    </p:embeddedFont>
    <p:embeddedFont>
      <p:font typeface="Hanken Grotesk SemiBold"/>
      <p:regular r:id="rId39"/>
      <p:bold r:id="rId40"/>
      <p:italic r:id="rId41"/>
      <p:boldItalic r:id="rId42"/>
    </p:embeddedFont>
    <p:embeddedFont>
      <p:font typeface="Inter"/>
      <p:regular r:id="rId43"/>
      <p:bold r:id="rId44"/>
    </p:embeddedFont>
    <p:embeddedFont>
      <p:font typeface="Helvetica Neue"/>
      <p:regular r:id="rId45"/>
      <p:bold r:id="rId46"/>
      <p:italic r:id="rId47"/>
      <p:boldItalic r:id="rId48"/>
    </p:embeddedFont>
    <p:embeddedFont>
      <p:font typeface="Helvetica Neue Light"/>
      <p:regular r:id="rId49"/>
      <p:bold r:id="rId50"/>
      <p:italic r:id="rId51"/>
      <p:boldItalic r:id="rId52"/>
    </p:embeddedFont>
    <p:embeddedFont>
      <p:font typeface="Inter Black"/>
      <p:bold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4AEB4AC-9BE3-4097-8F7A-B6E291C7F31D}">
  <a:tblStyle styleId="{44AEB4AC-9BE3-4097-8F7A-B6E291C7F31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ankenGroteskSemiBold-bold.fntdata"/><Relationship Id="rId42" Type="http://schemas.openxmlformats.org/officeDocument/2006/relationships/font" Target="fonts/HankenGroteskSemiBold-boldItalic.fntdata"/><Relationship Id="rId41" Type="http://schemas.openxmlformats.org/officeDocument/2006/relationships/font" Target="fonts/HankenGroteskSemiBold-italic.fntdata"/><Relationship Id="rId44" Type="http://schemas.openxmlformats.org/officeDocument/2006/relationships/font" Target="fonts/Inter-bold.fntdata"/><Relationship Id="rId43" Type="http://schemas.openxmlformats.org/officeDocument/2006/relationships/font" Target="fonts/Inter-regular.fntdata"/><Relationship Id="rId46" Type="http://schemas.openxmlformats.org/officeDocument/2006/relationships/font" Target="fonts/HelveticaNeue-bold.fntdata"/><Relationship Id="rId45" Type="http://schemas.openxmlformats.org/officeDocument/2006/relationships/font" Target="fonts/HelveticaNeue-regular.fntdata"/><Relationship Id="rId1" Type="http://schemas.openxmlformats.org/officeDocument/2006/relationships/theme" Target="theme/theme8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48" Type="http://schemas.openxmlformats.org/officeDocument/2006/relationships/font" Target="fonts/HelveticaNeue-boldItalic.fntdata"/><Relationship Id="rId47" Type="http://schemas.openxmlformats.org/officeDocument/2006/relationships/font" Target="fonts/HelveticaNeue-italic.fntdata"/><Relationship Id="rId49" Type="http://schemas.openxmlformats.org/officeDocument/2006/relationships/font" Target="fonts/HelveticaNeueLight-regular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3" Type="http://schemas.openxmlformats.org/officeDocument/2006/relationships/font" Target="fonts/HankenGrotesk-regular.fntdata"/><Relationship Id="rId32" Type="http://schemas.openxmlformats.org/officeDocument/2006/relationships/slide" Target="slides/slide20.xml"/><Relationship Id="rId35" Type="http://schemas.openxmlformats.org/officeDocument/2006/relationships/font" Target="fonts/HankenGrotesk-italic.fntdata"/><Relationship Id="rId34" Type="http://schemas.openxmlformats.org/officeDocument/2006/relationships/font" Target="fonts/HankenGrotesk-bold.fntdata"/><Relationship Id="rId37" Type="http://schemas.openxmlformats.org/officeDocument/2006/relationships/font" Target="fonts/InterSemiBold-regular.fntdata"/><Relationship Id="rId36" Type="http://schemas.openxmlformats.org/officeDocument/2006/relationships/font" Target="fonts/HankenGrotesk-boldItalic.fntdata"/><Relationship Id="rId39" Type="http://schemas.openxmlformats.org/officeDocument/2006/relationships/font" Target="fonts/HankenGroteskSemiBold-regular.fntdata"/><Relationship Id="rId38" Type="http://schemas.openxmlformats.org/officeDocument/2006/relationships/font" Target="fonts/InterSemiBold-bold.fntdata"/><Relationship Id="rId20" Type="http://schemas.openxmlformats.org/officeDocument/2006/relationships/slide" Target="slides/slide8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9" Type="http://schemas.openxmlformats.org/officeDocument/2006/relationships/slide" Target="slides/slide17.xml"/><Relationship Id="rId51" Type="http://schemas.openxmlformats.org/officeDocument/2006/relationships/font" Target="fonts/HelveticaNeueLight-italic.fntdata"/><Relationship Id="rId50" Type="http://schemas.openxmlformats.org/officeDocument/2006/relationships/font" Target="fonts/HelveticaNeueLight-bold.fntdata"/><Relationship Id="rId53" Type="http://schemas.openxmlformats.org/officeDocument/2006/relationships/font" Target="fonts/InterBlack-bold.fntdata"/><Relationship Id="rId52" Type="http://schemas.openxmlformats.org/officeDocument/2006/relationships/font" Target="fonts/HelveticaNeueLight-boldItalic.fntdata"/><Relationship Id="rId11" Type="http://schemas.openxmlformats.org/officeDocument/2006/relationships/slideMaster" Target="slideMasters/slideMaster7.xml"/><Relationship Id="rId10" Type="http://schemas.openxmlformats.org/officeDocument/2006/relationships/slideMaster" Target="slideMasters/slideMaster6.xml"/><Relationship Id="rId13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9" Type="http://schemas.openxmlformats.org/officeDocument/2006/relationships/slide" Target="slides/slide7.xml"/><Relationship Id="rId18" Type="http://schemas.openxmlformats.org/officeDocument/2006/relationships/slide" Target="slides/slide6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0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SLIDES_API150107807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2" name="Google Shape;992;SLIDES_API150107807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4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SLIDES_API1501078074_14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6" name="Google Shape;1136;SLIDES_API1501078074_14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SLIDES_API89536385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SLIDES_API89536385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3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SLIDES_API1501078074_18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5" name="Google Shape;1175;SLIDES_API1501078074_18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5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" name="Google Shape;1186;SLIDES_API1501078074_2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7" name="Google Shape;1187;SLIDES_API1501078074_2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0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SLIDES_API1501078074_23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2" name="Google Shape;1202;SLIDES_API1501078074_2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5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SLIDES_API1501078074_25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7" name="Google Shape;1227;SLIDES_API1501078074_25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SLIDES_API1501078074_26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2" name="Google Shape;1242;SLIDES_API1501078074_26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7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SLIDES_API1501078074_28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9" name="Google Shape;1259;SLIDES_API1501078074_28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SLIDES_API1501078074_30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0" name="Google Shape;1280;SLIDES_API1501078074_30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4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Google Shape;1305;SLIDES_API11278764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6" name="Google Shape;1306;SLIDES_API11278764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SLIDES_API1501078074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1" name="Google Shape;1001;SLIDES_API1501078074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5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Google Shape;1326;SLIDES_API1501078074_33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7" name="Google Shape;1327;SLIDES_API1501078074_3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0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SLIDES_API10309383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SLIDES_API10309383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SLIDES_API1501078074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3" name="Google Shape;1033;SLIDES_API1501078074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SLIDES_API1501078074_6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1" name="Google Shape;1051;SLIDES_API1501078074_6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SLIDES_API1501078074_8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7" name="Google Shape;1067;SLIDES_API1501078074_8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0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SLIDES_API161057354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SLIDES_API161057354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SLIDES_API1501078074_1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3" name="Google Shape;1103;SLIDES_API1501078074_1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9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SLIDES_API1501078074_1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1" name="Google Shape;1121;SLIDES_API1501078074_1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0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8" name="Google Shape;668;p105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9" name="Google Shape;669;p105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0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2" name="Google Shape;672;p10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3" name="Google Shape;673;p10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4" name="Google Shape;674;p10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5" name="Google Shape;675;p10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2" name="Google Shape;682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5" name="Google Shape;685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8" name="Google Shape;688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1" name="Google Shape;691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4" name="Google Shape;694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6" name="Google Shape;696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8" name="Google Shape;698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9" name="Google Shape;699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2" name="Google Shape;702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3" name="Google Shape;703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4" name="Google Shape;704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7" name="Google Shape;707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8" name="Google Shape;708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9" name="Google Shape;709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0" name="Google Shape;710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1" name="Google Shape;711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2" name="Google Shape;712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6" name="Google Shape;716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7" name="Google Shape;717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18" name="Google Shape;718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9" name="Google Shape;719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0" name="Google Shape;720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3" name="Google Shape;723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6" name="Google Shape;726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7" name="Google Shape;727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8" name="Google Shape;728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9" name="Google Shape;729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0" name="Google Shape;730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1" name="Google Shape;731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5" name="Google Shape;735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6" name="Google Shape;736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0" name="Google Shape;740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1" name="Google Shape;741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2" name="Google Shape;742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3" name="Google Shape;743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4" name="Google Shape;744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7" name="Google Shape;747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48" name="Google Shape;748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9" name="Google Shape;749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0" name="Google Shape;750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1" name="Google Shape;751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2" name="Google Shape;752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5" name="Google Shape;755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56" name="Google Shape;756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7" name="Google Shape;757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8" name="Google Shape;758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9" name="Google Shape;759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0" name="Google Shape;760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1" name="Google Shape;761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2" name="Google Shape;762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3" name="Google Shape;763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6" name="Google Shape;766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7" name="Google Shape;767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8" name="Google Shape;768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0" name="Google Shape;770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1" name="Google Shape;771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5" name="Google Shape;775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6" name="Google Shape;776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7" name="Google Shape;777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8" name="Google Shape;778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9" name="Google Shape;779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82" name="Google Shape;782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3" name="Google Shape;783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4" name="Google Shape;784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5" name="Google Shape;785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8" name="Google Shape;788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9" name="Google Shape;789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1" name="Google Shape;791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2" name="Google Shape;792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3" name="Google Shape;793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6" name="Google Shape;796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7" name="Google Shape;797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8" name="Google Shape;798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99" name="Google Shape;799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2" name="Google Shape;802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3" name="Google Shape;803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6" name="Google Shape;806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0" name="Google Shape;810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1" name="Google Shape;811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4" name="Google Shape;814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5" name="Google Shape;815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6" name="Google Shape;816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7" name="Google Shape;817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0" name="Google Shape;820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1" name="Google Shape;821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2" name="Google Shape;822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3" name="Google Shape;823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26" name="Google Shape;826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7" name="Google Shape;827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0" name="Google Shape;830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1" name="Google Shape;831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2" name="Google Shape;832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9" name="Google Shape;839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2" name="Google Shape;842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5" name="Google Shape;845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8" name="Google Shape;848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1" name="Google Shape;851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2" name="Google Shape;852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3" name="Google Shape;853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5" name="Google Shape;855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6" name="Google Shape;856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9" name="Google Shape;859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0" name="Google Shape;860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1" name="Google Shape;861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4" name="Google Shape;864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5" name="Google Shape;865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6" name="Google Shape;866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8" name="Google Shape;868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9" name="Google Shape;869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2" name="Google Shape;872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3" name="Google Shape;873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4" name="Google Shape;874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75" name="Google Shape;875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6" name="Google Shape;876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7" name="Google Shape;877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0" name="Google Shape;880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1" name="Google Shape;881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2" name="Google Shape;882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83" name="Google Shape;883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4" name="Google Shape;884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5" name="Google Shape;885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86" name="Google Shape;886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7" name="Google Shape;887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88" name="Google Shape;888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2" name="Google Shape;892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3" name="Google Shape;893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7" name="Google Shape;897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8" name="Google Shape;898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99" name="Google Shape;899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0" name="Google Shape;900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1" name="Google Shape;901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4" name="Google Shape;904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5" name="Google Shape;905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6" name="Google Shape;906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7" name="Google Shape;907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8" name="Google Shape;908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9" name="Google Shape;909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2" name="Google Shape;912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13" name="Google Shape;913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4" name="Google Shape;914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5" name="Google Shape;915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6" name="Google Shape;916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7" name="Google Shape;917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8" name="Google Shape;918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9" name="Google Shape;919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0" name="Google Shape;920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3" name="Google Shape;923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4" name="Google Shape;924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5" name="Google Shape;925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7" name="Google Shape;927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8" name="Google Shape;928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2" name="Google Shape;932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3" name="Google Shape;933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4" name="Google Shape;934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5" name="Google Shape;935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6" name="Google Shape;936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39" name="Google Shape;939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0" name="Google Shape;940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1" name="Google Shape;941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2" name="Google Shape;942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4" name="Google Shape;944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5" name="Google Shape;945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6" name="Google Shape;946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8" name="Google Shape;948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9" name="Google Shape;949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0" name="Google Shape;950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3" name="Google Shape;953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4" name="Google Shape;954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5" name="Google Shape;955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56" name="Google Shape;956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9" name="Google Shape;959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0" name="Google Shape;960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3" name="Google Shape;963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4" name="Google Shape;964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7" name="Google Shape;967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1" name="Google Shape;971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2" name="Google Shape;972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3" name="Google Shape;973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4" name="Google Shape;974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7" name="Google Shape;977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8" name="Google Shape;978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9" name="Google Shape;979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0" name="Google Shape;980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83" name="Google Shape;983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4" name="Google Shape;984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7" name="Google Shape;987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88" name="Google Shape;988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9" name="Google Shape;989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243" name="Google Shape;243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8" name="Google Shape;248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5" name="Google Shape;255;p45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6" name="Google Shape;256;p45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4704701" y="1607925"/>
            <a:ext cx="3982200" cy="1258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7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47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7" name="Google Shape;267;p47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1" name="Google Shape;271;p48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2" name="Google Shape;272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3" name="Google Shape;273;p48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4" name="Google Shape;274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5" name="Google Shape;275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3" name="Google Shape;283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6" name="Google Shape;286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0"/>
          <p:cNvSpPr txBox="1"/>
          <p:nvPr>
            <p:ph idx="1" type="body"/>
          </p:nvPr>
        </p:nvSpPr>
        <p:spPr>
          <a:xfrm>
            <a:off x="457200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0" name="Google Shape;290;p50"/>
          <p:cNvSpPr txBox="1"/>
          <p:nvPr>
            <p:ph idx="2" type="body"/>
          </p:nvPr>
        </p:nvSpPr>
        <p:spPr>
          <a:xfrm>
            <a:off x="2547247" y="1801725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1" name="Google Shape;291;p50"/>
          <p:cNvSpPr txBox="1"/>
          <p:nvPr>
            <p:ph idx="3" type="body"/>
          </p:nvPr>
        </p:nvSpPr>
        <p:spPr>
          <a:xfrm>
            <a:off x="4637182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50"/>
          <p:cNvSpPr txBox="1"/>
          <p:nvPr>
            <p:ph idx="4" type="subTitle"/>
          </p:nvPr>
        </p:nvSpPr>
        <p:spPr>
          <a:xfrm>
            <a:off x="457200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p50"/>
          <p:cNvSpPr txBox="1"/>
          <p:nvPr>
            <p:ph idx="5" type="subTitle"/>
          </p:nvPr>
        </p:nvSpPr>
        <p:spPr>
          <a:xfrm>
            <a:off x="2547191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 txBox="1"/>
          <p:nvPr>
            <p:ph idx="6" type="subTitle"/>
          </p:nvPr>
        </p:nvSpPr>
        <p:spPr>
          <a:xfrm>
            <a:off x="4637182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6" name="Google Shape;296;p50"/>
          <p:cNvSpPr txBox="1"/>
          <p:nvPr>
            <p:ph idx="7" type="body"/>
          </p:nvPr>
        </p:nvSpPr>
        <p:spPr>
          <a:xfrm>
            <a:off x="6727126" y="1801829"/>
            <a:ext cx="1959600" cy="27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7" name="Google Shape;297;p50"/>
          <p:cNvSpPr txBox="1"/>
          <p:nvPr>
            <p:ph idx="8" type="subTitle"/>
          </p:nvPr>
        </p:nvSpPr>
        <p:spPr>
          <a:xfrm>
            <a:off x="6727126" y="1250000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 1">
  <p:cSld name="CUSTOM_3_2_1_1_1_1_2">
    <p:bg>
      <p:bgPr>
        <a:solidFill>
          <a:schemeClr val="lt2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1"/>
          <p:cNvSpPr/>
          <p:nvPr/>
        </p:nvSpPr>
        <p:spPr>
          <a:xfrm>
            <a:off x="457450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0" name="Google Shape;300;p51"/>
          <p:cNvSpPr/>
          <p:nvPr/>
        </p:nvSpPr>
        <p:spPr>
          <a:xfrm>
            <a:off x="4704574" y="1141600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1" name="Google Shape;301;p51"/>
          <p:cNvSpPr txBox="1"/>
          <p:nvPr>
            <p:ph idx="1" type="body"/>
          </p:nvPr>
        </p:nvSpPr>
        <p:spPr>
          <a:xfrm>
            <a:off x="457225" y="1589847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4704575" y="1589800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25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subTitle"/>
          </p:nvPr>
        </p:nvSpPr>
        <p:spPr>
          <a:xfrm>
            <a:off x="4704451" y="1141300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6" name="Google Shape;306;p51"/>
          <p:cNvSpPr/>
          <p:nvPr/>
        </p:nvSpPr>
        <p:spPr>
          <a:xfrm>
            <a:off x="457450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7" name="Google Shape;307;p51"/>
          <p:cNvSpPr/>
          <p:nvPr/>
        </p:nvSpPr>
        <p:spPr>
          <a:xfrm>
            <a:off x="4704574" y="2970425"/>
            <a:ext cx="3982200" cy="17049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08" name="Google Shape;308;p51"/>
          <p:cNvSpPr txBox="1"/>
          <p:nvPr>
            <p:ph idx="5" type="body"/>
          </p:nvPr>
        </p:nvSpPr>
        <p:spPr>
          <a:xfrm>
            <a:off x="457225" y="3418672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9" name="Google Shape;309;p51"/>
          <p:cNvSpPr txBox="1"/>
          <p:nvPr>
            <p:ph idx="6" type="body"/>
          </p:nvPr>
        </p:nvSpPr>
        <p:spPr>
          <a:xfrm>
            <a:off x="4704575" y="3418625"/>
            <a:ext cx="3982200" cy="12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1"/>
          <p:cNvSpPr txBox="1"/>
          <p:nvPr>
            <p:ph idx="7" type="subTitle"/>
          </p:nvPr>
        </p:nvSpPr>
        <p:spPr>
          <a:xfrm>
            <a:off x="457225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51"/>
          <p:cNvSpPr txBox="1"/>
          <p:nvPr>
            <p:ph idx="8" type="subTitle"/>
          </p:nvPr>
        </p:nvSpPr>
        <p:spPr>
          <a:xfrm>
            <a:off x="4704451" y="2970125"/>
            <a:ext cx="3982200" cy="448500"/>
          </a:xfrm>
          <a:prstGeom prst="rect">
            <a:avLst/>
          </a:prstGeom>
        </p:spPr>
        <p:txBody>
          <a:bodyPr anchorCtr="0" anchor="ctr" bIns="91425" lIns="137150" spcFirstLastPara="1" rIns="137150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2"/>
          <p:cNvSpPr txBox="1"/>
          <p:nvPr>
            <p:ph idx="1" type="body"/>
          </p:nvPr>
        </p:nvSpPr>
        <p:spPr>
          <a:xfrm>
            <a:off x="45720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2"/>
          <p:cNvSpPr txBox="1"/>
          <p:nvPr>
            <p:ph idx="2" type="subTitle"/>
          </p:nvPr>
        </p:nvSpPr>
        <p:spPr>
          <a:xfrm>
            <a:off x="45720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16" name="Google Shape;316;p52"/>
          <p:cNvSpPr txBox="1"/>
          <p:nvPr>
            <p:ph idx="3" type="body"/>
          </p:nvPr>
        </p:nvSpPr>
        <p:spPr>
          <a:xfrm>
            <a:off x="255293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7" name="Google Shape;317;p52"/>
          <p:cNvSpPr txBox="1"/>
          <p:nvPr>
            <p:ph idx="4" type="subTitle"/>
          </p:nvPr>
        </p:nvSpPr>
        <p:spPr>
          <a:xfrm>
            <a:off x="255293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8" name="Google Shape;318;p52"/>
          <p:cNvSpPr txBox="1"/>
          <p:nvPr>
            <p:ph idx="5" type="body"/>
          </p:nvPr>
        </p:nvSpPr>
        <p:spPr>
          <a:xfrm>
            <a:off x="4648660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9" name="Google Shape;319;p52"/>
          <p:cNvSpPr txBox="1"/>
          <p:nvPr>
            <p:ph idx="6" type="subTitle"/>
          </p:nvPr>
        </p:nvSpPr>
        <p:spPr>
          <a:xfrm>
            <a:off x="4648660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p52"/>
          <p:cNvSpPr txBox="1"/>
          <p:nvPr>
            <p:ph idx="7" type="body"/>
          </p:nvPr>
        </p:nvSpPr>
        <p:spPr>
          <a:xfrm>
            <a:off x="6744392" y="2132925"/>
            <a:ext cx="1942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1" name="Google Shape;321;p52"/>
          <p:cNvSpPr txBox="1"/>
          <p:nvPr>
            <p:ph idx="8" type="subTitle"/>
          </p:nvPr>
        </p:nvSpPr>
        <p:spPr>
          <a:xfrm>
            <a:off x="6744392" y="1477250"/>
            <a:ext cx="19425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 1">
  <p:cSld name="CUSTOM_3_2_1_1_1_1_1_2">
    <p:bg>
      <p:bgPr>
        <a:solidFill>
          <a:schemeClr val="l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3"/>
          <p:cNvSpPr txBox="1"/>
          <p:nvPr>
            <p:ph idx="1" type="body"/>
          </p:nvPr>
        </p:nvSpPr>
        <p:spPr>
          <a:xfrm>
            <a:off x="49117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 txBox="1"/>
          <p:nvPr>
            <p:ph idx="2" type="subTitle"/>
          </p:nvPr>
        </p:nvSpPr>
        <p:spPr>
          <a:xfrm>
            <a:off x="491175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3" type="body"/>
          </p:nvPr>
        </p:nvSpPr>
        <p:spPr>
          <a:xfrm>
            <a:off x="4762105" y="1593548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idx="4" type="subTitle"/>
          </p:nvPr>
        </p:nvSpPr>
        <p:spPr>
          <a:xfrm>
            <a:off x="4762102" y="1253075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53"/>
          <p:cNvSpPr txBox="1"/>
          <p:nvPr>
            <p:ph idx="5" type="body"/>
          </p:nvPr>
        </p:nvSpPr>
        <p:spPr>
          <a:xfrm>
            <a:off x="491113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3"/>
          <p:cNvSpPr txBox="1"/>
          <p:nvPr>
            <p:ph idx="6" type="subTitle"/>
          </p:nvPr>
        </p:nvSpPr>
        <p:spPr>
          <a:xfrm>
            <a:off x="491113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3"/>
          <p:cNvSpPr txBox="1"/>
          <p:nvPr>
            <p:ph idx="7" type="body"/>
          </p:nvPr>
        </p:nvSpPr>
        <p:spPr>
          <a:xfrm>
            <a:off x="4762042" y="3393823"/>
            <a:ext cx="3958800" cy="12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1" name="Google Shape;331;p53"/>
          <p:cNvSpPr txBox="1"/>
          <p:nvPr>
            <p:ph idx="8" type="subTitle"/>
          </p:nvPr>
        </p:nvSpPr>
        <p:spPr>
          <a:xfrm>
            <a:off x="4762040" y="3053350"/>
            <a:ext cx="3958800" cy="340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4"/>
          <p:cNvSpPr txBox="1"/>
          <p:nvPr>
            <p:ph idx="1" type="body"/>
          </p:nvPr>
        </p:nvSpPr>
        <p:spPr>
          <a:xfrm>
            <a:off x="2064350" y="114000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2" type="body"/>
          </p:nvPr>
        </p:nvSpPr>
        <p:spPr>
          <a:xfrm>
            <a:off x="2064350" y="207693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3" type="subTitle"/>
          </p:nvPr>
        </p:nvSpPr>
        <p:spPr>
          <a:xfrm>
            <a:off x="457200" y="1140077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54"/>
          <p:cNvSpPr txBox="1"/>
          <p:nvPr>
            <p:ph idx="4" type="subTitle"/>
          </p:nvPr>
        </p:nvSpPr>
        <p:spPr>
          <a:xfrm>
            <a:off x="457200" y="2076966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54"/>
          <p:cNvSpPr txBox="1"/>
          <p:nvPr>
            <p:ph idx="5" type="subTitle"/>
          </p:nvPr>
        </p:nvSpPr>
        <p:spPr>
          <a:xfrm>
            <a:off x="457200" y="30138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8" name="Google Shape;338;p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9" name="Google Shape;339;p54"/>
          <p:cNvSpPr txBox="1"/>
          <p:nvPr>
            <p:ph idx="6" type="body"/>
          </p:nvPr>
        </p:nvSpPr>
        <p:spPr>
          <a:xfrm>
            <a:off x="2064350" y="3013870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0" name="Google Shape;340;p54"/>
          <p:cNvSpPr txBox="1"/>
          <p:nvPr>
            <p:ph idx="7" type="subTitle"/>
          </p:nvPr>
        </p:nvSpPr>
        <p:spPr>
          <a:xfrm>
            <a:off x="457200" y="3950775"/>
            <a:ext cx="1404000" cy="75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1" name="Google Shape;341;p54"/>
          <p:cNvSpPr txBox="1"/>
          <p:nvPr>
            <p:ph idx="8" type="body"/>
          </p:nvPr>
        </p:nvSpPr>
        <p:spPr>
          <a:xfrm>
            <a:off x="2064350" y="3950773"/>
            <a:ext cx="61761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5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44" name="Google Shape;344;p55"/>
          <p:cNvSpPr/>
          <p:nvPr/>
        </p:nvSpPr>
        <p:spPr>
          <a:xfrm>
            <a:off x="457200" y="115490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55"/>
          <p:cNvSpPr txBox="1"/>
          <p:nvPr>
            <p:ph idx="1" type="subTitle"/>
          </p:nvPr>
        </p:nvSpPr>
        <p:spPr>
          <a:xfrm>
            <a:off x="457200" y="1154911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5"/>
          <p:cNvSpPr txBox="1"/>
          <p:nvPr>
            <p:ph idx="2" type="body"/>
          </p:nvPr>
        </p:nvSpPr>
        <p:spPr>
          <a:xfrm>
            <a:off x="2749850" y="128912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7" name="Google Shape;347;p55"/>
          <p:cNvSpPr/>
          <p:nvPr/>
        </p:nvSpPr>
        <p:spPr>
          <a:xfrm>
            <a:off x="457200" y="2090780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55"/>
          <p:cNvSpPr txBox="1"/>
          <p:nvPr>
            <p:ph idx="3" type="subTitle"/>
          </p:nvPr>
        </p:nvSpPr>
        <p:spPr>
          <a:xfrm>
            <a:off x="457200" y="2090802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9" name="Google Shape;349;p55"/>
          <p:cNvSpPr/>
          <p:nvPr/>
        </p:nvSpPr>
        <p:spPr>
          <a:xfrm>
            <a:off x="457200" y="3026661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5"/>
          <p:cNvSpPr txBox="1"/>
          <p:nvPr>
            <p:ph idx="4" type="body"/>
          </p:nvPr>
        </p:nvSpPr>
        <p:spPr>
          <a:xfrm>
            <a:off x="2749800" y="295004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5"/>
          <p:cNvSpPr txBox="1"/>
          <p:nvPr>
            <p:ph idx="5" type="body"/>
          </p:nvPr>
        </p:nvSpPr>
        <p:spPr>
          <a:xfrm>
            <a:off x="2749800" y="21195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5"/>
          <p:cNvSpPr txBox="1"/>
          <p:nvPr>
            <p:ph idx="6" type="subTitle"/>
          </p:nvPr>
        </p:nvSpPr>
        <p:spPr>
          <a:xfrm>
            <a:off x="457200" y="3026693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5"/>
          <p:cNvSpPr/>
          <p:nvPr/>
        </p:nvSpPr>
        <p:spPr>
          <a:xfrm>
            <a:off x="457200" y="3963079"/>
            <a:ext cx="8229600" cy="83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55"/>
          <p:cNvSpPr txBox="1"/>
          <p:nvPr>
            <p:ph idx="7" type="body"/>
          </p:nvPr>
        </p:nvSpPr>
        <p:spPr>
          <a:xfrm>
            <a:off x="2749800" y="3780495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5" name="Google Shape;355;p55"/>
          <p:cNvSpPr txBox="1"/>
          <p:nvPr>
            <p:ph idx="8" type="subTitle"/>
          </p:nvPr>
        </p:nvSpPr>
        <p:spPr>
          <a:xfrm>
            <a:off x="457200" y="3963110"/>
            <a:ext cx="2142300" cy="83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8" name="Google Shape;358;p5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9" name="Google Shape;359;p5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0" name="Google Shape;360;p5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61" name="Google Shape;361;p5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2" name="Google Shape;372;p59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59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6" name="Google Shape;376;p60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0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9" name="Google Shape;379;p60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2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6" name="Google Shape;386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9" name="Google Shape;389;p6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8" name="Google Shape;398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9" name="Google Shape;399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7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7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4" name="Google Shape;404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5" name="Google Shape;405;p67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10" name="Google Shape;410;p6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3" name="Google Shape;413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4" name="Google Shape;414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5" name="Google Shape;415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70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70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7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0" name="Google Shape;420;p70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70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70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3" name="Google Shape;423;p70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70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5" name="Google Shape;425;p70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6" name="Google Shape;426;p70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70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0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429" name="Google Shape;429;p70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7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2" name="Google Shape;432;p7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7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4" name="Google Shape;434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72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37" name="Google Shape;437;p72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39" name="Google Shape;439;p72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0" name="Google Shape;440;p72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1" name="Google Shape;441;p72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2" name="Google Shape;442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43" name="Google Shape;443;p72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44" name="Google Shape;444;p72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3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3"/>
          <p:cNvSpPr txBox="1"/>
          <p:nvPr>
            <p:ph idx="2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73"/>
          <p:cNvSpPr txBox="1"/>
          <p:nvPr>
            <p:ph idx="3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9" name="Google Shape;449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0" name="Google Shape;450;p73"/>
          <p:cNvSpPr txBox="1"/>
          <p:nvPr>
            <p:ph idx="4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74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3" name="Google Shape;453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4" name="Google Shape;454;p74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5" name="Google Shape;455;p74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6" name="Google Shape;456;p74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7" name="Google Shape;457;p74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8" name="Google Shape;458;p74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9" name="Google Shape;459;p74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60" name="Google Shape;460;p74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7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3" name="Google Shape;463;p7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4" name="Google Shape;464;p7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5" name="Google Shape;465;p7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6" name="Google Shape;466;p7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7" name="Google Shape;467;p7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8" name="Google Shape;468;p7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9" name="Google Shape;469;p7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0" name="Google Shape;470;p7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7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4" name="Google Shape;474;p7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5" name="Google Shape;475;p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6" name="Google Shape;476;p7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8" name="Google Shape;478;p7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2" name="Google Shape;482;p7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4" name="Google Shape;484;p7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5" name="Google Shape;485;p7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6" name="Google Shape;486;p7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7" name="Google Shape;487;p7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7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90" name="Google Shape;490;p7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7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2" name="Google Shape;492;p7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7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7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7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8" name="Google Shape;498;p7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9" name="Google Shape;499;p7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7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p7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7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4" name="Google Shape;504;p7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5" name="Google Shape;505;p7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6" name="Google Shape;506;p7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7" name="Google Shape;507;p7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8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8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8" name="Google Shape;518;p8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2" name="Google Shape;522;p8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4" name="Google Shape;524;p8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5" name="Google Shape;525;p8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5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2" name="Google Shape;532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5" name="Google Shape;535;p86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8" name="Google Shape;538;p87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1" name="Google Shape;541;p88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4" name="Google Shape;544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6" name="Google Shape;546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90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90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0" name="Google Shape;550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1" name="Google Shape;551;p90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9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9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5" name="Google Shape;555;p9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6" name="Google Shape;556;p9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7" name="Google Shape;557;p91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8" name="Google Shape;558;p91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9" name="Google Shape;559;p91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4" name="Google Shape;564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65" name="Google Shape;565;p92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6" name="Google Shape;566;p92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7" name="Google Shape;567;p92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93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0" name="Google Shape;570;p93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93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2" name="Google Shape;572;p93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3" name="Google Shape;573;p93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4" name="Google Shape;574;p93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5" name="Google Shape;575;p93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6" name="Google Shape;576;p93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3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8" name="Google Shape;578;p93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9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3" name="Google Shape;583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95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6" name="Google Shape;586;p95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7" name="Google Shape;587;p95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8" name="Google Shape;588;p95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9" name="Google Shape;589;p95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0" name="Google Shape;590;p95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1" name="Google Shape;591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96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4" name="Google Shape;594;p96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5" name="Google Shape;595;p96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6" name="Google Shape;596;p96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7" name="Google Shape;597;p96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8" name="Google Shape;598;p96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9" name="Google Shape;599;p96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0" name="Google Shape;600;p96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1" name="Google Shape;601;p96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97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6" name="Google Shape;606;p97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7" name="Google Shape;607;p97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8" name="Google Shape;608;p97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09" name="Google Shape;609;p97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0" name="Google Shape;610;p97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98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3" name="Google Shape;613;p98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14" name="Google Shape;614;p98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15" name="Google Shape;615;p98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6" name="Google Shape;616;p98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8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8" name="Google Shape;618;p98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9" name="Google Shape;619;p98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0" name="Google Shape;620;p98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1" name="Google Shape;621;p9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99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4" name="Google Shape;624;p99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5" name="Google Shape;625;p9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6" name="Google Shape;626;p99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7" name="Google Shape;627;p99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8" name="Google Shape;628;p99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9" name="Google Shape;629;p99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100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2" name="Google Shape;632;p100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100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4" name="Google Shape;634;p100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5" name="Google Shape;635;p100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6" name="Google Shape;636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37" name="Google Shape;637;p100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101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40" name="Google Shape;640;p101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Google Shape;641;p101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2" name="Google Shape;642;p101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1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101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5" name="Google Shape;645;p101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6" name="Google Shape;646;p101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7" name="Google Shape;647;p101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8" name="Google Shape;648;p101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1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p101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p101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02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4" name="Google Shape;654;p102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5" name="Google Shape;655;p102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6" name="Google Shape;656;p102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7" name="Google Shape;657;p102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0" name="Google Shape;660;p103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3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64" name="Google Shape;664;p104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5" name="Google Shape;665;p104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8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25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9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2" name="Google Shape;382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83" name="Google Shape;383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8" name="Google Shape;528;p8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9" name="Google Shape;529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77" name="Google Shape;677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8" name="Google Shape;678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9" name="Google Shape;679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34" name="Google Shape;834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5" name="Google Shape;835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6" name="Google Shape;836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jpg"/><Relationship Id="rId4" Type="http://schemas.openxmlformats.org/officeDocument/2006/relationships/image" Target="../media/image20.jpg"/><Relationship Id="rId5" Type="http://schemas.openxmlformats.org/officeDocument/2006/relationships/image" Target="../media/image1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png"/><Relationship Id="rId4" Type="http://schemas.openxmlformats.org/officeDocument/2006/relationships/image" Target="../media/image12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0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994" name="Google Shape;994;p157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Digital Housekeeping: A Comprehensive Guide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5" name="Google Shape;995;p15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6" name="Google Shape;996;p15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7" name="Google Shape;997;p15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998" name="Google Shape;998;p15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137" name="Shape 1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38" name="Google Shape;1138;p16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Staying Organized and Consistent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39" name="Google Shape;1139;p16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Adhering to established file naming conventions and folder structures for efficient organization and accessibility of digital assets.</a:t>
            </a:r>
            <a:endParaRPr sz="1100"/>
          </a:p>
        </p:txBody>
      </p:sp>
      <p:sp>
        <p:nvSpPr>
          <p:cNvPr descr="detail_1" id="1140" name="Google Shape;1140;p16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Scheduling regular digital housekeeping sessions to review and clean up files, emails, and accounts, promoting consistency and order.</a:t>
            </a:r>
            <a:endParaRPr sz="1100"/>
          </a:p>
        </p:txBody>
      </p:sp>
      <p:sp>
        <p:nvSpPr>
          <p:cNvPr descr="header_0" id="1141" name="Google Shape;1141;p16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Structured Systems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42" name="Google Shape;1142;p16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Routine Maintenance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143" name="Google Shape;1143;p16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  <a:noFill/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Workflow Optimization</a:t>
            </a:r>
            <a:endParaRPr sz="13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144" name="Google Shape;1144;p16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</p:spPr>
        <p:txBody>
          <a:bodyPr anchorCtr="0" anchor="ctr" bIns="91425" lIns="365750" spcFirstLastPara="1" rIns="18287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Following task management methods to streamline processes, reduce errors, and enhance productivity in digital environments.</a:t>
            </a:r>
            <a:endParaRPr sz="1100"/>
          </a:p>
        </p:txBody>
      </p:sp>
      <p:sp>
        <p:nvSpPr>
          <p:cNvPr id="1145" name="Google Shape;1145;p16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6" name="Google Shape;1146;p16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7" name="Google Shape;1147;p16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8" name="Google Shape;1148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16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0" name="Google Shape;1150;p16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151" name="Google Shape;1151;p16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167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57" name="Google Shape;1157;p167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58" name="Google Shape;1158;p167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59" name="Google Shape;1159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Effective Digital Housekeeping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60" name="Google Shape;1160;p167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Implementing measures to protect data and prevent unauthorized access.</a:t>
            </a:r>
            <a:endParaRPr sz="1100"/>
          </a:p>
        </p:txBody>
      </p:sp>
      <p:sp>
        <p:nvSpPr>
          <p:cNvPr descr="header_0" id="1161" name="Google Shape;1161;p167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Improved Security Measures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162" name="Google Shape;1162;p167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Decluttering for a clearer digital environment and easier information access.</a:t>
            </a:r>
            <a:endParaRPr sz="1100"/>
          </a:p>
        </p:txBody>
      </p:sp>
      <p:sp>
        <p:nvSpPr>
          <p:cNvPr descr="header_1" id="1163" name="Google Shape;1163;p167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100">
                <a:latin typeface="Inter SemiBold"/>
                <a:ea typeface="Inter SemiBold"/>
                <a:cs typeface="Inter SemiBold"/>
                <a:sym typeface="Inter SemiBold"/>
              </a:rPr>
              <a:t>Reduced Clutter and Organization</a:t>
            </a:r>
            <a:endParaRPr sz="11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164" name="Google Shape;1164;p167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 digital housekeeping optimizes file organization and workflow efficiency.</a:t>
            </a:r>
            <a:endParaRPr sz="1100"/>
          </a:p>
        </p:txBody>
      </p:sp>
      <p:sp>
        <p:nvSpPr>
          <p:cNvPr descr="header_2" id="1165" name="Google Shape;1165;p167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Enhanced Productivity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66" name="Google Shape;1166;p167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167" name="Google Shape;1167;p167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168" name="Google Shape;1168;p167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69" name="Google Shape;1169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16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1" name="Google Shape;1171;p16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172" name="Google Shape;1172;p16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6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77" name="Google Shape;1177;p168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Developing a Clear Folder Hierarchy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0" id="1178" name="Google Shape;1178;p168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Importance of Folder Hierarchy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79" name="Google Shape;1179;p16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197" l="0" r="0" t="22197"/>
          <a:stretch/>
        </p:blipFill>
        <p:spPr>
          <a:xfrm>
            <a:off x="457200" y="2175175"/>
            <a:ext cx="8229600" cy="2574101"/>
          </a:xfrm>
          <a:prstGeom prst="rect">
            <a:avLst/>
          </a:prstGeom>
        </p:spPr>
      </p:pic>
      <p:sp>
        <p:nvSpPr>
          <p:cNvPr descr="detail_0" id="1180" name="Google Shape;1180;p168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Organizing files into a clear hierarchy enhances file retrieval and management.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A logical folder structure improves productivity and maintains a streamlined workflow.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Example: Categorizing files into folders by content, project, or relevance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1181" name="Google Shape;1181;p1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p16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3" name="Google Shape;1183;p16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184" name="Google Shape;1184;p16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88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p169"/>
          <p:cNvSpPr/>
          <p:nvPr/>
        </p:nvSpPr>
        <p:spPr>
          <a:xfrm>
            <a:off x="457300" y="1164900"/>
            <a:ext cx="4114800" cy="34041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0" name="Google Shape;1190;p169"/>
          <p:cNvSpPr/>
          <p:nvPr/>
        </p:nvSpPr>
        <p:spPr>
          <a:xfrm>
            <a:off x="4572100" y="1164900"/>
            <a:ext cx="4114800" cy="34041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descr="detail_0" id="1191" name="Google Shape;1191;p169"/>
          <p:cNvSpPr txBox="1"/>
          <p:nvPr>
            <p:ph idx="1" type="body"/>
          </p:nvPr>
        </p:nvSpPr>
        <p:spPr>
          <a:xfrm>
            <a:off x="576900" y="183485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Archiving files allows you to retain important documents for future reference without cluttering your active workspace.</a:t>
            </a:r>
            <a:endParaRPr sz="1100">
              <a:solidFill>
                <a:schemeClr val="lt1"/>
              </a:solidFill>
            </a:endParaRPr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Archived files can be easily accessed when needed for historical or legal purposes, maintaining data integrity.</a:t>
            </a:r>
            <a:endParaRPr sz="1100">
              <a:solidFill>
                <a:schemeClr val="lt1"/>
              </a:solidFill>
            </a:endParaRPr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Archiving helps free up space on your active storage by moving less frequently used files to archive folders.</a:t>
            </a:r>
            <a:endParaRPr sz="1100">
              <a:solidFill>
                <a:schemeClr val="lt1"/>
              </a:solidFill>
            </a:endParaRPr>
          </a:p>
        </p:txBody>
      </p:sp>
      <p:sp>
        <p:nvSpPr>
          <p:cNvPr descr="header_0" id="1192" name="Google Shape;1192;p169"/>
          <p:cNvSpPr txBox="1"/>
          <p:nvPr>
            <p:ph idx="3" type="subTitle"/>
          </p:nvPr>
        </p:nvSpPr>
        <p:spPr>
          <a:xfrm>
            <a:off x="576900" y="116485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Archiving Files</a:t>
            </a:r>
            <a:endParaRPr sz="1400">
              <a:solidFill>
                <a:schemeClr val="l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193" name="Google Shape;1193;p1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Archiving vs. Deleting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194" name="Google Shape;1194;p169"/>
          <p:cNvSpPr txBox="1"/>
          <p:nvPr>
            <p:ph idx="2" type="body"/>
          </p:nvPr>
        </p:nvSpPr>
        <p:spPr>
          <a:xfrm>
            <a:off x="4691800" y="1834900"/>
            <a:ext cx="3995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Deleting files permanently removes them from your system, reducing the risk of accidentally accessing outdated or unnecessary information.</a:t>
            </a:r>
            <a:endParaRPr sz="1100">
              <a:solidFill>
                <a:schemeClr val="lt1"/>
              </a:solidFill>
            </a:endParaRPr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Deleting unneeded files can free up storage space more effectively than archiving, especially for files that are no longer relevant.</a:t>
            </a:r>
            <a:endParaRPr sz="1100">
              <a:solidFill>
                <a:schemeClr val="lt1"/>
              </a:solidFill>
            </a:endParaRPr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•"/>
            </a:pPr>
            <a:r>
              <a:rPr lang="en-GB" sz="1100">
                <a:solidFill>
                  <a:schemeClr val="lt1"/>
                </a:solidFill>
              </a:rPr>
              <a:t>Deleted files cannot be easily retrieved once removed, which may pose a challenge if the data is required at a later date.</a:t>
            </a:r>
            <a:endParaRPr sz="1100">
              <a:solidFill>
                <a:schemeClr val="lt1"/>
              </a:solidFill>
            </a:endParaRPr>
          </a:p>
        </p:txBody>
      </p:sp>
      <p:sp>
        <p:nvSpPr>
          <p:cNvPr descr="header_1" id="1195" name="Google Shape;1195;p169"/>
          <p:cNvSpPr txBox="1"/>
          <p:nvPr>
            <p:ph idx="4" type="subTitle"/>
          </p:nvPr>
        </p:nvSpPr>
        <p:spPr>
          <a:xfrm>
            <a:off x="4691800" y="1164900"/>
            <a:ext cx="3995100" cy="622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Deleting Files</a:t>
            </a:r>
            <a:endParaRPr sz="1400">
              <a:solidFill>
                <a:schemeClr val="l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96" name="Google Shape;1196;p16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7" name="Google Shape;1197;p16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8" name="Google Shape;1198;p16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199" name="Google Shape;1199;p16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03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p170"/>
          <p:cNvSpPr/>
          <p:nvPr/>
        </p:nvSpPr>
        <p:spPr>
          <a:xfrm>
            <a:off x="457313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5" name="Google Shape;1205;p170"/>
          <p:cNvSpPr/>
          <p:nvPr/>
        </p:nvSpPr>
        <p:spPr>
          <a:xfrm>
            <a:off x="2547247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206" name="Google Shape;1206;p170"/>
          <p:cNvSpPr/>
          <p:nvPr/>
        </p:nvSpPr>
        <p:spPr>
          <a:xfrm>
            <a:off x="4637182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07" name="Google Shape;1207;p170"/>
          <p:cNvSpPr/>
          <p:nvPr/>
        </p:nvSpPr>
        <p:spPr>
          <a:xfrm>
            <a:off x="6727126" y="1250597"/>
            <a:ext cx="1959600" cy="332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2" id="1208" name="Google Shape;1208;p170"/>
          <p:cNvSpPr txBox="1"/>
          <p:nvPr>
            <p:ph idx="6" type="subTitle"/>
          </p:nvPr>
        </p:nvSpPr>
        <p:spPr>
          <a:xfrm>
            <a:off x="4637207" y="1813375"/>
            <a:ext cx="1959600" cy="5940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Prioritizing Responses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209" name="Google Shape;1209;p170"/>
          <p:cNvSpPr txBox="1"/>
          <p:nvPr>
            <p:ph idx="1" type="body"/>
          </p:nvPr>
        </p:nvSpPr>
        <p:spPr>
          <a:xfrm>
            <a:off x="457200" y="2407456"/>
            <a:ext cx="1959600" cy="21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Regularly archive old emails to keep your inbox clutter-free and ensure important emails are stored for future reference.</a:t>
            </a:r>
            <a:endParaRPr sz="1200"/>
          </a:p>
        </p:txBody>
      </p:sp>
      <p:sp>
        <p:nvSpPr>
          <p:cNvPr descr="header_0" id="1210" name="Google Shape;1210;p170"/>
          <p:cNvSpPr txBox="1"/>
          <p:nvPr>
            <p:ph idx="4" type="subTitle"/>
          </p:nvPr>
        </p:nvSpPr>
        <p:spPr>
          <a:xfrm>
            <a:off x="457225" y="1813375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Archiving Old Emails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211" name="Google Shape;1211;p170"/>
          <p:cNvSpPr txBox="1"/>
          <p:nvPr>
            <p:ph idx="5" type="subTitle"/>
          </p:nvPr>
        </p:nvSpPr>
        <p:spPr>
          <a:xfrm>
            <a:off x="2547216" y="1813375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Setting Up Filters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212" name="Google Shape;1212;p1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Email Management Strategies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213" name="Google Shape;1213;p170"/>
          <p:cNvSpPr txBox="1"/>
          <p:nvPr>
            <p:ph idx="2" type="body"/>
          </p:nvPr>
        </p:nvSpPr>
        <p:spPr>
          <a:xfrm>
            <a:off x="2547247" y="2407375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Create filters to automatically categorize incoming emails into specific folders based on sender, subject, or keywords, streamlining inbox organization.</a:t>
            </a:r>
            <a:endParaRPr/>
          </a:p>
        </p:txBody>
      </p:sp>
      <p:sp>
        <p:nvSpPr>
          <p:cNvPr descr="detail_2" id="1214" name="Google Shape;1214;p170"/>
          <p:cNvSpPr txBox="1"/>
          <p:nvPr>
            <p:ph idx="3" type="body"/>
          </p:nvPr>
        </p:nvSpPr>
        <p:spPr>
          <a:xfrm>
            <a:off x="4637182" y="2407456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Respond to urgent emails promptly to maintain effective communication and address important matters in a timely manner, reducing email overload.</a:t>
            </a:r>
            <a:endParaRPr/>
          </a:p>
        </p:txBody>
      </p:sp>
      <p:sp>
        <p:nvSpPr>
          <p:cNvPr descr="detail_3" id="1215" name="Google Shape;1215;p170"/>
          <p:cNvSpPr txBox="1"/>
          <p:nvPr>
            <p:ph idx="7" type="body"/>
          </p:nvPr>
        </p:nvSpPr>
        <p:spPr>
          <a:xfrm>
            <a:off x="6727125" y="2407456"/>
            <a:ext cx="1959600" cy="21645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Opt-out from unnecessary newsletters and promotional emails to reduce inbox clutter and prioritize relevant communications.</a:t>
            </a:r>
            <a:endParaRPr/>
          </a:p>
        </p:txBody>
      </p:sp>
      <p:sp>
        <p:nvSpPr>
          <p:cNvPr descr="header_3" id="1216" name="Google Shape;1216;p170"/>
          <p:cNvSpPr txBox="1"/>
          <p:nvPr>
            <p:ph idx="8" type="subTitle"/>
          </p:nvPr>
        </p:nvSpPr>
        <p:spPr>
          <a:xfrm>
            <a:off x="6727151" y="1813375"/>
            <a:ext cx="1959600" cy="594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Unsubscribing from Newsletters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17" name="Google Shape;1217;p1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213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8" name="Google Shape;1218;p1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4879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9" name="Google Shape;1219;p1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0213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0" name="Google Shape;1220;p1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82546" y="14026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1" name="Google Shape;1221;p17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2" name="Google Shape;1222;p17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p17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224" name="Google Shape;1224;p17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8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171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230" name="Google Shape;1230;p171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20">
                <a:latin typeface="Inter"/>
                <a:ea typeface="Inter"/>
                <a:cs typeface="Inter"/>
                <a:sym typeface="Inter"/>
              </a:rPr>
              <a:t>Organizing Digital Media</a:t>
            </a:r>
            <a:endParaRPr sz="24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31" name="Google Shape;1231;p171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Sort your digital photos and videos into folders based on date, event, or theme.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Use tags and metadata to enhance searchability and organization.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Remove duplicate or low-quality photos and videos to free up storage space and maintain a curated collection of memories.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232" name="Google Shape;1232;p171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Techniques for Organizing Digital Media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33" name="Google Shape;1233;p171"/>
          <p:cNvPicPr preferRelativeResize="0"/>
          <p:nvPr/>
        </p:nvPicPr>
        <p:blipFill rotWithShape="1">
          <a:blip r:embed="rId3">
            <a:alphaModFix/>
          </a:blip>
          <a:srcRect b="0" l="12225" r="12217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4" name="Google Shape;1234;p171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5" name="Google Shape;1235;p171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6" name="Google Shape;1236;p17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7" name="Google Shape;1237;p171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8" name="Google Shape;1238;p171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239" name="Google Shape;1239;p17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3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244" name="Google Shape;1244;p172"/>
          <p:cNvSpPr txBox="1"/>
          <p:nvPr>
            <p:ph idx="3" type="body"/>
          </p:nvPr>
        </p:nvSpPr>
        <p:spPr>
          <a:xfrm>
            <a:off x="795300" y="2988250"/>
            <a:ext cx="3730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desktop icons into folders or remove unnecessary shortcuts.</a:t>
            </a:r>
            <a:endParaRPr/>
          </a:p>
        </p:txBody>
      </p:sp>
      <p:sp>
        <p:nvSpPr>
          <p:cNvPr descr="detail_1" id="1245" name="Google Shape;1245;p172"/>
          <p:cNvSpPr txBox="1"/>
          <p:nvPr>
            <p:ph idx="2" type="body"/>
          </p:nvPr>
        </p:nvSpPr>
        <p:spPr>
          <a:xfrm>
            <a:off x="5032011" y="1372950"/>
            <a:ext cx="36549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Clear caches and temporary files to improve device speed.</a:t>
            </a:r>
            <a:endParaRPr/>
          </a:p>
        </p:txBody>
      </p:sp>
      <p:sp>
        <p:nvSpPr>
          <p:cNvPr descr="title" id="1246" name="Google Shape;1246;p1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Optimizing Device Performance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47" name="Google Shape;1247;p172"/>
          <p:cNvSpPr txBox="1"/>
          <p:nvPr>
            <p:ph idx="1" type="body"/>
          </p:nvPr>
        </p:nvSpPr>
        <p:spPr>
          <a:xfrm>
            <a:off x="800100" y="1372950"/>
            <a:ext cx="37305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Uninstall apps you no longer use to free up storage space.</a:t>
            </a:r>
            <a:endParaRPr/>
          </a:p>
        </p:txBody>
      </p:sp>
      <p:sp>
        <p:nvSpPr>
          <p:cNvPr descr="detail_3" id="1248" name="Google Shape;1248;p172"/>
          <p:cNvSpPr txBox="1"/>
          <p:nvPr>
            <p:ph idx="3" type="body"/>
          </p:nvPr>
        </p:nvSpPr>
        <p:spPr>
          <a:xfrm>
            <a:off x="5027425" y="2988250"/>
            <a:ext cx="36594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Keep devices and software updated for optimal performance.</a:t>
            </a:r>
            <a:endParaRPr/>
          </a:p>
        </p:txBody>
      </p:sp>
      <p:sp>
        <p:nvSpPr>
          <p:cNvPr id="1249" name="Google Shape;1249;p172"/>
          <p:cNvSpPr/>
          <p:nvPr/>
        </p:nvSpPr>
        <p:spPr>
          <a:xfrm>
            <a:off x="574200" y="13729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0" name="Google Shape;1250;p172"/>
          <p:cNvSpPr/>
          <p:nvPr/>
        </p:nvSpPr>
        <p:spPr>
          <a:xfrm>
            <a:off x="574200" y="29882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1" name="Google Shape;1251;p172"/>
          <p:cNvSpPr/>
          <p:nvPr/>
        </p:nvSpPr>
        <p:spPr>
          <a:xfrm>
            <a:off x="4806100" y="13729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2" name="Google Shape;1252;p172"/>
          <p:cNvSpPr/>
          <p:nvPr/>
        </p:nvSpPr>
        <p:spPr>
          <a:xfrm>
            <a:off x="4806100" y="29882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53" name="Google Shape;1253;p17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4" name="Google Shape;1254;p17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5" name="Google Shape;1255;p17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256" name="Google Shape;1256;p17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260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0" id="1261" name="Google Shape;1261;p173"/>
          <p:cNvSpPr txBox="1"/>
          <p:nvPr>
            <p:ph idx="1" type="body"/>
          </p:nvPr>
        </p:nvSpPr>
        <p:spPr>
          <a:xfrm>
            <a:off x="10334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Generate unique and complex passwords using a mix of letters, numbers, and special characters. Avoid using easily guessable information like birthdays or common words.</a:t>
            </a:r>
            <a:endParaRPr sz="1200"/>
          </a:p>
        </p:txBody>
      </p:sp>
      <p:sp>
        <p:nvSpPr>
          <p:cNvPr descr="header_0" id="1262" name="Google Shape;1262;p173"/>
          <p:cNvSpPr txBox="1"/>
          <p:nvPr>
            <p:ph idx="3" type="subTitle"/>
          </p:nvPr>
        </p:nvSpPr>
        <p:spPr>
          <a:xfrm>
            <a:off x="10334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Create Strong Passwords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263" name="Google Shape;1263;p1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Password Management and Security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64" name="Google Shape;1264;p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265" name="Google Shape;1265;p173"/>
          <p:cNvSpPr txBox="1"/>
          <p:nvPr>
            <p:ph idx="1" type="body"/>
          </p:nvPr>
        </p:nvSpPr>
        <p:spPr>
          <a:xfrm>
            <a:off x="5280900" y="1634550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Add an extra layer of security by requiring a verification code in addition to your password. This significantly reduces the risk of unauthorized access to your accounts.</a:t>
            </a:r>
            <a:endParaRPr sz="1200"/>
          </a:p>
        </p:txBody>
      </p:sp>
      <p:sp>
        <p:nvSpPr>
          <p:cNvPr descr="header_1" id="1266" name="Google Shape;1266;p173"/>
          <p:cNvSpPr txBox="1"/>
          <p:nvPr>
            <p:ph idx="3" type="subTitle"/>
          </p:nvPr>
        </p:nvSpPr>
        <p:spPr>
          <a:xfrm>
            <a:off x="5280900" y="1186038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Enable Two-Factor Authentication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67" name="Google Shape;1267;p1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6913" y="1261690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3" id="1268" name="Google Shape;1268;p173"/>
          <p:cNvSpPr txBox="1"/>
          <p:nvPr>
            <p:ph idx="1" type="body"/>
          </p:nvPr>
        </p:nvSpPr>
        <p:spPr>
          <a:xfrm>
            <a:off x="52809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Be vigilant for any suspicious activity on your accounts. Regularly check login history, review connected devices, and enable notifications for unusual logins to detect potential security breaches early.</a:t>
            </a:r>
            <a:endParaRPr sz="1200"/>
          </a:p>
        </p:txBody>
      </p:sp>
      <p:sp>
        <p:nvSpPr>
          <p:cNvPr descr="header_3" id="1269" name="Google Shape;1269;p173"/>
          <p:cNvSpPr txBox="1"/>
          <p:nvPr>
            <p:ph idx="3" type="subTitle"/>
          </p:nvPr>
        </p:nvSpPr>
        <p:spPr>
          <a:xfrm>
            <a:off x="52809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Monitor Account Activity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70" name="Google Shape;1270;p17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69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1271" name="Google Shape;1271;p173"/>
          <p:cNvSpPr txBox="1"/>
          <p:nvPr>
            <p:ph idx="1" type="body"/>
          </p:nvPr>
        </p:nvSpPr>
        <p:spPr>
          <a:xfrm>
            <a:off x="1033400" y="3463375"/>
            <a:ext cx="3405900" cy="12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Stay proactive by keeping your security settings up to date. Review privacy controls, account recovery options, and permissions to ensure your accounts are well-protected.</a:t>
            </a:r>
            <a:endParaRPr sz="1200"/>
          </a:p>
        </p:txBody>
      </p:sp>
      <p:sp>
        <p:nvSpPr>
          <p:cNvPr descr="header_2" id="1272" name="Google Shape;1272;p173"/>
          <p:cNvSpPr txBox="1"/>
          <p:nvPr>
            <p:ph idx="3" type="subTitle"/>
          </p:nvPr>
        </p:nvSpPr>
        <p:spPr>
          <a:xfrm>
            <a:off x="1033400" y="3014863"/>
            <a:ext cx="34059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13715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Regularly Update Security Settings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73" name="Google Shape;1273;p17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413" y="3090515"/>
            <a:ext cx="297175" cy="2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4" name="Google Shape;1274;p17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5" name="Google Shape;1275;p17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6" name="Google Shape;1276;p17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277" name="Google Shape;1277;p17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2" name="Google Shape;1282;p174"/>
          <p:cNvCxnSpPr/>
          <p:nvPr/>
        </p:nvCxnSpPr>
        <p:spPr>
          <a:xfrm>
            <a:off x="-11700" y="1863250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83" name="Google Shape;1283;p174"/>
          <p:cNvSpPr/>
          <p:nvPr/>
        </p:nvSpPr>
        <p:spPr>
          <a:xfrm>
            <a:off x="3350375" y="162775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4" name="Google Shape;1284;p174"/>
          <p:cNvSpPr/>
          <p:nvPr/>
        </p:nvSpPr>
        <p:spPr>
          <a:xfrm>
            <a:off x="5410925" y="162775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5" name="Google Shape;1285;p174"/>
          <p:cNvSpPr/>
          <p:nvPr/>
        </p:nvSpPr>
        <p:spPr>
          <a:xfrm>
            <a:off x="7471475" y="1627751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6" name="Google Shape;1286;p174"/>
          <p:cNvSpPr/>
          <p:nvPr/>
        </p:nvSpPr>
        <p:spPr>
          <a:xfrm>
            <a:off x="1289825" y="1629589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detail_3" id="1287" name="Google Shape;1287;p174"/>
          <p:cNvSpPr txBox="1"/>
          <p:nvPr>
            <p:ph idx="3" type="body"/>
          </p:nvPr>
        </p:nvSpPr>
        <p:spPr>
          <a:xfrm>
            <a:off x="6718175" y="2904475"/>
            <a:ext cx="1977600" cy="1581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Regularly test your backups to ensure data integrity and the ability to recover information in case of emergencies or system failures.</a:t>
            </a:r>
            <a:endParaRPr sz="1200"/>
          </a:p>
        </p:txBody>
      </p:sp>
      <p:sp>
        <p:nvSpPr>
          <p:cNvPr descr="detail_2" id="1288" name="Google Shape;1288;p174"/>
          <p:cNvSpPr txBox="1"/>
          <p:nvPr>
            <p:ph idx="3" type="body"/>
          </p:nvPr>
        </p:nvSpPr>
        <p:spPr>
          <a:xfrm>
            <a:off x="4651225" y="2904475"/>
            <a:ext cx="1970700" cy="1581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Implement backup software solutions like Acronis True Image, EaseUS Todo Backup, or Macrium Reflect for automated and scheduled backups of your files and system.</a:t>
            </a:r>
            <a:endParaRPr sz="1200"/>
          </a:p>
        </p:txBody>
      </p:sp>
      <p:sp>
        <p:nvSpPr>
          <p:cNvPr descr="detail_1" id="1289" name="Google Shape;1289;p174"/>
          <p:cNvSpPr txBox="1"/>
          <p:nvPr>
            <p:ph idx="2" type="body"/>
          </p:nvPr>
        </p:nvSpPr>
        <p:spPr>
          <a:xfrm>
            <a:off x="2598375" y="2904475"/>
            <a:ext cx="1956600" cy="1581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Backing up data to physical external hard drives provides an offline backup solution, ensuring data availability even without an internet connection.</a:t>
            </a:r>
            <a:endParaRPr sz="1200"/>
          </a:p>
        </p:txBody>
      </p:sp>
      <p:sp>
        <p:nvSpPr>
          <p:cNvPr descr="title" id="1290" name="Google Shape;1290;p1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Data Backup Techniques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291" name="Google Shape;1291;p174"/>
          <p:cNvSpPr txBox="1"/>
          <p:nvPr>
            <p:ph idx="1" type="body"/>
          </p:nvPr>
        </p:nvSpPr>
        <p:spPr>
          <a:xfrm>
            <a:off x="545525" y="2904475"/>
            <a:ext cx="1956600" cy="15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200"/>
              <a:t>Utilize cloud services like Google Drive, Dropbox, or OneDrive for convenient and secure data backups accessible from anywhere.</a:t>
            </a:r>
            <a:endParaRPr sz="1200"/>
          </a:p>
        </p:txBody>
      </p:sp>
      <p:pic>
        <p:nvPicPr>
          <p:cNvPr id="1292" name="Google Shape;1292;p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1013" y="1750802"/>
            <a:ext cx="22860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3" name="Google Shape;1293;p1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1563" y="1750802"/>
            <a:ext cx="22860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4" name="Google Shape;1294;p1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32113" y="1750802"/>
            <a:ext cx="22860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5" name="Google Shape;1295;p17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92663" y="1750802"/>
            <a:ext cx="2286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header_2" id="1296" name="Google Shape;1296;p174"/>
          <p:cNvSpPr txBox="1"/>
          <p:nvPr/>
        </p:nvSpPr>
        <p:spPr>
          <a:xfrm>
            <a:off x="4666613" y="227475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Backup Software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0" id="1297" name="Google Shape;1297;p174"/>
          <p:cNvSpPr txBox="1"/>
          <p:nvPr/>
        </p:nvSpPr>
        <p:spPr>
          <a:xfrm>
            <a:off x="545513" y="227475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Cloud Storage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298" name="Google Shape;1298;p174"/>
          <p:cNvSpPr txBox="1"/>
          <p:nvPr/>
        </p:nvSpPr>
        <p:spPr>
          <a:xfrm>
            <a:off x="2606063" y="227475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External Hard Drives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3" id="1299" name="Google Shape;1299;p174"/>
          <p:cNvSpPr txBox="1"/>
          <p:nvPr/>
        </p:nvSpPr>
        <p:spPr>
          <a:xfrm>
            <a:off x="6727163" y="2274750"/>
            <a:ext cx="1959600" cy="5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rgbClr val="0254DB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Testing Backups</a:t>
            </a:r>
            <a:endParaRPr>
              <a:solidFill>
                <a:srgbClr val="0254DB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00" name="Google Shape;1300;p17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1" name="Google Shape;1301;p17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2" name="Google Shape;1302;p17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303" name="Google Shape;1303;p17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7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Google Shape;1308;p175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09" name="Google Shape;1309;p175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10" name="Google Shape;1310;p175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311" name="Google Shape;1311;p1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Routine Digital Housekeeping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312" name="Google Shape;1312;p175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Consistency reduces errors and enhances productivity in the digital environment.</a:t>
            </a:r>
            <a:endParaRPr sz="1100"/>
          </a:p>
        </p:txBody>
      </p:sp>
      <p:sp>
        <p:nvSpPr>
          <p:cNvPr descr="header_0" id="1313" name="Google Shape;1313;p175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Consistency in Digital Organization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314" name="Google Shape;1314;p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315" name="Google Shape;1315;p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316" name="Google Shape;1316;p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317" name="Google Shape;1317;p175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Cultivate habits for a more efficient workflow.</a:t>
            </a:r>
            <a:endParaRPr sz="1100"/>
          </a:p>
        </p:txBody>
      </p:sp>
      <p:sp>
        <p:nvSpPr>
          <p:cNvPr descr="header_1" id="1318" name="Google Shape;1318;p175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Promote Digital Organization Habits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319" name="Google Shape;1319;p175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Schedule regular sessions to review and clean up files, emails, and accounts.</a:t>
            </a:r>
            <a:endParaRPr sz="1100"/>
          </a:p>
        </p:txBody>
      </p:sp>
      <p:sp>
        <p:nvSpPr>
          <p:cNvPr descr="header_2" id="1320" name="Google Shape;1320;p175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Scheduled Housekeeping Sessions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21" name="Google Shape;1321;p17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2" name="Google Shape;1322;p17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Google Shape;1323;p17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324" name="Google Shape;1324;p17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1003" name="Google Shape;1003;p158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Introduction to Digital Housekeeping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Organizing Files and Documents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Managing Your Email Inbox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Decluttering Digital Photos and Videos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Cleaning Up Your Devices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Securing Your Digital Accounts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Backing Up Your Data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Staying Organized and Consistent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Benefits of Effective Digital Housekeeping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Developing a Clear Folder Hierarchy</a:t>
            </a:r>
            <a:endParaRPr sz="1300"/>
          </a:p>
        </p:txBody>
      </p:sp>
      <p:sp>
        <p:nvSpPr>
          <p:cNvPr id="1004" name="Google Shape;1004;p1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1005" name="Google Shape;1005;p158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File Naming Conventions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Archiving vs. Deleting Files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Email Management Strategies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Organizing Digital Media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Optimizing Device Performance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Password Management and Security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Data Backup Techniques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Routine Digital Housekeeping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Conclusion: Adopting Digital Housekeeping</a:t>
            </a:r>
            <a:endParaRPr sz="1400"/>
          </a:p>
        </p:txBody>
      </p:sp>
      <p:sp>
        <p:nvSpPr>
          <p:cNvPr id="1006" name="Google Shape;1006;p15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7" name="Google Shape;1007;p15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15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009" name="Google Shape;1009;p15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8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329" name="Google Shape;1329;p176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Encourage the audience to adopt regular digital housekeeping habits to maintain a clean, organized, and secure digital environment for optimal productivity and peace of mind.</a:t>
            </a:r>
            <a:endParaRPr/>
          </a:p>
        </p:txBody>
      </p:sp>
      <p:sp>
        <p:nvSpPr>
          <p:cNvPr descr="detail_1" id="1330" name="Google Shape;1330;p176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Highlight the benefits of digital housekeeping including enhanced productivity, reduced clutter, improved security, and streamlined workflows in digital environments.</a:t>
            </a:r>
            <a:endParaRPr/>
          </a:p>
        </p:txBody>
      </p:sp>
      <p:sp>
        <p:nvSpPr>
          <p:cNvPr descr="detail_0" id="1331" name="Google Shape;1331;p176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Summarize the importance of digital housekeeping for organizing files, managing emails, decluttering media, optimizing devices, securing accounts, and backing up data.</a:t>
            </a:r>
            <a:endParaRPr sz="1400"/>
          </a:p>
        </p:txBody>
      </p:sp>
      <p:sp>
        <p:nvSpPr>
          <p:cNvPr descr="title" id="1332" name="Google Shape;1332;p17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Conclusion: Adopting Digital Housekeeping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33" name="Google Shape;1333;p176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02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334" name="Google Shape;1334;p176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03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335" name="Google Shape;1335;p176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700">
                <a:solidFill>
                  <a:schemeClr val="accent2"/>
                </a:solidFill>
              </a:rPr>
              <a:t>01</a:t>
            </a:r>
            <a:endParaRPr sz="2700">
              <a:solidFill>
                <a:schemeClr val="accent2"/>
              </a:solidFill>
            </a:endParaRPr>
          </a:p>
        </p:txBody>
      </p:sp>
      <p:sp>
        <p:nvSpPr>
          <p:cNvPr id="1336" name="Google Shape;1336;p17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7" name="Google Shape;1337;p17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8" name="Google Shape;1338;p17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339" name="Google Shape;1339;p17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159"/>
          <p:cNvSpPr/>
          <p:nvPr/>
        </p:nvSpPr>
        <p:spPr>
          <a:xfrm>
            <a:off x="533400" y="110202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5" name="Google Shape;1015;p159"/>
          <p:cNvSpPr/>
          <p:nvPr/>
        </p:nvSpPr>
        <p:spPr>
          <a:xfrm>
            <a:off x="3474163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16" name="Google Shape;1016;p159"/>
          <p:cNvSpPr/>
          <p:nvPr/>
        </p:nvSpPr>
        <p:spPr>
          <a:xfrm>
            <a:off x="6414888" y="1102075"/>
            <a:ext cx="2348100" cy="204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0" id="1017" name="Google Shape;1017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5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18" name="Google Shape;1018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3290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019" name="Google Shape;1019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029" y="1059875"/>
            <a:ext cx="2348119" cy="20482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1020" name="Google Shape;1020;p15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Housekeeping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21" name="Google Shape;1021;p159"/>
          <p:cNvSpPr txBox="1"/>
          <p:nvPr>
            <p:ph idx="1" type="body"/>
          </p:nvPr>
        </p:nvSpPr>
        <p:spPr>
          <a:xfrm>
            <a:off x="457250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Includes organizing files, managing emails, decluttering media, cleaning up devices, securing accounts, backing up data.</a:t>
            </a:r>
            <a:endParaRPr sz="1100"/>
          </a:p>
        </p:txBody>
      </p:sp>
      <p:sp>
        <p:nvSpPr>
          <p:cNvPr descr="header_0" id="1022" name="Google Shape;1022;p159"/>
          <p:cNvSpPr txBox="1"/>
          <p:nvPr>
            <p:ph idx="3" type="subTitle"/>
          </p:nvPr>
        </p:nvSpPr>
        <p:spPr>
          <a:xfrm>
            <a:off x="457250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Strategies for Organization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023" name="Google Shape;1023;p159"/>
          <p:cNvSpPr txBox="1"/>
          <p:nvPr>
            <p:ph idx="1" type="body"/>
          </p:nvPr>
        </p:nvSpPr>
        <p:spPr>
          <a:xfrm>
            <a:off x="3397977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Enhances productivity, reduces clutter, and ensures a streamlined workflow in digital environments.</a:t>
            </a:r>
            <a:endParaRPr sz="1100"/>
          </a:p>
        </p:txBody>
      </p:sp>
      <p:sp>
        <p:nvSpPr>
          <p:cNvPr descr="header_1" id="1024" name="Google Shape;1024;p159"/>
          <p:cNvSpPr txBox="1"/>
          <p:nvPr>
            <p:ph idx="3" type="subTitle"/>
          </p:nvPr>
        </p:nvSpPr>
        <p:spPr>
          <a:xfrm>
            <a:off x="3397977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Benefits of Digital Housekeeping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25" name="Google Shape;1025;p159"/>
          <p:cNvSpPr txBox="1"/>
          <p:nvPr>
            <p:ph idx="1" type="body"/>
          </p:nvPr>
        </p:nvSpPr>
        <p:spPr>
          <a:xfrm>
            <a:off x="6338675" y="3553350"/>
            <a:ext cx="2348100" cy="13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The process of organizing, cleaning, and maintaining digital assets like files, emails, and accounts.</a:t>
            </a:r>
            <a:endParaRPr sz="1100"/>
          </a:p>
        </p:txBody>
      </p:sp>
      <p:sp>
        <p:nvSpPr>
          <p:cNvPr descr="header_2" id="1026" name="Google Shape;1026;p159"/>
          <p:cNvSpPr txBox="1"/>
          <p:nvPr>
            <p:ph idx="3" type="subTitle"/>
          </p:nvPr>
        </p:nvSpPr>
        <p:spPr>
          <a:xfrm>
            <a:off x="6338675" y="3150225"/>
            <a:ext cx="2348100" cy="44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Definition of Digital Housekeeping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27" name="Google Shape;1027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15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15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030" name="Google Shape;1030;p15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6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2" id="1036" name="Google Shape;1036;p16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Archiving or Deleting Files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37" name="Google Shape;1037;p16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38" name="Google Shape;1038;p16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1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descr="detail_0" id="1039" name="Google Shape;1039;p16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Develop a clear and logical hierarchy of folders to organize files and documents. Group related items together and use descriptive names for folders.</a:t>
            </a:r>
            <a:endParaRPr sz="1200"/>
          </a:p>
        </p:txBody>
      </p:sp>
      <p:sp>
        <p:nvSpPr>
          <p:cNvPr descr="header_0" id="1040" name="Google Shape;1040;p16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Folder Structure Creation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41" name="Google Shape;1041;p16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3715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File Naming Conventions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042" name="Google Shape;1042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Files and Documents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1" id="1043" name="Google Shape;1043;p16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consistent naming conventions for files to make them easily searchable and identifiable. Include relevant keywords and dates in file names.</a:t>
            </a:r>
            <a:endParaRPr/>
          </a:p>
        </p:txBody>
      </p:sp>
      <p:sp>
        <p:nvSpPr>
          <p:cNvPr descr="detail_2" id="1044" name="Google Shape;1044;p16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</p:spPr>
        <p:txBody>
          <a:bodyPr anchorCtr="0" anchor="t" bIns="91425" lIns="13715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review your files and delete or archive items that are no longer needed. This helps free up storage space and declutter your digital environment.</a:t>
            </a:r>
            <a:endParaRPr/>
          </a:p>
        </p:txBody>
      </p:sp>
      <p:sp>
        <p:nvSpPr>
          <p:cNvPr id="1045" name="Google Shape;1045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6" name="Google Shape;1046;p16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7" name="Google Shape;1047;p16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048" name="Google Shape;1048;p16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3" name="Google Shape;1053;p161"/>
          <p:cNvGraphicFramePr/>
          <p:nvPr/>
        </p:nvGraphicFramePr>
        <p:xfrm>
          <a:off x="457200" y="121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{44AEB4AC-9BE3-4097-8F7A-B6E291C7F31D}</a:tableStyleId>
              </a:tblPr>
              <a:tblGrid>
                <a:gridCol w="2077375"/>
                <a:gridCol w="6152225"/>
              </a:tblGrid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descr="title" id="1054" name="Google Shape;1054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Your Email Inbox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55" name="Google Shape;1055;p161"/>
          <p:cNvSpPr txBox="1"/>
          <p:nvPr>
            <p:ph idx="1" type="body"/>
          </p:nvPr>
        </p:nvSpPr>
        <p:spPr>
          <a:xfrm>
            <a:off x="2749850" y="1292400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Reduce inbox clutter by unsubscribing from unnecessary newsletters and promotional emails to maintain a focused inbox.</a:t>
            </a:r>
            <a:endParaRPr/>
          </a:p>
        </p:txBody>
      </p:sp>
      <p:sp>
        <p:nvSpPr>
          <p:cNvPr descr="detail_1" id="1056" name="Google Shape;1056;p161"/>
          <p:cNvSpPr txBox="1"/>
          <p:nvPr>
            <p:ph idx="2" type="body"/>
          </p:nvPr>
        </p:nvSpPr>
        <p:spPr>
          <a:xfrm>
            <a:off x="2749850" y="2399379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incoming emails by setting up filters to categorize messages into specific folders and using labels for easy identification and management.</a:t>
            </a:r>
            <a:endParaRPr/>
          </a:p>
        </p:txBody>
      </p:sp>
      <p:sp>
        <p:nvSpPr>
          <p:cNvPr descr="header_0" id="1057" name="Google Shape;1057;p161"/>
          <p:cNvSpPr txBox="1"/>
          <p:nvPr>
            <p:ph idx="3" type="subTitle"/>
          </p:nvPr>
        </p:nvSpPr>
        <p:spPr>
          <a:xfrm>
            <a:off x="457200" y="12925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Unsubscribe from Newsletters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58" name="Google Shape;1058;p161"/>
          <p:cNvSpPr txBox="1"/>
          <p:nvPr>
            <p:ph idx="4" type="subTitle"/>
          </p:nvPr>
        </p:nvSpPr>
        <p:spPr>
          <a:xfrm>
            <a:off x="457200" y="2399425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Set Up Filters and Labels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059" name="Google Shape;1059;p161"/>
          <p:cNvSpPr txBox="1"/>
          <p:nvPr>
            <p:ph idx="5" type="subTitle"/>
          </p:nvPr>
        </p:nvSpPr>
        <p:spPr>
          <a:xfrm>
            <a:off x="457200" y="35064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Prioritize Urgent Communications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60" name="Google Shape;1060;p161"/>
          <p:cNvSpPr txBox="1"/>
          <p:nvPr>
            <p:ph idx="6" type="body"/>
          </p:nvPr>
        </p:nvSpPr>
        <p:spPr>
          <a:xfrm>
            <a:off x="2749850" y="3506396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Ensure timely responses by prioritizing urgent emails over less critical ones, helping to manage workload effectively and address important matters promptly.</a:t>
            </a:r>
            <a:endParaRPr/>
          </a:p>
        </p:txBody>
      </p:sp>
      <p:sp>
        <p:nvSpPr>
          <p:cNvPr id="1061" name="Google Shape;1061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2" name="Google Shape;1062;p161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3" name="Google Shape;1063;p161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064" name="Google Shape;1064;p16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69" name="Google Shape;1069;p1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Decluttering Digital Photos and Videos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70" name="Google Shape;1070;p16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digital photos and videos based on events, dates, or themes. Use structured folders to categorize and streamline access to your media collection.</a:t>
            </a:r>
            <a:endParaRPr/>
          </a:p>
        </p:txBody>
      </p:sp>
      <p:sp>
        <p:nvSpPr>
          <p:cNvPr descr="detail_1" id="1071" name="Google Shape;1071;p16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Enhance searchability and organization by tagging digital media with relevant keywords and metadata. Tags help in quickly identifying and retrieving specific photos or videos.</a:t>
            </a:r>
            <a:endParaRPr/>
          </a:p>
        </p:txBody>
      </p:sp>
      <p:sp>
        <p:nvSpPr>
          <p:cNvPr descr="header_0" id="1072" name="Google Shape;1072;p16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Create Folders and Albums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73" name="Google Shape;1073;p16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Utilize Tags and Metadata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1074" name="Google Shape;1074;p16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Remove Duplicates and Low-Quality Media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75" name="Google Shape;1075;p16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Free up storage space and maintain a curated collection by deleting duplicate or low-quality photos and videos. Keep your media library clutter-free and efficient.</a:t>
            </a:r>
            <a:endParaRPr/>
          </a:p>
        </p:txBody>
      </p:sp>
      <p:sp>
        <p:nvSpPr>
          <p:cNvPr id="1076" name="Google Shape;1076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7" name="Google Shape;1077;p16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8" name="Google Shape;1078;p16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079" name="Google Shape;1079;p16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3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163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5" name="Google Shape;1085;p163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6" name="Google Shape;1086;p163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87" name="Google Shape;1087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Device Optimization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88" name="Google Shape;1088;p163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Optimize device performance by removing unnecessary files, clearing caches, and uninstalling unused applications to free up storage space.</a:t>
            </a:r>
            <a:endParaRPr sz="1100"/>
          </a:p>
        </p:txBody>
      </p:sp>
      <p:sp>
        <p:nvSpPr>
          <p:cNvPr descr="header_0" id="1089" name="Google Shape;1089;p163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Clean Up Devices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90" name="Google Shape;1090;p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91" name="Google Shape;1091;p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092" name="Google Shape;1092;p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093" name="Google Shape;1093;p163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Organize icons into folders or remove unnecessary shortcuts to improve desktop aesthetics and accessibility.</a:t>
            </a:r>
            <a:endParaRPr sz="1100"/>
          </a:p>
        </p:txBody>
      </p:sp>
      <p:sp>
        <p:nvSpPr>
          <p:cNvPr descr="header_1" id="1094" name="Google Shape;1094;p163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Organize Icons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95" name="Google Shape;1095;p163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Keep devices up to date with the latest security patches and features to ensure optimal performance and protection against vulnerabilities.</a:t>
            </a:r>
            <a:endParaRPr sz="1100"/>
          </a:p>
        </p:txBody>
      </p:sp>
      <p:sp>
        <p:nvSpPr>
          <p:cNvPr descr="header_2" id="1096" name="Google Shape;1096;p163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Update Software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97" name="Google Shape;1097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8" name="Google Shape;1098;p16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9" name="Google Shape;1099;p16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100" name="Google Shape;1100;p16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4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eader_2" id="1105" name="Google Shape;1105;p164"/>
          <p:cNvSpPr txBox="1"/>
          <p:nvPr>
            <p:ph idx="4294967295" type="subTitle"/>
          </p:nvPr>
        </p:nvSpPr>
        <p:spPr>
          <a:xfrm>
            <a:off x="6188420" y="1222750"/>
            <a:ext cx="2498400" cy="720300"/>
          </a:xfrm>
          <a:prstGeom prst="rect">
            <a:avLst/>
          </a:prstGeom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Regular Privacy Settings Review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106" name="Google Shape;1106;p164"/>
          <p:cNvSpPr txBox="1"/>
          <p:nvPr>
            <p:ph idx="1" type="body"/>
          </p:nvPr>
        </p:nvSpPr>
        <p:spPr>
          <a:xfrm>
            <a:off x="457188" y="2128050"/>
            <a:ext cx="24984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100"/>
              <a:buNone/>
            </a:pPr>
            <a:r>
              <a:rPr lang="en-GB" sz="1200"/>
              <a:t>Create unique and complex passwords for each online account to enhance security.</a:t>
            </a:r>
            <a:endParaRPr sz="1200"/>
          </a:p>
        </p:txBody>
      </p:sp>
      <p:sp>
        <p:nvSpPr>
          <p:cNvPr descr="header_0" id="1107" name="Google Shape;1107;p164"/>
          <p:cNvSpPr txBox="1"/>
          <p:nvPr>
            <p:ph idx="4294967295" type="subTitle"/>
          </p:nvPr>
        </p:nvSpPr>
        <p:spPr>
          <a:xfrm>
            <a:off x="457200" y="1222750"/>
            <a:ext cx="2498400" cy="7203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Strong Passwords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08" name="Google Shape;1108;p164"/>
          <p:cNvSpPr txBox="1"/>
          <p:nvPr>
            <p:ph idx="4294967295" type="subTitle"/>
          </p:nvPr>
        </p:nvSpPr>
        <p:spPr>
          <a:xfrm>
            <a:off x="3322810" y="1222750"/>
            <a:ext cx="2498400" cy="7203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Two-Factor Authentication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109" name="Google Shape;1109;p164"/>
          <p:cNvSpPr txBox="1"/>
          <p:nvPr>
            <p:ph idx="2" type="body"/>
          </p:nvPr>
        </p:nvSpPr>
        <p:spPr>
          <a:xfrm>
            <a:off x="3322798" y="2128050"/>
            <a:ext cx="2498400" cy="21822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Enable two-factor authentication for an added layer of security beyond passwords.</a:t>
            </a:r>
            <a:endParaRPr sz="1200"/>
          </a:p>
        </p:txBody>
      </p:sp>
      <p:sp>
        <p:nvSpPr>
          <p:cNvPr descr="detail_2" id="1110" name="Google Shape;1110;p164"/>
          <p:cNvSpPr txBox="1"/>
          <p:nvPr>
            <p:ph idx="3" type="body"/>
          </p:nvPr>
        </p:nvSpPr>
        <p:spPr>
          <a:xfrm>
            <a:off x="6188408" y="2128050"/>
            <a:ext cx="2498400" cy="21822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Periodically review and adjust privacy settings on your accounts to control access to personal information.</a:t>
            </a:r>
            <a:endParaRPr sz="1200"/>
          </a:p>
        </p:txBody>
      </p:sp>
      <p:sp>
        <p:nvSpPr>
          <p:cNvPr descr="title" id="1111" name="Google Shape;1111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Securing Your Digital Accounts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112" name="Google Shape;1112;p164"/>
          <p:cNvCxnSpPr/>
          <p:nvPr/>
        </p:nvCxnSpPr>
        <p:spPr>
          <a:xfrm>
            <a:off x="458458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13" name="Google Shape;1113;p164"/>
          <p:cNvCxnSpPr/>
          <p:nvPr/>
        </p:nvCxnSpPr>
        <p:spPr>
          <a:xfrm>
            <a:off x="3323886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14" name="Google Shape;1114;p164"/>
          <p:cNvCxnSpPr/>
          <p:nvPr/>
        </p:nvCxnSpPr>
        <p:spPr>
          <a:xfrm>
            <a:off x="6189434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15" name="Google Shape;1115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6" name="Google Shape;1116;p16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7" name="Google Shape;1117;p16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118" name="Google Shape;1118;p16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0" id="1123" name="Google Shape;1123;p165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Create duplicate copies of important files and store them in separate locations to protect against data loss.</a:t>
            </a:r>
            <a:endParaRPr/>
          </a:p>
        </p:txBody>
      </p:sp>
      <p:sp>
        <p:nvSpPr>
          <p:cNvPr descr="detail_1" id="1124" name="Google Shape;1124;p165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cloud storage services to ensure redundancy and accessibility of your data.</a:t>
            </a:r>
            <a:endParaRPr/>
          </a:p>
        </p:txBody>
      </p:sp>
      <p:sp>
        <p:nvSpPr>
          <p:cNvPr descr="detail_2" id="1125" name="Google Shape;1125;p165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Periodically test your backups to ensure they are working properly and that you can recover your data in case of emergencies.</a:t>
            </a:r>
            <a:endParaRPr/>
          </a:p>
        </p:txBody>
      </p:sp>
      <p:sp>
        <p:nvSpPr>
          <p:cNvPr descr="header_0" id="1126" name="Google Shape;1126;p165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External Drives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27" name="Google Shape;1127;p165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Cloud Services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title" id="1128" name="Google Shape;1128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Backing Up Your Data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2" id="1129" name="Google Shape;1129;p165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Testing Routines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30" name="Google Shape;1130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p16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2" name="Google Shape;1132;p16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7</a:t>
            </a:r>
            <a:endParaRPr b="1" sz="1600"/>
          </a:p>
        </p:txBody>
      </p:sp>
      <p:sp>
        <p:nvSpPr>
          <p:cNvPr id="1133" name="Google Shape;1133;p16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