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29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137.xml"/>
  <Override ContentType="application/vnd.openxmlformats-officedocument.presentationml.slideLayout+xml" PartName="/ppt/slideLayouts/slideLayout96.xml"/>
  <Override ContentType="application/vnd.openxmlformats-officedocument.presentationml.slideLayout+xml" PartName="/ppt/slideLayouts/slideLayout110.xml"/>
  <Override ContentType="application/vnd.openxmlformats-officedocument.presentationml.slideLayout+xml" PartName="/ppt/slideLayouts/slideLayout153.xml"/>
  <Override ContentType="application/vnd.openxmlformats-officedocument.presentationml.slideLayout+xml" PartName="/ppt/slideLayouts/slideLayout61.xml"/>
  <Override ContentType="application/vnd.openxmlformats-officedocument.presentationml.slideLayout+xml" PartName="/ppt/slideLayouts/slideLayout145.xml"/>
  <Override ContentType="application/vnd.openxmlformats-officedocument.presentationml.slideLayout+xml" PartName="/ppt/slideLayouts/slideLayout102.xml"/>
  <Override ContentType="application/vnd.openxmlformats-officedocument.presentationml.slideLayout+xml" PartName="/ppt/slideLayouts/slideLayout188.xml"/>
  <Override ContentType="application/vnd.openxmlformats-officedocument.presentationml.slideLayout+xml" PartName="/ppt/slideLayouts/slideLayout165.xml"/>
  <Override ContentType="application/vnd.openxmlformats-officedocument.presentationml.slideLayout+xml" PartName="/ppt/slideLayouts/slideLayout65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122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117.xml"/>
  <Override ContentType="application/vnd.openxmlformats-officedocument.presentationml.slideLayout+xml" PartName="/ppt/slideLayouts/slideLayout53.xml"/>
  <Override ContentType="application/vnd.openxmlformats-officedocument.presentationml.slideLayout+xml" PartName="/ppt/slideLayouts/slideLayout18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84.xml"/>
  <Override ContentType="application/vnd.openxmlformats-officedocument.presentationml.slideLayout+xml" PartName="/ppt/slideLayouts/slideLayout92.xml"/>
  <Override ContentType="application/vnd.openxmlformats-officedocument.presentationml.slideLayout+xml" PartName="/ppt/slideLayouts/slideLayout150.xml"/>
  <Override ContentType="application/vnd.openxmlformats-officedocument.presentationml.slideLayout+xml" PartName="/ppt/slideLayouts/slideLayout193.xml"/>
  <Override ContentType="application/vnd.openxmlformats-officedocument.presentationml.slideLayout+xml" PartName="/ppt/slideLayouts/slideLayout185.xml"/>
  <Override ContentType="application/vnd.openxmlformats-officedocument.presentationml.slideLayout+xml" PartName="/ppt/slideLayouts/slideLayout133.xml"/>
  <Override ContentType="application/vnd.openxmlformats-officedocument.presentationml.slideLayout+xml" PartName="/ppt/slideLayouts/slideLayout176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149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106.xml"/>
  <Override ContentType="application/vnd.openxmlformats-officedocument.presentationml.slideLayout+xml" PartName="/ppt/slideLayouts/slideLayout77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73.xml"/>
  <Override ContentType="application/vnd.openxmlformats-officedocument.presentationml.slideLayout+xml" PartName="/ppt/slideLayouts/slideLayout56.xml"/>
  <Override ContentType="application/vnd.openxmlformats-officedocument.presentationml.slideLayout+xml" PartName="/ppt/slideLayouts/slideLayout81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57.xml"/>
  <Override ContentType="application/vnd.openxmlformats-officedocument.presentationml.slideLayout+xml" PartName="/ppt/slideLayouts/slideLayout69.xml"/>
  <Override ContentType="application/vnd.openxmlformats-officedocument.presentationml.slideLayout+xml" PartName="/ppt/slideLayouts/slideLayout114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61.xml"/>
  <Override ContentType="application/vnd.openxmlformats-officedocument.presentationml.slideLayout+xml" PartName="/ppt/slideLayouts/slideLayout172.xml"/>
  <Override ContentType="application/vnd.openxmlformats-officedocument.presentationml.slideLayout+xml" PartName="/ppt/slideLayouts/slideLayout142.xml"/>
  <Override ContentType="application/vnd.openxmlformats-officedocument.presentationml.slideLayout+xml" PartName="/ppt/slideLayouts/slideLayout125.xml"/>
  <Override ContentType="application/vnd.openxmlformats-officedocument.presentationml.slideLayout+xml" PartName="/ppt/slideLayouts/slideLayout88.xml"/>
  <Override ContentType="application/vnd.openxmlformats-officedocument.presentationml.slideLayout+xml" PartName="/ppt/slideLayouts/slideLayout168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189.xml"/>
  <Override ContentType="application/vnd.openxmlformats-officedocument.presentationml.slideLayout+xml" PartName="/ppt/slideLayouts/slideLayout62.xml"/>
  <Override ContentType="application/vnd.openxmlformats-officedocument.presentationml.slideLayout+xml" PartName="/ppt/slideLayouts/slideLayout146.xml"/>
  <Override ContentType="application/vnd.openxmlformats-officedocument.presentationml.slideLayout+xml" PartName="/ppt/slideLayouts/slideLayout103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89.xml"/>
  <Override ContentType="application/vnd.openxmlformats-officedocument.presentationml.slideLayout+xml" PartName="/ppt/slideLayouts/slideLayout70.xml"/>
  <Override ContentType="application/vnd.openxmlformats-officedocument.presentationml.slideLayout+xml" PartName="/ppt/slideLayouts/slideLayout128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80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95.xml"/>
  <Override ContentType="application/vnd.openxmlformats-officedocument.presentationml.slideLayout+xml" PartName="/ppt/slideLayouts/slideLayout162.xml"/>
  <Override ContentType="application/vnd.openxmlformats-officedocument.presentationml.slideLayout+xml" PartName="/ppt/slideLayouts/slideLayout64.xml"/>
  <Override ContentType="application/vnd.openxmlformats-officedocument.presentationml.slideLayout+xml" PartName="/ppt/slideLayouts/slideLayout99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152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8.xml"/>
  <Override ContentType="application/vnd.openxmlformats-officedocument.presentationml.slideLayout+xml" PartName="/ppt/slideLayouts/slideLayout85.xml"/>
  <Override ContentType="application/vnd.openxmlformats-officedocument.presentationml.slideLayout+xml" PartName="/ppt/slideLayouts/slideLayout177.xml"/>
  <Override ContentType="application/vnd.openxmlformats-officedocument.presentationml.slideLayout+xml" PartName="/ppt/slideLayouts/slideLayout79.xml"/>
  <Override ContentType="application/vnd.openxmlformats-officedocument.presentationml.slideLayout+xml" PartName="/ppt/slideLayouts/slideLayout134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184.xml"/>
  <Override ContentType="application/vnd.openxmlformats-officedocument.presentationml.slideLayout+xml" PartName="/ppt/slideLayouts/slideLayout14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7.xml"/>
  <Override ContentType="application/vnd.openxmlformats-officedocument.presentationml.slideLayout+xml" PartName="/ppt/slideLayouts/slideLayout107.xml"/>
  <Override ContentType="application/vnd.openxmlformats-officedocument.presentationml.slideLayout+xml" PartName="/ppt/slideLayouts/slideLayout124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74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91.xml"/>
  <Override ContentType="application/vnd.openxmlformats-officedocument.presentationml.slideLayout+xml" PartName="/ppt/slideLayouts/slideLayout68.xml"/>
  <Override ContentType="application/vnd.openxmlformats-officedocument.presentationml.slideLayout+xml" PartName="/ppt/slideLayouts/slideLayout190.xml"/>
  <Override ContentType="application/vnd.openxmlformats-officedocument.presentationml.slideLayout+xml" PartName="/ppt/slideLayouts/slideLayout130.xml"/>
  <Override ContentType="application/vnd.openxmlformats-officedocument.presentationml.slideLayout+xml" PartName="/ppt/slideLayouts/slideLayout113.xml"/>
  <Override ContentType="application/vnd.openxmlformats-officedocument.presentationml.slideLayout+xml" PartName="/ppt/slideLayouts/slideLayout57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80.xml"/>
  <Override ContentType="application/vnd.openxmlformats-officedocument.presentationml.slideLayout+xml" PartName="/ppt/slideLayouts/slideLayout139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63.xml"/>
  <Override ContentType="application/vnd.openxmlformats-officedocument.presentationml.slideLayout+xml" PartName="/ppt/slideLayouts/slideLayout156.xml"/>
  <Override ContentType="application/vnd.openxmlformats-officedocument.presentationml.slideLayout+xml" PartName="/ppt/slideLayouts/slideLayout173.xml"/>
  <Override ContentType="application/vnd.openxmlformats-officedocument.presentationml.slideLayout+xml" PartName="/ppt/slideLayouts/slideLayout171.xml"/>
  <Override ContentType="application/vnd.openxmlformats-officedocument.presentationml.slideLayout+xml" PartName="/ppt/slideLayouts/slideLayout120.xml"/>
  <Override ContentType="application/vnd.openxmlformats-officedocument.presentationml.slideLayout+xml" PartName="/ppt/slideLayouts/slideLayout163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55.xml"/>
  <Override ContentType="application/vnd.openxmlformats-officedocument.presentationml.slideLayout+xml" PartName="/ppt/slideLayouts/slideLayout98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19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78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178.xml"/>
  <Override ContentType="application/vnd.openxmlformats-officedocument.presentationml.slideLayout+xml" PartName="/ppt/slideLayouts/slideLayout135.xml"/>
  <Override ContentType="application/vnd.openxmlformats-officedocument.presentationml.slideLayout+xml" PartName="/ppt/slideLayouts/slideLayout104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147.xml"/>
  <Override ContentType="application/vnd.openxmlformats-officedocument.presentationml.slideLayout+xml" PartName="/ppt/slideLayouts/slideLayout71.xml"/>
  <Override ContentType="application/vnd.openxmlformats-officedocument.presentationml.slideLayout+xml" PartName="/ppt/slideLayouts/slideLayout151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59.xml"/>
  <Override ContentType="application/vnd.openxmlformats-officedocument.presentationml.slideLayout+xml" PartName="/ppt/slideLayouts/slideLayout67.xml"/>
  <Override ContentType="application/vnd.openxmlformats-officedocument.presentationml.slideLayout+xml" PartName="/ppt/slideLayouts/slideLayout116.xml"/>
  <Override ContentType="application/vnd.openxmlformats-officedocument.presentationml.slideLayout+xml" PartName="/ppt/slideLayouts/slideLayout83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83.xml"/>
  <Override ContentType="application/vnd.openxmlformats-officedocument.presentationml.slideLayout+xml" PartName="/ppt/slideLayouts/slideLayout166.xml"/>
  <Override ContentType="application/vnd.openxmlformats-officedocument.presentationml.slideLayout+xml" PartName="/ppt/slideLayouts/slideLayout140.xml"/>
  <Override ContentType="application/vnd.openxmlformats-officedocument.presentationml.slideLayout+xml" PartName="/ppt/slideLayouts/slideLayout90.xml"/>
  <Override ContentType="application/vnd.openxmlformats-officedocument.presentationml.slideLayout+xml" PartName="/ppt/slideLayouts/slideLayout123.xml"/>
  <Override ContentType="application/vnd.openxmlformats-officedocument.presentationml.slideLayout+xml" PartName="/ppt/slideLayouts/slideLayout86.xml"/>
  <Override ContentType="application/vnd.openxmlformats-officedocument.presentationml.slideLayout+xml" PartName="/ppt/slideLayouts/slideLayout127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94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74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144.xml"/>
  <Override ContentType="application/vnd.openxmlformats-officedocument.presentationml.slideLayout+xml" PartName="/ppt/slideLayouts/slideLayout131.xml"/>
  <Override ContentType="application/vnd.openxmlformats-officedocument.presentationml.slideLayout+xml" PartName="/ppt/slideLayouts/slideLayout187.xml"/>
  <Override ContentType="application/vnd.openxmlformats-officedocument.presentationml.slideLayout+xml" PartName="/ppt/slideLayouts/slideLayout191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155.xml"/>
  <Override ContentType="application/vnd.openxmlformats-officedocument.presentationml.slideLayout+xml" PartName="/ppt/slideLayouts/slideLayout58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112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75.xml"/>
  <Override ContentType="application/vnd.openxmlformats-officedocument.presentationml.slideLayout+xml" PartName="/ppt/slideLayouts/slideLayout108.xml"/>
  <Override ContentType="application/vnd.openxmlformats-officedocument.presentationml.slideLayout+xml" PartName="/ppt/slideLayouts/slideLayout138.xml"/>
  <Override ContentType="application/vnd.openxmlformats-officedocument.presentationml.slideLayout+xml" PartName="/ppt/slideLayouts/slideLayout32.xml"/>
  <Override ContentType="application/vnd.openxmlformats-officedocument.presentationml.slideLayout+xml" PartName="/ppt/slideLayouts/slideLayout97.xml"/>
  <Override ContentType="application/vnd.openxmlformats-officedocument.presentationml.slideLayout+xml" PartName="/ppt/slideLayouts/slideLayout111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54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170.xml"/>
  <Override ContentType="application/vnd.openxmlformats-officedocument.presentationml.slideLayout+xml" PartName="/ppt/slideLayouts/slideLayout101.xml"/>
  <Override ContentType="application/vnd.openxmlformats-officedocument.presentationml.slideLayout+xml" PartName="/ppt/slideLayouts/slideLayout179.xml"/>
  <Override ContentType="application/vnd.openxmlformats-officedocument.presentationml.slideLayout+xml" PartName="/ppt/slideLayouts/slideLayout60.xml"/>
  <Override ContentType="application/vnd.openxmlformats-officedocument.presentationml.slideLayout+xml" PartName="/ppt/slideLayouts/slideLayout136.xml"/>
  <Override ContentType="application/vnd.openxmlformats-officedocument.presentationml.slideLayout+xml" PartName="/ppt/slideLayouts/slideLayout105.xml"/>
  <Override ContentType="application/vnd.openxmlformats-officedocument.presentationml.slideLayout+xml" PartName="/ppt/slideLayouts/slideLayout182.xml"/>
  <Override ContentType="application/vnd.openxmlformats-officedocument.presentationml.slideLayout+xml" PartName="/ppt/slideLayouts/slideLayout148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72.xml"/>
  <Override ContentType="application/vnd.openxmlformats-officedocument.presentationml.slideLayout+xml" PartName="/ppt/slideLayouts/slideLayout164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6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121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76.xml"/>
  <Override ContentType="application/vnd.openxmlformats-officedocument.presentationml.slideLayout+xml" PartName="/ppt/slideLayouts/slideLayout59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109.xml"/>
  <Override ContentType="application/vnd.openxmlformats-officedocument.presentationml.slideLayout+xml" PartName="/ppt/slideLayouts/slideLayout158.xml"/>
  <Override ContentType="application/vnd.openxmlformats-officedocument.presentationml.slideLayout+xml" PartName="/ppt/slideLayouts/slideLayout115.xml"/>
  <Override ContentType="application/vnd.openxmlformats-officedocument.presentationml.slideLayout+xml" PartName="/ppt/slideLayouts/slideLayout192.xml"/>
  <Override ContentType="application/vnd.openxmlformats-officedocument.presentationml.slideLayout+xml" PartName="/ppt/slideLayouts/slideLayout82.xml"/>
  <Override ContentType="application/vnd.openxmlformats-officedocument.presentationml.slideLayout+xml" PartName="/ppt/slideLayouts/slideLayout132.xml"/>
  <Override ContentType="application/vnd.openxmlformats-officedocument.presentationml.slideLayout+xml" PartName="/ppt/slideLayouts/slideLayout175.xml"/>
  <Override ContentType="application/vnd.openxmlformats-officedocument.presentationml.slideLayout+xml" PartName="/ppt/slideLayouts/slideLayout100.xml"/>
  <Override ContentType="application/vnd.openxmlformats-officedocument.presentationml.slideLayout+xml" PartName="/ppt/slideLayouts/slideLayout143.xml"/>
  <Override ContentType="application/vnd.openxmlformats-officedocument.presentationml.slideLayout+xml" PartName="/ppt/slideLayouts/slideLayout126.xml"/>
  <Override ContentType="application/vnd.openxmlformats-officedocument.presentationml.slideLayout+xml" PartName="/ppt/slideLayouts/slideLayout8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169.xml"/>
  <Override ContentType="application/vnd.openxmlformats-officedocument.presentationml.slideLayout+xml" PartName="/ppt/slideLayouts/slideLayout93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86.xml"/>
  <Override ContentType="application/vnd.openxmlformats-officedocument.presentationml.slideLayout+xml" PartName="/ppt/slideLayouts/slideLayout160.xml"/>
  <Override ContentType="application/vnd.openxmlformats-officedocument.presentationml.slideMaster+xml" PartName="/ppt/slideMasters/slideMaster8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9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4.xml"/>
  <Override ContentType="application/vnd.openxmlformats-officedocument.presentationml.slideMaster+xml" PartName="/ppt/slideMasters/slideMaster7.xml"/>
  <Override ContentType="application/vnd.openxmlformats-officedocument.presentationml.slideMaster+xml" PartName="/ppt/slideMasters/slideMaster6.xml"/>
  <Override ContentType="application/vnd.openxmlformats-officedocument.presentationml.slideMaster+xml" PartName="/ppt/slideMasters/slideMaster5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7.xml"/>
  <Override ContentType="application/vnd.openxmlformats-officedocument.theme+xml" PartName="/ppt/theme/theme6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theme+xml" PartName="/ppt/theme/theme5.xml"/>
  <Override ContentType="application/vnd.openxmlformats-officedocument.theme+xml" PartName="/ppt/theme/theme8.xml"/>
  <Override ContentType="application/vnd.openxmlformats-officedocument.theme+xml" PartName="/ppt/theme/theme10.xml"/>
  <Override ContentType="application/vnd.openxmlformats-officedocument.theme+xml" PartName="/ppt/theme/theme9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841" r:id="rId4"/>
    <p:sldMasterId id="2147483842" r:id="rId5"/>
    <p:sldMasterId id="2147483843" r:id="rId6"/>
    <p:sldMasterId id="2147483844" r:id="rId7"/>
    <p:sldMasterId id="2147483845" r:id="rId8"/>
    <p:sldMasterId id="2147483846" r:id="rId9"/>
    <p:sldMasterId id="2147483847" r:id="rId10"/>
    <p:sldMasterId id="2147483848" r:id="rId11"/>
    <p:sldMasterId id="2147483849" r:id="rId12"/>
  </p:sldMasterIdLst>
  <p:notesMasterIdLst>
    <p:notesMasterId r:id="rId13"/>
  </p:notesMasterIdLst>
  <p:sldIdLst>
    <p:sldId id="256" r:id="rId14"/>
    <p:sldId id="257" r:id="rId15"/>
    <p:sldId id="258" r:id="rId16"/>
    <p:sldId id="259" r:id="rId17"/>
    <p:sldId id="260" r:id="rId18"/>
    <p:sldId id="261" r:id="rId19"/>
    <p:sldId id="262" r:id="rId20"/>
    <p:sldId id="263" r:id="rId21"/>
    <p:sldId id="264" r:id="rId22"/>
    <p:sldId id="265" r:id="rId23"/>
    <p:sldId id="266" r:id="rId24"/>
    <p:sldId id="267" r:id="rId25"/>
    <p:sldId id="268" r:id="rId26"/>
    <p:sldId id="269" r:id="rId27"/>
    <p:sldId id="270" r:id="rId28"/>
    <p:sldId id="271" r:id="rId29"/>
    <p:sldId id="272" r:id="rId30"/>
    <p:sldId id="273" r:id="rId31"/>
  </p:sldIdLst>
  <p:sldSz cy="5143500" cx="9144000"/>
  <p:notesSz cx="6858000" cy="9144000"/>
  <p:embeddedFontLst>
    <p:embeddedFont>
      <p:font typeface="Hanken Grotesk"/>
      <p:regular r:id="rId32"/>
      <p:bold r:id="rId33"/>
      <p:italic r:id="rId34"/>
      <p:boldItalic r:id="rId35"/>
    </p:embeddedFont>
    <p:embeddedFont>
      <p:font typeface="Inter SemiBold"/>
      <p:regular r:id="rId36"/>
      <p:bold r:id="rId37"/>
    </p:embeddedFont>
    <p:embeddedFont>
      <p:font typeface="Hanken Grotesk SemiBold"/>
      <p:regular r:id="rId38"/>
      <p:bold r:id="rId39"/>
      <p:italic r:id="rId40"/>
      <p:boldItalic r:id="rId41"/>
    </p:embeddedFont>
    <p:embeddedFont>
      <p:font typeface="Inter"/>
      <p:regular r:id="rId42"/>
      <p:bold r:id="rId43"/>
    </p:embeddedFont>
    <p:embeddedFont>
      <p:font typeface="Helvetica Neue"/>
      <p:regular r:id="rId44"/>
      <p:bold r:id="rId45"/>
      <p:italic r:id="rId46"/>
      <p:boldItalic r:id="rId47"/>
    </p:embeddedFont>
    <p:embeddedFont>
      <p:font typeface="Helvetica Neue Light"/>
      <p:regular r:id="rId48"/>
      <p:bold r:id="rId49"/>
      <p:italic r:id="rId50"/>
      <p:boldItalic r:id="rId51"/>
    </p:embeddedFont>
    <p:embeddedFont>
      <p:font typeface="Inter Black"/>
      <p:bold r:id="rId5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HankenGroteskSemiBold-italic.fntdata"/><Relationship Id="rId42" Type="http://schemas.openxmlformats.org/officeDocument/2006/relationships/font" Target="fonts/Inter-regular.fntdata"/><Relationship Id="rId41" Type="http://schemas.openxmlformats.org/officeDocument/2006/relationships/font" Target="fonts/HankenGroteskSemiBold-boldItalic.fntdata"/><Relationship Id="rId44" Type="http://schemas.openxmlformats.org/officeDocument/2006/relationships/font" Target="fonts/HelveticaNeue-regular.fntdata"/><Relationship Id="rId43" Type="http://schemas.openxmlformats.org/officeDocument/2006/relationships/font" Target="fonts/Inter-bold.fntdata"/><Relationship Id="rId46" Type="http://schemas.openxmlformats.org/officeDocument/2006/relationships/font" Target="fonts/HelveticaNeue-italic.fntdata"/><Relationship Id="rId45" Type="http://schemas.openxmlformats.org/officeDocument/2006/relationships/font" Target="fonts/HelveticaNeue-bold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48" Type="http://schemas.openxmlformats.org/officeDocument/2006/relationships/font" Target="fonts/HelveticaNeueLight-regular.fntdata"/><Relationship Id="rId47" Type="http://schemas.openxmlformats.org/officeDocument/2006/relationships/font" Target="fonts/HelveticaNeue-boldItalic.fntdata"/><Relationship Id="rId49" Type="http://schemas.openxmlformats.org/officeDocument/2006/relationships/font" Target="fonts/HelveticaNeueLight-bold.fntdata"/><Relationship Id="rId5" Type="http://schemas.openxmlformats.org/officeDocument/2006/relationships/slideMaster" Target="slideMasters/slideMaster2.xml"/><Relationship Id="rId6" Type="http://schemas.openxmlformats.org/officeDocument/2006/relationships/slideMaster" Target="slideMasters/slideMaster3.xml"/><Relationship Id="rId7" Type="http://schemas.openxmlformats.org/officeDocument/2006/relationships/slideMaster" Target="slideMasters/slideMaster4.xml"/><Relationship Id="rId8" Type="http://schemas.openxmlformats.org/officeDocument/2006/relationships/slideMaster" Target="slideMasters/slideMaster5.xml"/><Relationship Id="rId31" Type="http://schemas.openxmlformats.org/officeDocument/2006/relationships/slide" Target="slides/slide18.xml"/><Relationship Id="rId30" Type="http://schemas.openxmlformats.org/officeDocument/2006/relationships/slide" Target="slides/slide17.xml"/><Relationship Id="rId33" Type="http://schemas.openxmlformats.org/officeDocument/2006/relationships/font" Target="fonts/HankenGrotesk-bold.fntdata"/><Relationship Id="rId32" Type="http://schemas.openxmlformats.org/officeDocument/2006/relationships/font" Target="fonts/HankenGrotesk-regular.fntdata"/><Relationship Id="rId35" Type="http://schemas.openxmlformats.org/officeDocument/2006/relationships/font" Target="fonts/HankenGrotesk-boldItalic.fntdata"/><Relationship Id="rId34" Type="http://schemas.openxmlformats.org/officeDocument/2006/relationships/font" Target="fonts/HankenGrotesk-italic.fntdata"/><Relationship Id="rId37" Type="http://schemas.openxmlformats.org/officeDocument/2006/relationships/font" Target="fonts/InterSemiBold-bold.fntdata"/><Relationship Id="rId36" Type="http://schemas.openxmlformats.org/officeDocument/2006/relationships/font" Target="fonts/InterSemiBold-regular.fntdata"/><Relationship Id="rId39" Type="http://schemas.openxmlformats.org/officeDocument/2006/relationships/font" Target="fonts/HankenGroteskSemiBold-bold.fntdata"/><Relationship Id="rId38" Type="http://schemas.openxmlformats.org/officeDocument/2006/relationships/font" Target="fonts/HankenGroteskSemiBold-regular.fntdata"/><Relationship Id="rId20" Type="http://schemas.openxmlformats.org/officeDocument/2006/relationships/slide" Target="slides/slide7.xml"/><Relationship Id="rId22" Type="http://schemas.openxmlformats.org/officeDocument/2006/relationships/slide" Target="slides/slide9.xml"/><Relationship Id="rId21" Type="http://schemas.openxmlformats.org/officeDocument/2006/relationships/slide" Target="slides/slide8.xml"/><Relationship Id="rId24" Type="http://schemas.openxmlformats.org/officeDocument/2006/relationships/slide" Target="slides/slide11.xml"/><Relationship Id="rId23" Type="http://schemas.openxmlformats.org/officeDocument/2006/relationships/slide" Target="slides/slide10.xml"/><Relationship Id="rId26" Type="http://schemas.openxmlformats.org/officeDocument/2006/relationships/slide" Target="slides/slide13.xml"/><Relationship Id="rId25" Type="http://schemas.openxmlformats.org/officeDocument/2006/relationships/slide" Target="slides/slide12.xml"/><Relationship Id="rId28" Type="http://schemas.openxmlformats.org/officeDocument/2006/relationships/slide" Target="slides/slide15.xml"/><Relationship Id="rId27" Type="http://schemas.openxmlformats.org/officeDocument/2006/relationships/slide" Target="slides/slide14.xml"/><Relationship Id="rId29" Type="http://schemas.openxmlformats.org/officeDocument/2006/relationships/slide" Target="slides/slide16.xml"/><Relationship Id="rId51" Type="http://schemas.openxmlformats.org/officeDocument/2006/relationships/font" Target="fonts/HelveticaNeueLight-boldItalic.fntdata"/><Relationship Id="rId50" Type="http://schemas.openxmlformats.org/officeDocument/2006/relationships/font" Target="fonts/HelveticaNeueLight-italic.fntdata"/><Relationship Id="rId52" Type="http://schemas.openxmlformats.org/officeDocument/2006/relationships/font" Target="fonts/InterBlack-bold.fntdata"/><Relationship Id="rId11" Type="http://schemas.openxmlformats.org/officeDocument/2006/relationships/slideMaster" Target="slideMasters/slideMaster8.xml"/><Relationship Id="rId10" Type="http://schemas.openxmlformats.org/officeDocument/2006/relationships/slideMaster" Target="slideMasters/slideMaster7.xml"/><Relationship Id="rId13" Type="http://schemas.openxmlformats.org/officeDocument/2006/relationships/notesMaster" Target="notesMasters/notesMaster1.xml"/><Relationship Id="rId12" Type="http://schemas.openxmlformats.org/officeDocument/2006/relationships/slideMaster" Target="slideMasters/slideMaster9.xml"/><Relationship Id="rId15" Type="http://schemas.openxmlformats.org/officeDocument/2006/relationships/slide" Target="slides/slide2.xml"/><Relationship Id="rId14" Type="http://schemas.openxmlformats.org/officeDocument/2006/relationships/slide" Target="slides/slide1.xml"/><Relationship Id="rId17" Type="http://schemas.openxmlformats.org/officeDocument/2006/relationships/slide" Target="slides/slide4.xml"/><Relationship Id="rId16" Type="http://schemas.openxmlformats.org/officeDocument/2006/relationships/slide" Target="slides/slide3.xml"/><Relationship Id="rId19" Type="http://schemas.openxmlformats.org/officeDocument/2006/relationships/slide" Target="slides/slide6.xml"/><Relationship Id="rId18" Type="http://schemas.openxmlformats.org/officeDocument/2006/relationships/slide" Target="slides/slide5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8" name="Shape 1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9" name="Google Shape;1309;SLIDES_API123833233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0" name="Google Shape;1310;SLIDES_API123833233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6" name="Shape 1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7" name="Google Shape;1477;SLIDES_API123833233_17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8" name="Google Shape;1478;SLIDES_API123833233_17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97" name="Shape 1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8" name="Google Shape;1498;SLIDES_API123833233_189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99" name="Google Shape;1499;SLIDES_API123833233_189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14" name="Shape 15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" name="Google Shape;1515;SLIDES_API123833233_22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6" name="Google Shape;1516;SLIDES_API123833233_22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35" name="Shape 15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" name="Google Shape;1536;SLIDES_API535295742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37" name="Google Shape;1537;SLIDES_API535295742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56" name="Shape 15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7" name="Google Shape;1557;SLIDES_API123833233_254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58" name="Google Shape;1558;SLIDES_API123833233_25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73" name="Shape 15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4" name="Google Shape;1574;SLIDES_API123833233_27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5" name="Google Shape;1575;SLIDES_API123833233_27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91" name="Shape 15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2" name="Google Shape;1592;SLIDES_API123833233_288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93" name="Google Shape;1593;SLIDES_API123833233_28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09" name="Shape 16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0" name="Google Shape;1610;SLIDES_API1018977362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1" name="Google Shape;1611;SLIDES_API1018977362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30" name="Shape 16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1" name="Google Shape;1631;SLIDES_API123833233_337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2" name="Google Shape;1632;SLIDES_API123833233_33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7" name="Shape 1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8" name="Google Shape;1318;SLIDES_API123833233_1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9" name="Google Shape;1319;SLIDES_API123833233_1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28" name="Shape 1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9" name="Google Shape;1329;SLIDES_API831367617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0" name="Google Shape;1330;SLIDES_API831367617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9" name="Shape 1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0" name="Google Shape;1350;SLIDES_API123833233_48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1" name="Google Shape;1351;SLIDES_API123833233_4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70" name="Shape 1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1" name="Google Shape;1371;SLIDES_API123833233_8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2" name="Google Shape;1372;SLIDES_API123833233_8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97" name="Shape 1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8" name="Google Shape;1398;SLIDES_API2129635558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9" name="Google Shape;1399;SLIDES_API2129635558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18" name="Shape 1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9" name="Google Shape;1419;SLIDES_API123833233_118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0" name="Google Shape;1420;SLIDES_API123833233_118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34" name="Shape 1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5" name="Google Shape;1435;SLIDES_API123833233_135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6" name="Google Shape;1436;SLIDES_API123833233_13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51" name="Shape 1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2" name="Google Shape;1452;SLIDES_API123833233_15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3" name="Google Shape;1453;SLIDES_API123833233_15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7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7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7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7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7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7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7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7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7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688" name="Shape 6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9" name="Google Shape;689;p10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90" name="Google Shape;690;p105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1" name="Google Shape;691;p105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0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692" name="Shape 6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3" name="Google Shape;693;p10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94" name="Google Shape;694;p106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5" name="Google Shape;695;p106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6" name="Google Shape;696;p106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97" name="Google Shape;697;p106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0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702" name="Shape 7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3" name="Google Shape;703;p108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04" name="Google Shape;704;p10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0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705" name="Shape 7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" name="Google Shape;706;p10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07" name="Google Shape;707;p109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708" name="Shape 7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9" name="Google Shape;709;p11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10" name="Google Shape;710;p110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711" name="Shape 7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2" name="Google Shape;712;p11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13" name="Google Shape;713;p111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714" name="Shape 7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5" name="Google Shape;715;p112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16" name="Google Shape;716;p112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17" name="Google Shape;717;p11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18" name="Google Shape;718;p112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719" name="Shape 7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0" name="Google Shape;720;p113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21" name="Google Shape;721;p113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22" name="Google Shape;722;p11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23" name="Google Shape;723;p113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724" name="Shape 7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5" name="Google Shape;725;p114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26" name="Google Shape;726;p114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27" name="Google Shape;727;p11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28" name="Google Shape;728;p114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729" name="Shape 7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0" name="Google Shape;730;p115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1" name="Google Shape;731;p115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2" name="Google Shape;732;p115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3" name="Google Shape;733;p11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734" name="Shape 7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5" name="Google Shape;735;p116"/>
          <p:cNvSpPr/>
          <p:nvPr/>
        </p:nvSpPr>
        <p:spPr>
          <a:xfrm>
            <a:off x="6727365" y="144680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6" name="Google Shape;736;p116"/>
          <p:cNvSpPr txBox="1"/>
          <p:nvPr>
            <p:ph idx="1" type="body"/>
          </p:nvPr>
        </p:nvSpPr>
        <p:spPr>
          <a:xfrm>
            <a:off x="6727365" y="1457698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7" name="Google Shape;737;p116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38" name="Google Shape;738;p116"/>
          <p:cNvSpPr/>
          <p:nvPr/>
        </p:nvSpPr>
        <p:spPr>
          <a:xfrm>
            <a:off x="457200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9" name="Google Shape;739;p116"/>
          <p:cNvSpPr/>
          <p:nvPr/>
        </p:nvSpPr>
        <p:spPr>
          <a:xfrm>
            <a:off x="2547256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0" name="Google Shape;740;p116"/>
          <p:cNvSpPr/>
          <p:nvPr/>
        </p:nvSpPr>
        <p:spPr>
          <a:xfrm>
            <a:off x="4637311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741" name="Google Shape;741;p116"/>
          <p:cNvCxnSpPr/>
          <p:nvPr/>
        </p:nvCxnSpPr>
        <p:spPr>
          <a:xfrm flipH="1" rot="10800000">
            <a:off x="457200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42" name="Google Shape;742;p116"/>
          <p:cNvCxnSpPr/>
          <p:nvPr/>
        </p:nvCxnSpPr>
        <p:spPr>
          <a:xfrm flipH="1" rot="10800000">
            <a:off x="2547256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43" name="Google Shape;743;p116"/>
          <p:cNvCxnSpPr/>
          <p:nvPr/>
        </p:nvCxnSpPr>
        <p:spPr>
          <a:xfrm flipH="1" rot="10800000">
            <a:off x="4637311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744" name="Google Shape;744;p116"/>
          <p:cNvSpPr txBox="1"/>
          <p:nvPr>
            <p:ph idx="2" type="body"/>
          </p:nvPr>
        </p:nvSpPr>
        <p:spPr>
          <a:xfrm>
            <a:off x="457200" y="1453859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5" name="Google Shape;745;p116"/>
          <p:cNvSpPr txBox="1"/>
          <p:nvPr>
            <p:ph idx="3" type="body"/>
          </p:nvPr>
        </p:nvSpPr>
        <p:spPr>
          <a:xfrm>
            <a:off x="4637311" y="1466248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6" name="Google Shape;746;p116"/>
          <p:cNvSpPr txBox="1"/>
          <p:nvPr>
            <p:ph idx="4" type="body"/>
          </p:nvPr>
        </p:nvSpPr>
        <p:spPr>
          <a:xfrm>
            <a:off x="2547256" y="1453859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cxnSp>
        <p:nvCxnSpPr>
          <p:cNvPr id="747" name="Google Shape;747;p116"/>
          <p:cNvCxnSpPr/>
          <p:nvPr/>
        </p:nvCxnSpPr>
        <p:spPr>
          <a:xfrm flipH="1" rot="10800000">
            <a:off x="6727365" y="431653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748" name="Shape 7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9" name="Google Shape;749;p117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50" name="Google Shape;750;p117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51" name="Google Shape;751;p117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52" name="Google Shape;752;p11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753" name="Shape 7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4" name="Google Shape;754;p118"/>
          <p:cNvSpPr txBox="1"/>
          <p:nvPr>
            <p:ph idx="1" type="subTitle"/>
          </p:nvPr>
        </p:nvSpPr>
        <p:spPr>
          <a:xfrm>
            <a:off x="2547182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755" name="Google Shape;755;p118"/>
          <p:cNvSpPr txBox="1"/>
          <p:nvPr>
            <p:ph idx="2" type="subTitle"/>
          </p:nvPr>
        </p:nvSpPr>
        <p:spPr>
          <a:xfrm>
            <a:off x="4637230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756" name="Google Shape;756;p118"/>
          <p:cNvSpPr txBox="1"/>
          <p:nvPr>
            <p:ph idx="3" type="subTitle"/>
          </p:nvPr>
        </p:nvSpPr>
        <p:spPr>
          <a:xfrm>
            <a:off x="457125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757" name="Google Shape;757;p118"/>
          <p:cNvSpPr txBox="1"/>
          <p:nvPr>
            <p:ph idx="4" type="body"/>
          </p:nvPr>
        </p:nvSpPr>
        <p:spPr>
          <a:xfrm>
            <a:off x="457150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58" name="Google Shape;758;p118"/>
          <p:cNvSpPr txBox="1"/>
          <p:nvPr>
            <p:ph idx="5" type="body"/>
          </p:nvPr>
        </p:nvSpPr>
        <p:spPr>
          <a:xfrm>
            <a:off x="2547197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59" name="Google Shape;759;p118"/>
          <p:cNvSpPr txBox="1"/>
          <p:nvPr>
            <p:ph idx="6" type="body"/>
          </p:nvPr>
        </p:nvSpPr>
        <p:spPr>
          <a:xfrm>
            <a:off x="4637244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0" name="Google Shape;760;p11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61" name="Google Shape;761;p118"/>
          <p:cNvSpPr txBox="1"/>
          <p:nvPr>
            <p:ph idx="7" type="subTitle"/>
          </p:nvPr>
        </p:nvSpPr>
        <p:spPr>
          <a:xfrm>
            <a:off x="6727263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762" name="Google Shape;762;p118"/>
          <p:cNvSpPr txBox="1"/>
          <p:nvPr>
            <p:ph idx="8" type="body"/>
          </p:nvPr>
        </p:nvSpPr>
        <p:spPr>
          <a:xfrm>
            <a:off x="6727276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763" name="Shape 7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4" name="Google Shape;764;p119"/>
          <p:cNvSpPr txBox="1"/>
          <p:nvPr>
            <p:ph idx="1" type="body"/>
          </p:nvPr>
        </p:nvSpPr>
        <p:spPr>
          <a:xfrm>
            <a:off x="489150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5" name="Google Shape;765;p119"/>
          <p:cNvSpPr txBox="1"/>
          <p:nvPr>
            <p:ph idx="2" type="body"/>
          </p:nvPr>
        </p:nvSpPr>
        <p:spPr>
          <a:xfrm>
            <a:off x="2571054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6" name="Google Shape;766;p119"/>
          <p:cNvSpPr txBox="1"/>
          <p:nvPr>
            <p:ph idx="3" type="body"/>
          </p:nvPr>
        </p:nvSpPr>
        <p:spPr>
          <a:xfrm>
            <a:off x="4652957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7" name="Google Shape;767;p11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68" name="Google Shape;768;p119"/>
          <p:cNvSpPr txBox="1"/>
          <p:nvPr>
            <p:ph idx="4" type="body"/>
          </p:nvPr>
        </p:nvSpPr>
        <p:spPr>
          <a:xfrm>
            <a:off x="6734864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769" name="Shape 7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Google Shape;770;p120"/>
          <p:cNvSpPr txBox="1"/>
          <p:nvPr>
            <p:ph idx="1" type="body"/>
          </p:nvPr>
        </p:nvSpPr>
        <p:spPr>
          <a:xfrm>
            <a:off x="457263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1" name="Google Shape;771;p12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72" name="Google Shape;772;p120"/>
          <p:cNvSpPr/>
          <p:nvPr/>
        </p:nvSpPr>
        <p:spPr>
          <a:xfrm>
            <a:off x="457261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73" name="Google Shape;773;p120"/>
          <p:cNvSpPr/>
          <p:nvPr/>
        </p:nvSpPr>
        <p:spPr>
          <a:xfrm>
            <a:off x="2547331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74" name="Google Shape;774;p120"/>
          <p:cNvSpPr/>
          <p:nvPr/>
        </p:nvSpPr>
        <p:spPr>
          <a:xfrm>
            <a:off x="4637396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75" name="Google Shape;775;p120"/>
          <p:cNvSpPr txBox="1"/>
          <p:nvPr>
            <p:ph idx="2" type="body"/>
          </p:nvPr>
        </p:nvSpPr>
        <p:spPr>
          <a:xfrm>
            <a:off x="2547326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6" name="Google Shape;776;p120"/>
          <p:cNvSpPr txBox="1"/>
          <p:nvPr>
            <p:ph idx="3" type="body"/>
          </p:nvPr>
        </p:nvSpPr>
        <p:spPr>
          <a:xfrm>
            <a:off x="4637390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7" name="Google Shape;777;p120"/>
          <p:cNvSpPr/>
          <p:nvPr/>
        </p:nvSpPr>
        <p:spPr>
          <a:xfrm>
            <a:off x="6727447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4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78" name="Google Shape;778;p120"/>
          <p:cNvSpPr txBox="1"/>
          <p:nvPr>
            <p:ph idx="4" type="body"/>
          </p:nvPr>
        </p:nvSpPr>
        <p:spPr>
          <a:xfrm>
            <a:off x="6727439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779" name="Shape 7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0" name="Google Shape;780;p121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81" name="Google Shape;781;p121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782" name="Google Shape;782;p121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83" name="Google Shape;783;p121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4" name="Google Shape;784;p121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5" name="Google Shape;785;p121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6" name="Google Shape;786;p121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7" name="Google Shape;787;p121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8" name="Google Shape;788;p121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9" name="Google Shape;789;p12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790" name="Shape 7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1" name="Google Shape;791;p122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2" name="Google Shape;792;p122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3" name="Google Shape;793;p12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94" name="Google Shape;794;p122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5" name="Google Shape;795;p122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6" name="Google Shape;796;p122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7" name="Google Shape;797;p122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798" name="Shape 7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9" name="Google Shape;799;p123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0" name="Google Shape;800;p123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1" name="Google Shape;801;p123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2" name="Google Shape;802;p123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3" name="Google Shape;803;p123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4" name="Google Shape;804;p12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05" name="Google Shape;805;p123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806" name="Shape 8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7" name="Google Shape;807;p124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808" name="Google Shape;808;p124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9" name="Google Shape;809;p124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0" name="Google Shape;810;p124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1" name="Google Shape;811;p124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2" name="Google Shape;812;p124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3" name="Google Shape;813;p124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4" name="Google Shape;814;p124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5" name="Google Shape;815;p124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6" name="Google Shape;816;p124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7" name="Google Shape;817;p124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18" name="Google Shape;818;p124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19" name="Google Shape;819;p124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820" name="Shape 8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" name="Google Shape;821;p125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22" name="Google Shape;822;p125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23" name="Google Shape;823;p125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24" name="Google Shape;824;p125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825" name="Google Shape;825;p125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6" name="Google Shape;56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826" name="Shape 8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7" name="Google Shape;827;p12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28" name="Google Shape;828;p126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29" name="Google Shape;829;p126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1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830" name="Shape 8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1" name="Google Shape;831;p12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32" name="Google Shape;832;p127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33" name="Google Shape;833;p127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834" name="Shape 8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5" name="Google Shape;835;p12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36" name="Google Shape;836;p128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37" name="Google Shape;837;p128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838" name="Shape 8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" name="Google Shape;839;p12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40" name="Google Shape;840;p129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41" name="Google Shape;841;p129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42" name="Google Shape;842;p129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843" name="Google Shape;843;p129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848" name="Shape 8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" name="Google Shape;849;p131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50" name="Google Shape;850;p13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851" name="Shape 8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2" name="Google Shape;852;p13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53" name="Google Shape;853;p132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854" name="Shape 8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5" name="Google Shape;855;p13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56" name="Google Shape;856;p133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857" name="Shape 8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8" name="Google Shape;858;p13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59" name="Google Shape;859;p134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860" name="Shape 8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" name="Google Shape;861;p135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62" name="Google Shape;862;p135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63" name="Google Shape;863;p13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64" name="Google Shape;864;p135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865" name="Shape 8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" name="Google Shape;866;p136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67" name="Google Shape;867;p136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68" name="Google Shape;868;p13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69" name="Google Shape;869;p136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9" name="Google Shape;59;p15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870" name="Shape 8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1" name="Google Shape;871;p137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72" name="Google Shape;872;p137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73" name="Google Shape;873;p13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74" name="Google Shape;874;p137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75" name="Google Shape;875;p137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76" name="Google Shape;876;p137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77" name="Google Shape;877;p137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878" name="Shape 8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9" name="Google Shape;879;p138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80" name="Google Shape;880;p138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81" name="Google Shape;881;p138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82" name="Google Shape;882;p13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883" name="Google Shape;883;p138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84" name="Google Shape;884;p138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85" name="Google Shape;885;p138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886" name="Shape 8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7" name="Google Shape;887;p139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88" name="Google Shape;888;p139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9" name="Google Shape;889;p139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0" name="Google Shape;890;p139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891" name="Google Shape;891;p139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92" name="Google Shape;892;p139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93" name="Google Shape;893;p139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894" name="Google Shape;894;p139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5" name="Google Shape;895;p139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6" name="Google Shape;896;p139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897" name="Shape 8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8" name="Google Shape;898;p140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9" name="Google Shape;899;p140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00" name="Google Shape;900;p140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01" name="Google Shape;901;p14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902" name="Shape 9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3" name="Google Shape;903;p141"/>
          <p:cNvSpPr txBox="1"/>
          <p:nvPr>
            <p:ph idx="1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04" name="Google Shape;904;p141"/>
          <p:cNvSpPr txBox="1"/>
          <p:nvPr>
            <p:ph idx="2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05" name="Google Shape;905;p141"/>
          <p:cNvSpPr txBox="1"/>
          <p:nvPr>
            <p:ph idx="3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06" name="Google Shape;906;p141"/>
          <p:cNvSpPr txBox="1"/>
          <p:nvPr>
            <p:ph idx="4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07" name="Google Shape;907;p141"/>
          <p:cNvSpPr txBox="1"/>
          <p:nvPr>
            <p:ph idx="5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08" name="Google Shape;908;p141"/>
          <p:cNvSpPr txBox="1"/>
          <p:nvPr>
            <p:ph idx="6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09" name="Google Shape;909;p14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910" name="Shape 9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" name="Google Shape;911;p142"/>
          <p:cNvSpPr/>
          <p:nvPr/>
        </p:nvSpPr>
        <p:spPr>
          <a:xfrm>
            <a:off x="68933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12" name="Google Shape;912;p142"/>
          <p:cNvSpPr txBox="1"/>
          <p:nvPr>
            <p:ph idx="1" type="subTitle"/>
          </p:nvPr>
        </p:nvSpPr>
        <p:spPr>
          <a:xfrm>
            <a:off x="68934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913" name="Google Shape;913;p142"/>
          <p:cNvSpPr/>
          <p:nvPr/>
        </p:nvSpPr>
        <p:spPr>
          <a:xfrm>
            <a:off x="41135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14" name="Google Shape;914;p142"/>
          <p:cNvSpPr txBox="1"/>
          <p:nvPr>
            <p:ph idx="2" type="subTitle"/>
          </p:nvPr>
        </p:nvSpPr>
        <p:spPr>
          <a:xfrm>
            <a:off x="41136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915" name="Google Shape;915;p142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16" name="Google Shape;916;p142"/>
          <p:cNvSpPr txBox="1"/>
          <p:nvPr>
            <p:ph idx="3" type="subTitle"/>
          </p:nvPr>
        </p:nvSpPr>
        <p:spPr>
          <a:xfrm>
            <a:off x="13338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917" name="Google Shape;917;p142"/>
          <p:cNvSpPr txBox="1"/>
          <p:nvPr>
            <p:ph idx="4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18" name="Google Shape;918;p142"/>
          <p:cNvSpPr txBox="1"/>
          <p:nvPr>
            <p:ph idx="5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19" name="Google Shape;919;p142"/>
          <p:cNvSpPr txBox="1"/>
          <p:nvPr>
            <p:ph idx="6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20" name="Google Shape;920;p14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921" name="Shape 9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" name="Google Shape;922;p143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23" name="Google Shape;923;p14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24" name="Google Shape;924;p143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25" name="Google Shape;925;p143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26" name="Google Shape;926;p143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27" name="Google Shape;927;p143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28" name="Google Shape;928;p143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929" name="Shape 9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0" name="Google Shape;930;p144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31" name="Google Shape;931;p144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932" name="Google Shape;932;p144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33" name="Google Shape;933;p144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34" name="Google Shape;934;p144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35" name="Google Shape;935;p144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36" name="Google Shape;936;p144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37" name="Google Shape;937;p144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38" name="Google Shape;938;p144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39" name="Google Shape;939;p14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940" name="Shape 9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1" name="Google Shape;941;p145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42" name="Google Shape;942;p145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43" name="Google Shape;943;p14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44" name="Google Shape;944;p145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45" name="Google Shape;945;p145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46" name="Google Shape;946;p145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47" name="Google Shape;947;p145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948" name="Shape 9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9" name="Google Shape;949;p146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50" name="Google Shape;950;p146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51" name="Google Shape;951;p146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52" name="Google Shape;952;p146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53" name="Google Shape;953;p146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54" name="Google Shape;954;p14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55" name="Google Shape;955;p146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2" name="Google Shape;62;p16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956" name="Shape 9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7" name="Google Shape;957;p147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958" name="Google Shape;958;p147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9" name="Google Shape;959;p147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60" name="Google Shape;960;p147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61" name="Google Shape;961;p147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2" name="Google Shape;962;p147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63" name="Google Shape;963;p147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4" name="Google Shape;964;p147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65" name="Google Shape;965;p147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66" name="Google Shape;966;p147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67" name="Google Shape;967;p147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8" name="Google Shape;968;p147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9" name="Google Shape;969;p147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970" name="Shape 9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1" name="Google Shape;971;p148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72" name="Google Shape;972;p148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3" name="Google Shape;973;p148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4" name="Google Shape;974;p148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975" name="Google Shape;975;p148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976" name="Shape 9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7" name="Google Shape;977;p14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78" name="Google Shape;978;p149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9" name="Google Shape;979;p149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1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980" name="Shape 9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1" name="Google Shape;981;p15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82" name="Google Shape;982;p150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83" name="Google Shape;983;p150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984" name="Shape 9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5" name="Google Shape;985;p15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86" name="Google Shape;986;p151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87" name="Google Shape;987;p151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988" name="Shape 9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9" name="Google Shape;989;p15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90" name="Google Shape;990;p152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91" name="Google Shape;991;p152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92" name="Google Shape;992;p152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993" name="Google Shape;993;p152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98" name="Shape 9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9" name="Google Shape;999;p154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00" name="Google Shape;1000;p15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1001" name="Shape 10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2" name="Google Shape;1002;p15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03" name="Google Shape;1003;p155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1004" name="Shape 10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5" name="Google Shape;1005;p15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06" name="Google Shape;1006;p156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1007" name="Shape 10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8" name="Google Shape;1008;p15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09" name="Google Shape;1009;p157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5" name="Google Shape;65;p17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1010" name="Shape 10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1" name="Google Shape;1011;p158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12" name="Google Shape;1012;p158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13" name="Google Shape;1013;p15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14" name="Google Shape;1014;p158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15" name="Google Shape;1015;p158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16" name="Google Shape;1016;p158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17" name="Google Shape;1017;p158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1018" name="Shape 10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9" name="Google Shape;1019;p159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20" name="Google Shape;1020;p159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21" name="Google Shape;1021;p15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22" name="Google Shape;1022;p159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1023" name="Shape 10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" name="Google Shape;1024;p160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25" name="Google Shape;1025;p160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26" name="Google Shape;1026;p16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27" name="Google Shape;1027;p160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28" name="Google Shape;1028;p160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29" name="Google Shape;1029;p160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30" name="Google Shape;1030;p160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1031" name="Shape 10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Google Shape;1032;p161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33" name="Google Shape;1033;p161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34" name="Google Shape;1034;p161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35" name="Google Shape;1035;p16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1036" name="Google Shape;1036;p161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37" name="Google Shape;1037;p161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38" name="Google Shape;1038;p161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1039" name="Shape 10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0" name="Google Shape;1040;p162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041" name="Google Shape;1041;p162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2" name="Google Shape;1042;p162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3" name="Google Shape;1043;p162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044" name="Google Shape;1044;p162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45" name="Google Shape;1045;p162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46" name="Google Shape;1046;p162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047" name="Google Shape;1047;p162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48" name="Google Shape;1048;p162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49" name="Google Shape;1049;p162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1050" name="Shape 10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1" name="Google Shape;1051;p163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52" name="Google Shape;1052;p163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53" name="Google Shape;1053;p163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54" name="Google Shape;1054;p16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">
  <p:cSld name="CUSTOM_3_2_1_1">
    <p:spTree>
      <p:nvGrpSpPr>
        <p:cNvPr id="1055" name="Shape 10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6" name="Google Shape;1056;p164"/>
          <p:cNvSpPr txBox="1"/>
          <p:nvPr>
            <p:ph idx="1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57" name="Google Shape;1057;p164"/>
          <p:cNvSpPr txBox="1"/>
          <p:nvPr>
            <p:ph idx="2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58" name="Google Shape;1058;p164"/>
          <p:cNvSpPr txBox="1"/>
          <p:nvPr>
            <p:ph idx="3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59" name="Google Shape;1059;p164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60" name="Google Shape;1060;p164"/>
          <p:cNvSpPr/>
          <p:nvPr/>
        </p:nvSpPr>
        <p:spPr>
          <a:xfrm>
            <a:off x="4113597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61" name="Google Shape;1061;p164"/>
          <p:cNvSpPr/>
          <p:nvPr/>
        </p:nvSpPr>
        <p:spPr>
          <a:xfrm>
            <a:off x="6893399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62" name="Google Shape;1062;p16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1063" name="Shape 10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" name="Google Shape;1064;p165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65" name="Google Shape;1065;p16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66" name="Google Shape;1066;p165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67" name="Google Shape;1067;p165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68" name="Google Shape;1068;p165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69" name="Google Shape;1069;p165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70" name="Google Shape;1070;p165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1071" name="Shape 10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2" name="Google Shape;1072;p166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073" name="Google Shape;1073;p166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1074" name="Google Shape;1074;p166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075" name="Google Shape;1075;p166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76" name="Google Shape;1076;p166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77" name="Google Shape;1077;p166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78" name="Google Shape;1078;p166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79" name="Google Shape;1079;p166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80" name="Google Shape;1080;p166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81" name="Google Shape;1081;p16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1082" name="Shape 10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3" name="Google Shape;1083;p167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84" name="Google Shape;1084;p167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85" name="Google Shape;1085;p16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86" name="Google Shape;1086;p167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87" name="Google Shape;1087;p167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88" name="Google Shape;1088;p167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89" name="Google Shape;1089;p167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8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" name="Google Shape;68;p18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" name="Google Shape;69;p1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0" name="Google Shape;70;p18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1090" name="Shape 10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1" name="Google Shape;1091;p168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92" name="Google Shape;1092;p168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93" name="Google Shape;1093;p168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94" name="Google Shape;1094;p168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95" name="Google Shape;1095;p168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96" name="Google Shape;1096;p16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97" name="Google Shape;1097;p168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1098" name="Shape 10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9" name="Google Shape;1099;p169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100" name="Google Shape;1100;p169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1" name="Google Shape;1101;p169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02" name="Google Shape;1102;p169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03" name="Google Shape;1103;p169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4" name="Google Shape;1104;p169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05" name="Google Shape;1105;p169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6" name="Google Shape;1106;p169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07" name="Google Shape;1107;p169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08" name="Google Shape;1108;p169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09" name="Google Shape;1109;p169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10" name="Google Shape;1110;p169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11" name="Google Shape;1111;p169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1112" name="Shape 1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3" name="Google Shape;1113;p170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114" name="Google Shape;1114;p170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15" name="Google Shape;1115;p170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16" name="Google Shape;1116;p170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117" name="Google Shape;1117;p170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6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1118" name="Shape 1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9" name="Google Shape;1119;p17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120" name="Google Shape;1120;p171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21" name="Google Shape;1121;p171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16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1122" name="Shape 1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3" name="Google Shape;1123;p17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124" name="Google Shape;1124;p172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25" name="Google Shape;1125;p172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6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1126" name="Shape 1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" name="Google Shape;1127;p17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128" name="Google Shape;1128;p173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29" name="Google Shape;1129;p173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6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1130" name="Shape 1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1" name="Google Shape;1131;p17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32" name="Google Shape;1132;p174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33" name="Google Shape;1133;p174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34" name="Google Shape;1134;p174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135" name="Google Shape;1135;p174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6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2">
  <p:cSld name="CUSTOM_3_1_2">
    <p:spTree>
      <p:nvGrpSpPr>
        <p:cNvPr id="1136" name="Shape 1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7" name="Google Shape;1137;p17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38" name="Google Shape;1138;p175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39" name="Google Shape;1139;p175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40" name="Google Shape;1140;p175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141" name="Google Shape;1141;p175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6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 1">
  <p:cSld name="CUSTOM_2_1_1">
    <p:spTree>
      <p:nvGrpSpPr>
        <p:cNvPr id="1142" name="Shape 1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3" name="Google Shape;1143;p176"/>
          <p:cNvSpPr txBox="1"/>
          <p:nvPr>
            <p:ph type="title"/>
          </p:nvPr>
        </p:nvSpPr>
        <p:spPr>
          <a:xfrm>
            <a:off x="693575" y="440975"/>
            <a:ext cx="57033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1144" name="Google Shape;1144;p176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145" name="Google Shape;1145;p176"/>
          <p:cNvSpPr/>
          <p:nvPr>
            <p:ph idx="2" type="pic"/>
          </p:nvPr>
        </p:nvSpPr>
        <p:spPr>
          <a:xfrm>
            <a:off x="5071100" y="1185325"/>
            <a:ext cx="3615600" cy="3297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 1">
  <p:cSld name="CUSTOM_4_1">
    <p:spTree>
      <p:nvGrpSpPr>
        <p:cNvPr id="1146" name="Shape 1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7" name="Google Shape;1147;p177"/>
          <p:cNvSpPr/>
          <p:nvPr/>
        </p:nvSpPr>
        <p:spPr>
          <a:xfrm>
            <a:off x="431725" y="445025"/>
            <a:ext cx="5994600" cy="424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48" name="Google Shape;1148;p177"/>
          <p:cNvSpPr txBox="1"/>
          <p:nvPr>
            <p:ph type="title"/>
          </p:nvPr>
        </p:nvSpPr>
        <p:spPr>
          <a:xfrm>
            <a:off x="639600" y="443850"/>
            <a:ext cx="5711400" cy="9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149" name="Google Shape;1149;p177"/>
          <p:cNvSpPr txBox="1"/>
          <p:nvPr>
            <p:ph idx="1" type="body"/>
          </p:nvPr>
        </p:nvSpPr>
        <p:spPr>
          <a:xfrm>
            <a:off x="639675" y="2072075"/>
            <a:ext cx="5538900" cy="225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50" name="Google Shape;1150;p177"/>
          <p:cNvSpPr txBox="1"/>
          <p:nvPr>
            <p:ph idx="2" type="subTitle"/>
          </p:nvPr>
        </p:nvSpPr>
        <p:spPr>
          <a:xfrm>
            <a:off x="639600" y="1311975"/>
            <a:ext cx="5538900" cy="46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9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" name="Google Shape;73;p19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" name="Google Shape;74;p1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5" name="Google Shape;75;p19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55" name="Shape 1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6" name="Google Shape;1156;p179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57" name="Google Shape;1157;p17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7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1158" name="Shape 1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9" name="Google Shape;1159;p18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60" name="Google Shape;1160;p180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1161" name="Shape 1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2" name="Google Shape;1162;p18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63" name="Google Shape;1163;p181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1164" name="Shape 1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5" name="Google Shape;1165;p18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66" name="Google Shape;1166;p182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1167" name="Shape 1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8" name="Google Shape;1168;p183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69" name="Google Shape;1169;p183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70" name="Google Shape;1170;p18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71" name="Google Shape;1171;p183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72" name="Google Shape;1172;p183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73" name="Google Shape;1173;p183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74" name="Google Shape;1174;p183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1175" name="Shape 1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6" name="Google Shape;1176;p184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77" name="Google Shape;1177;p184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78" name="Google Shape;1178;p18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79" name="Google Shape;1179;p184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1180" name="Shape 1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1" name="Google Shape;1181;p185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82" name="Google Shape;1182;p185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83" name="Google Shape;1183;p18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84" name="Google Shape;1184;p185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85" name="Google Shape;1185;p185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86" name="Google Shape;1186;p185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87" name="Google Shape;1187;p185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1188" name="Shape 1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9" name="Google Shape;1189;p186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90" name="Google Shape;1190;p186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91" name="Google Shape;1191;p186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92" name="Google Shape;1192;p18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1193" name="Google Shape;1193;p186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194" name="Google Shape;1194;p186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195" name="Google Shape;1195;p186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1196" name="Shape 1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" name="Google Shape;1197;p187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198" name="Google Shape;1198;p187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9" name="Google Shape;1199;p187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0" name="Google Shape;1200;p187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201" name="Google Shape;1201;p187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202" name="Google Shape;1202;p187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203" name="Google Shape;1203;p187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204" name="Google Shape;1204;p187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05" name="Google Shape;1205;p187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06" name="Google Shape;1206;p187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1207" name="Shape 1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" name="Google Shape;1208;p188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09" name="Google Shape;1209;p188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10" name="Google Shape;1210;p188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11" name="Google Shape;1211;p18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0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" name="Google Shape;78;p20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" name="Google Shape;79;p2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0" name="Google Shape;80;p20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">
  <p:cSld name="CUSTOM_3_2_1_1">
    <p:spTree>
      <p:nvGrpSpPr>
        <p:cNvPr id="1212" name="Shape 1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3" name="Google Shape;1213;p189"/>
          <p:cNvSpPr txBox="1"/>
          <p:nvPr>
            <p:ph idx="1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14" name="Google Shape;1214;p189"/>
          <p:cNvSpPr txBox="1"/>
          <p:nvPr>
            <p:ph idx="2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15" name="Google Shape;1215;p189"/>
          <p:cNvSpPr txBox="1"/>
          <p:nvPr>
            <p:ph idx="3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16" name="Google Shape;1216;p189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17" name="Google Shape;1217;p189"/>
          <p:cNvSpPr/>
          <p:nvPr/>
        </p:nvSpPr>
        <p:spPr>
          <a:xfrm>
            <a:off x="4113597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18" name="Google Shape;1218;p189"/>
          <p:cNvSpPr/>
          <p:nvPr/>
        </p:nvSpPr>
        <p:spPr>
          <a:xfrm>
            <a:off x="6893399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19" name="Google Shape;1219;p18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1220" name="Shape 1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1" name="Google Shape;1221;p190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22" name="Google Shape;1222;p19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223" name="Google Shape;1223;p190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24" name="Google Shape;1224;p190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25" name="Google Shape;1225;p190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26" name="Google Shape;1226;p190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27" name="Google Shape;1227;p190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1228" name="Shape 1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" name="Google Shape;1229;p191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230" name="Google Shape;1230;p191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1231" name="Google Shape;1231;p191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232" name="Google Shape;1232;p191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33" name="Google Shape;1233;p191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34" name="Google Shape;1234;p191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35" name="Google Shape;1235;p191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36" name="Google Shape;1236;p191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37" name="Google Shape;1237;p191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38" name="Google Shape;1238;p19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1239" name="Shape 1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0" name="Google Shape;1240;p192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41" name="Google Shape;1241;p192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42" name="Google Shape;1242;p19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243" name="Google Shape;1243;p192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44" name="Google Shape;1244;p192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45" name="Google Shape;1245;p192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46" name="Google Shape;1246;p192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1247" name="Shape 1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8" name="Google Shape;1248;p193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49" name="Google Shape;1249;p193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50" name="Google Shape;1250;p193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51" name="Google Shape;1251;p193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52" name="Google Shape;1252;p193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53" name="Google Shape;1253;p19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254" name="Google Shape;1254;p193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1255" name="Shape 1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6" name="Google Shape;1256;p194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257" name="Google Shape;1257;p194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8" name="Google Shape;1258;p194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59" name="Google Shape;1259;p194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60" name="Google Shape;1260;p194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1" name="Google Shape;1261;p194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62" name="Google Shape;1262;p194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3" name="Google Shape;1263;p194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64" name="Google Shape;1264;p194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65" name="Google Shape;1265;p194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66" name="Google Shape;1266;p194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67" name="Google Shape;1267;p194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68" name="Google Shape;1268;p194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1269" name="Shape 1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0" name="Google Shape;1270;p195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271" name="Google Shape;1271;p195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72" name="Google Shape;1272;p195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73" name="Google Shape;1273;p195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274" name="Google Shape;1274;p195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8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1275" name="Shape 1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6" name="Google Shape;1276;p19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277" name="Google Shape;1277;p196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78" name="Google Shape;1278;p196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18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1279" name="Shape 1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" name="Google Shape;1280;p19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281" name="Google Shape;1281;p197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82" name="Google Shape;1282;p197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8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1283" name="Shape 1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4" name="Google Shape;1284;p19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285" name="Google Shape;1285;p198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86" name="Google Shape;1286;p198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21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3" name="Google Shape;83;p21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4" name="Google Shape;84;p21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5" name="Google Shape;85;p2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1287" name="Shape 1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8" name="Google Shape;1288;p19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289" name="Google Shape;1289;p199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90" name="Google Shape;1290;p199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91" name="Google Shape;1291;p199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292" name="Google Shape;1292;p199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9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2">
  <p:cSld name="CUSTOM_3_1_2">
    <p:spTree>
      <p:nvGrpSpPr>
        <p:cNvPr id="1293" name="Shape 1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4" name="Google Shape;1294;p20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295" name="Google Shape;1295;p200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96" name="Google Shape;1296;p200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97" name="Google Shape;1297;p200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298" name="Google Shape;1298;p200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9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 1">
  <p:cSld name="CUSTOM_2_1_1">
    <p:spTree>
      <p:nvGrpSpPr>
        <p:cNvPr id="1299" name="Shape 1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" name="Google Shape;1300;p201"/>
          <p:cNvSpPr txBox="1"/>
          <p:nvPr>
            <p:ph type="title"/>
          </p:nvPr>
        </p:nvSpPr>
        <p:spPr>
          <a:xfrm>
            <a:off x="693575" y="440975"/>
            <a:ext cx="57033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1301" name="Google Shape;1301;p201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302" name="Google Shape;1302;p201"/>
          <p:cNvSpPr/>
          <p:nvPr>
            <p:ph idx="2" type="pic"/>
          </p:nvPr>
        </p:nvSpPr>
        <p:spPr>
          <a:xfrm>
            <a:off x="5071100" y="1185325"/>
            <a:ext cx="3615600" cy="3297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 1">
  <p:cSld name="CUSTOM_4_1">
    <p:spTree>
      <p:nvGrpSpPr>
        <p:cNvPr id="1303" name="Shape 1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4" name="Google Shape;1304;p202"/>
          <p:cNvSpPr/>
          <p:nvPr/>
        </p:nvSpPr>
        <p:spPr>
          <a:xfrm>
            <a:off x="431725" y="445025"/>
            <a:ext cx="5994600" cy="424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05" name="Google Shape;1305;p202"/>
          <p:cNvSpPr txBox="1"/>
          <p:nvPr>
            <p:ph type="title"/>
          </p:nvPr>
        </p:nvSpPr>
        <p:spPr>
          <a:xfrm>
            <a:off x="639600" y="443850"/>
            <a:ext cx="5711400" cy="9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306" name="Google Shape;1306;p202"/>
          <p:cNvSpPr txBox="1"/>
          <p:nvPr>
            <p:ph idx="1" type="body"/>
          </p:nvPr>
        </p:nvSpPr>
        <p:spPr>
          <a:xfrm>
            <a:off x="639675" y="2072075"/>
            <a:ext cx="5538900" cy="225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07" name="Google Shape;1307;p202"/>
          <p:cNvSpPr txBox="1"/>
          <p:nvPr>
            <p:ph idx="2" type="subTitle"/>
          </p:nvPr>
        </p:nvSpPr>
        <p:spPr>
          <a:xfrm>
            <a:off x="639600" y="1311975"/>
            <a:ext cx="5538900" cy="46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2"/>
          <p:cNvSpPr/>
          <p:nvPr/>
        </p:nvSpPr>
        <p:spPr>
          <a:xfrm>
            <a:off x="3258712" y="3087514"/>
            <a:ext cx="2626500" cy="15243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" name="Google Shape;88;p22"/>
          <p:cNvSpPr/>
          <p:nvPr/>
        </p:nvSpPr>
        <p:spPr>
          <a:xfrm>
            <a:off x="6060337" y="3087514"/>
            <a:ext cx="2626500" cy="15243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" name="Google Shape;89;p22"/>
          <p:cNvSpPr/>
          <p:nvPr/>
        </p:nvSpPr>
        <p:spPr>
          <a:xfrm>
            <a:off x="457163" y="1263489"/>
            <a:ext cx="2626500" cy="15243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Google Shape;90;p22"/>
          <p:cNvSpPr/>
          <p:nvPr/>
        </p:nvSpPr>
        <p:spPr>
          <a:xfrm>
            <a:off x="3258787" y="1263489"/>
            <a:ext cx="2626500" cy="15243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Google Shape;91;p22"/>
          <p:cNvSpPr/>
          <p:nvPr/>
        </p:nvSpPr>
        <p:spPr>
          <a:xfrm>
            <a:off x="6060412" y="1263489"/>
            <a:ext cx="2626500" cy="15243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" name="Google Shape;92;p22"/>
          <p:cNvSpPr txBox="1"/>
          <p:nvPr>
            <p:ph idx="1" type="body"/>
          </p:nvPr>
        </p:nvSpPr>
        <p:spPr>
          <a:xfrm>
            <a:off x="3258712" y="3086725"/>
            <a:ext cx="2626500" cy="15168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3" name="Google Shape;93;p22"/>
          <p:cNvSpPr txBox="1"/>
          <p:nvPr>
            <p:ph idx="2" type="body"/>
          </p:nvPr>
        </p:nvSpPr>
        <p:spPr>
          <a:xfrm>
            <a:off x="6060337" y="3093278"/>
            <a:ext cx="2626500" cy="15168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4" name="Google Shape;94;p22"/>
          <p:cNvSpPr txBox="1"/>
          <p:nvPr>
            <p:ph idx="3" type="body"/>
          </p:nvPr>
        </p:nvSpPr>
        <p:spPr>
          <a:xfrm>
            <a:off x="457163" y="1262700"/>
            <a:ext cx="2626500" cy="15168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5" name="Google Shape;95;p22"/>
          <p:cNvSpPr txBox="1"/>
          <p:nvPr>
            <p:ph idx="4" type="body"/>
          </p:nvPr>
        </p:nvSpPr>
        <p:spPr>
          <a:xfrm>
            <a:off x="3258787" y="1262700"/>
            <a:ext cx="2626500" cy="15168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6" name="Google Shape;96;p22"/>
          <p:cNvSpPr txBox="1"/>
          <p:nvPr>
            <p:ph idx="5" type="body"/>
          </p:nvPr>
        </p:nvSpPr>
        <p:spPr>
          <a:xfrm>
            <a:off x="6060412" y="1269253"/>
            <a:ext cx="2626500" cy="15168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" name="Google Shape;97;p22"/>
          <p:cNvSpPr/>
          <p:nvPr/>
        </p:nvSpPr>
        <p:spPr>
          <a:xfrm>
            <a:off x="457088" y="3087514"/>
            <a:ext cx="2626500" cy="15243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" name="Google Shape;98;p22"/>
          <p:cNvSpPr txBox="1"/>
          <p:nvPr>
            <p:ph idx="6" type="body"/>
          </p:nvPr>
        </p:nvSpPr>
        <p:spPr>
          <a:xfrm>
            <a:off x="457088" y="3086725"/>
            <a:ext cx="2626500" cy="15168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cxnSp>
        <p:nvCxnSpPr>
          <p:cNvPr id="99" name="Google Shape;99;p22"/>
          <p:cNvCxnSpPr/>
          <p:nvPr/>
        </p:nvCxnSpPr>
        <p:spPr>
          <a:xfrm flipH="1" rot="10800000">
            <a:off x="457088" y="4605225"/>
            <a:ext cx="2626500" cy="12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0" name="Google Shape;100;p22"/>
          <p:cNvCxnSpPr/>
          <p:nvPr/>
        </p:nvCxnSpPr>
        <p:spPr>
          <a:xfrm flipH="1" rot="10800000">
            <a:off x="3258712" y="4605225"/>
            <a:ext cx="2626500" cy="120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1" name="Google Shape;101;p22"/>
          <p:cNvCxnSpPr/>
          <p:nvPr/>
        </p:nvCxnSpPr>
        <p:spPr>
          <a:xfrm flipH="1" rot="10800000">
            <a:off x="6060337" y="4605225"/>
            <a:ext cx="2626500" cy="12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02" name="Google Shape;102;p22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cxnSp>
        <p:nvCxnSpPr>
          <p:cNvPr id="103" name="Google Shape;103;p22"/>
          <p:cNvCxnSpPr/>
          <p:nvPr/>
        </p:nvCxnSpPr>
        <p:spPr>
          <a:xfrm flipH="1" rot="10800000">
            <a:off x="457163" y="2781200"/>
            <a:ext cx="2626500" cy="12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4" name="Google Shape;104;p22"/>
          <p:cNvCxnSpPr/>
          <p:nvPr/>
        </p:nvCxnSpPr>
        <p:spPr>
          <a:xfrm flipH="1" rot="10800000">
            <a:off x="3258787" y="2781200"/>
            <a:ext cx="2626500" cy="12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5" name="Google Shape;105;p22"/>
          <p:cNvCxnSpPr/>
          <p:nvPr/>
        </p:nvCxnSpPr>
        <p:spPr>
          <a:xfrm flipH="1" rot="10800000">
            <a:off x="6060412" y="2781200"/>
            <a:ext cx="2626500" cy="12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3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8" name="Google Shape;108;p23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9" name="Google Shape;109;p23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0" name="Google Shape;110;p2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4"/>
          <p:cNvSpPr txBox="1"/>
          <p:nvPr>
            <p:ph idx="1" type="subTitle"/>
          </p:nvPr>
        </p:nvSpPr>
        <p:spPr>
          <a:xfrm>
            <a:off x="3258748" y="1259300"/>
            <a:ext cx="23781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3" name="Google Shape;113;p24"/>
          <p:cNvSpPr txBox="1"/>
          <p:nvPr>
            <p:ph idx="2" type="subTitle"/>
          </p:nvPr>
        </p:nvSpPr>
        <p:spPr>
          <a:xfrm>
            <a:off x="6060222" y="1259300"/>
            <a:ext cx="23781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4" name="Google Shape;114;p24"/>
          <p:cNvSpPr txBox="1"/>
          <p:nvPr>
            <p:ph idx="3" type="subTitle"/>
          </p:nvPr>
        </p:nvSpPr>
        <p:spPr>
          <a:xfrm>
            <a:off x="457263" y="1259300"/>
            <a:ext cx="23781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5" name="Google Shape;115;p24"/>
          <p:cNvSpPr txBox="1"/>
          <p:nvPr>
            <p:ph idx="4" type="body"/>
          </p:nvPr>
        </p:nvSpPr>
        <p:spPr>
          <a:xfrm>
            <a:off x="457288" y="1733900"/>
            <a:ext cx="2626500" cy="1239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6" name="Google Shape;116;p24"/>
          <p:cNvSpPr txBox="1"/>
          <p:nvPr>
            <p:ph idx="5" type="body"/>
          </p:nvPr>
        </p:nvSpPr>
        <p:spPr>
          <a:xfrm>
            <a:off x="3258762" y="1733900"/>
            <a:ext cx="2626500" cy="1239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7" name="Google Shape;117;p24"/>
          <p:cNvSpPr txBox="1"/>
          <p:nvPr>
            <p:ph idx="6" type="body"/>
          </p:nvPr>
        </p:nvSpPr>
        <p:spPr>
          <a:xfrm>
            <a:off x="6060236" y="1733900"/>
            <a:ext cx="2626500" cy="1239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8" name="Google Shape;118;p2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9" name="Google Shape;119;p24"/>
          <p:cNvSpPr txBox="1"/>
          <p:nvPr>
            <p:ph idx="7" type="subTitle"/>
          </p:nvPr>
        </p:nvSpPr>
        <p:spPr>
          <a:xfrm>
            <a:off x="3258748" y="2909675"/>
            <a:ext cx="23781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0" name="Google Shape;120;p24"/>
          <p:cNvSpPr txBox="1"/>
          <p:nvPr>
            <p:ph idx="8" type="subTitle"/>
          </p:nvPr>
        </p:nvSpPr>
        <p:spPr>
          <a:xfrm>
            <a:off x="6060222" y="2909675"/>
            <a:ext cx="23781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1" name="Google Shape;121;p24"/>
          <p:cNvSpPr txBox="1"/>
          <p:nvPr>
            <p:ph idx="9" type="subTitle"/>
          </p:nvPr>
        </p:nvSpPr>
        <p:spPr>
          <a:xfrm>
            <a:off x="457263" y="2909675"/>
            <a:ext cx="23781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2" name="Google Shape;122;p24"/>
          <p:cNvSpPr txBox="1"/>
          <p:nvPr>
            <p:ph idx="13" type="body"/>
          </p:nvPr>
        </p:nvSpPr>
        <p:spPr>
          <a:xfrm>
            <a:off x="457288" y="3384275"/>
            <a:ext cx="2626500" cy="1239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3" name="Google Shape;123;p24"/>
          <p:cNvSpPr txBox="1"/>
          <p:nvPr>
            <p:ph idx="14" type="body"/>
          </p:nvPr>
        </p:nvSpPr>
        <p:spPr>
          <a:xfrm>
            <a:off x="3258762" y="3384275"/>
            <a:ext cx="2626500" cy="1239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4" name="Google Shape;124;p24"/>
          <p:cNvSpPr txBox="1"/>
          <p:nvPr>
            <p:ph idx="15" type="body"/>
          </p:nvPr>
        </p:nvSpPr>
        <p:spPr>
          <a:xfrm>
            <a:off x="6060236" y="3384275"/>
            <a:ext cx="2626500" cy="1239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5"/>
          <p:cNvSpPr txBox="1"/>
          <p:nvPr>
            <p:ph idx="1" type="body"/>
          </p:nvPr>
        </p:nvSpPr>
        <p:spPr>
          <a:xfrm>
            <a:off x="457238" y="2270325"/>
            <a:ext cx="25551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7" name="Google Shape;127;p25"/>
          <p:cNvSpPr txBox="1"/>
          <p:nvPr>
            <p:ph idx="2" type="body"/>
          </p:nvPr>
        </p:nvSpPr>
        <p:spPr>
          <a:xfrm>
            <a:off x="3258938" y="2270325"/>
            <a:ext cx="26265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8" name="Google Shape;128;p25"/>
          <p:cNvSpPr txBox="1"/>
          <p:nvPr>
            <p:ph idx="3" type="body"/>
          </p:nvPr>
        </p:nvSpPr>
        <p:spPr>
          <a:xfrm>
            <a:off x="6011063" y="2270325"/>
            <a:ext cx="26757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9" name="Google Shape;129;p25"/>
          <p:cNvSpPr txBox="1"/>
          <p:nvPr>
            <p:ph idx="4" type="subTitle"/>
          </p:nvPr>
        </p:nvSpPr>
        <p:spPr>
          <a:xfrm>
            <a:off x="1299488" y="1285575"/>
            <a:ext cx="8706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30" name="Google Shape;130;p2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31" name="Google Shape;131;p25"/>
          <p:cNvSpPr txBox="1"/>
          <p:nvPr>
            <p:ph idx="5" type="subTitle"/>
          </p:nvPr>
        </p:nvSpPr>
        <p:spPr>
          <a:xfrm>
            <a:off x="4136888" y="1285575"/>
            <a:ext cx="8706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32" name="Google Shape;132;p25"/>
          <p:cNvSpPr txBox="1"/>
          <p:nvPr>
            <p:ph idx="6" type="subTitle"/>
          </p:nvPr>
        </p:nvSpPr>
        <p:spPr>
          <a:xfrm>
            <a:off x="6913613" y="1285575"/>
            <a:ext cx="8706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33" name="Google Shape;133;p25"/>
          <p:cNvSpPr txBox="1"/>
          <p:nvPr>
            <p:ph idx="7" type="body"/>
          </p:nvPr>
        </p:nvSpPr>
        <p:spPr>
          <a:xfrm>
            <a:off x="457238" y="3663175"/>
            <a:ext cx="25551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4" name="Google Shape;134;p25"/>
          <p:cNvSpPr txBox="1"/>
          <p:nvPr>
            <p:ph idx="8" type="body"/>
          </p:nvPr>
        </p:nvSpPr>
        <p:spPr>
          <a:xfrm>
            <a:off x="3258938" y="3663175"/>
            <a:ext cx="26265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5" name="Google Shape;135;p25"/>
          <p:cNvSpPr txBox="1"/>
          <p:nvPr>
            <p:ph idx="9" type="body"/>
          </p:nvPr>
        </p:nvSpPr>
        <p:spPr>
          <a:xfrm>
            <a:off x="6011063" y="3663175"/>
            <a:ext cx="26757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6" name="Google Shape;136;p25"/>
          <p:cNvSpPr txBox="1"/>
          <p:nvPr>
            <p:ph idx="13" type="subTitle"/>
          </p:nvPr>
        </p:nvSpPr>
        <p:spPr>
          <a:xfrm>
            <a:off x="1299488" y="2678425"/>
            <a:ext cx="8706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37" name="Google Shape;137;p25"/>
          <p:cNvSpPr txBox="1"/>
          <p:nvPr>
            <p:ph idx="14" type="subTitle"/>
          </p:nvPr>
        </p:nvSpPr>
        <p:spPr>
          <a:xfrm>
            <a:off x="4136888" y="2678425"/>
            <a:ext cx="8706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38" name="Google Shape;138;p25"/>
          <p:cNvSpPr txBox="1"/>
          <p:nvPr>
            <p:ph idx="15" type="subTitle"/>
          </p:nvPr>
        </p:nvSpPr>
        <p:spPr>
          <a:xfrm>
            <a:off x="6913613" y="2678425"/>
            <a:ext cx="8706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6"/>
          <p:cNvSpPr txBox="1"/>
          <p:nvPr>
            <p:ph idx="1" type="body"/>
          </p:nvPr>
        </p:nvSpPr>
        <p:spPr>
          <a:xfrm>
            <a:off x="457275" y="1389250"/>
            <a:ext cx="2626200" cy="14676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1" name="Google Shape;141;p2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42" name="Google Shape;142;p26"/>
          <p:cNvSpPr/>
          <p:nvPr/>
        </p:nvSpPr>
        <p:spPr>
          <a:xfrm>
            <a:off x="457275" y="1143850"/>
            <a:ext cx="612900" cy="245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43" name="Google Shape;143;p26"/>
          <p:cNvSpPr/>
          <p:nvPr/>
        </p:nvSpPr>
        <p:spPr>
          <a:xfrm>
            <a:off x="3258903" y="1143850"/>
            <a:ext cx="612900" cy="245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44" name="Google Shape;144;p26"/>
          <p:cNvSpPr/>
          <p:nvPr/>
        </p:nvSpPr>
        <p:spPr>
          <a:xfrm>
            <a:off x="6060526" y="1143850"/>
            <a:ext cx="612900" cy="245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45" name="Google Shape;145;p26"/>
          <p:cNvSpPr txBox="1"/>
          <p:nvPr>
            <p:ph idx="2" type="body"/>
          </p:nvPr>
        </p:nvSpPr>
        <p:spPr>
          <a:xfrm>
            <a:off x="3258900" y="1389250"/>
            <a:ext cx="2626200" cy="14676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6" name="Google Shape;146;p26"/>
          <p:cNvSpPr txBox="1"/>
          <p:nvPr>
            <p:ph idx="3" type="body"/>
          </p:nvPr>
        </p:nvSpPr>
        <p:spPr>
          <a:xfrm>
            <a:off x="6060525" y="1389250"/>
            <a:ext cx="2626200" cy="14676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7" name="Google Shape;147;p26"/>
          <p:cNvSpPr txBox="1"/>
          <p:nvPr>
            <p:ph idx="4" type="body"/>
          </p:nvPr>
        </p:nvSpPr>
        <p:spPr>
          <a:xfrm>
            <a:off x="457275" y="3249275"/>
            <a:ext cx="2626200" cy="14676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8" name="Google Shape;148;p26"/>
          <p:cNvSpPr/>
          <p:nvPr/>
        </p:nvSpPr>
        <p:spPr>
          <a:xfrm>
            <a:off x="457275" y="3003875"/>
            <a:ext cx="612900" cy="245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4</a:t>
            </a:r>
            <a:endParaRPr b="1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49" name="Google Shape;149;p26"/>
          <p:cNvSpPr/>
          <p:nvPr/>
        </p:nvSpPr>
        <p:spPr>
          <a:xfrm>
            <a:off x="3258903" y="3003875"/>
            <a:ext cx="612900" cy="245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5</a:t>
            </a:r>
            <a:endParaRPr b="1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50" name="Google Shape;150;p26"/>
          <p:cNvSpPr/>
          <p:nvPr/>
        </p:nvSpPr>
        <p:spPr>
          <a:xfrm>
            <a:off x="6060526" y="3003875"/>
            <a:ext cx="612900" cy="245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6</a:t>
            </a:r>
            <a:endParaRPr b="1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51" name="Google Shape;151;p26"/>
          <p:cNvSpPr txBox="1"/>
          <p:nvPr>
            <p:ph idx="5" type="body"/>
          </p:nvPr>
        </p:nvSpPr>
        <p:spPr>
          <a:xfrm>
            <a:off x="3258900" y="3249275"/>
            <a:ext cx="2626200" cy="14676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2" name="Google Shape;152;p26"/>
          <p:cNvSpPr txBox="1"/>
          <p:nvPr>
            <p:ph idx="6" type="body"/>
          </p:nvPr>
        </p:nvSpPr>
        <p:spPr>
          <a:xfrm>
            <a:off x="6060525" y="3249275"/>
            <a:ext cx="2626200" cy="14676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7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55" name="Google Shape;155;p27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156" name="Google Shape;156;p27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57" name="Google Shape;157;p27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8" name="Google Shape;158;p27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9" name="Google Shape;159;p27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0" name="Google Shape;160;p27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1" name="Google Shape;161;p27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2" name="Google Shape;162;p27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3" name="Google Shape;163;p2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8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6" name="Google Shape;166;p28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7" name="Google Shape;167;p2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68" name="Google Shape;168;p28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9" name="Google Shape;169;p28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0" name="Google Shape;170;p28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1" name="Google Shape;171;p28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9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4" name="Google Shape;174;p29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5" name="Google Shape;175;p29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6" name="Google Shape;176;p29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7" name="Google Shape;177;p29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8" name="Google Shape;178;p2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79" name="Google Shape;179;p29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30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82" name="Google Shape;182;p30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3" name="Google Shape;183;p30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4" name="Google Shape;184;p30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5" name="Google Shape;185;p30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6" name="Google Shape;186;p30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7" name="Google Shape;187;p30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" name="Google Shape;188;p30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9" name="Google Shape;189;p30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0" name="Google Shape;190;p30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1" name="Google Shape;191;p30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2" name="Google Shape;192;p30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3" name="Google Shape;193;p30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1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96" name="Google Shape;196;p31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7" name="Google Shape;197;p31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8" name="Google Shape;198;p31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99" name="Google Shape;199;p31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3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02" name="Google Shape;202;p32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03" name="Google Shape;203;p32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3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06" name="Google Shape;206;p33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07" name="Google Shape;207;p33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3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10" name="Google Shape;210;p34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11" name="Google Shape;211;p34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3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14" name="Google Shape;214;p35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15" name="Google Shape;215;p35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16" name="Google Shape;216;p35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217" name="Google Shape;217;p35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37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24" name="Google Shape;224;p3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3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27" name="Google Shape;227;p38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3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30" name="Google Shape;230;p39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4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33" name="Google Shape;233;p40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41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6" name="Google Shape;236;p41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7" name="Google Shape;237;p4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38" name="Google Shape;238;p41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42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1" name="Google Shape;241;p42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2" name="Google Shape;242;p4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43" name="Google Shape;243;p42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43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6" name="Google Shape;246;p43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7" name="Google Shape;247;p4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48" name="Google Shape;248;p43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9" name="Google Shape;249;p43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50" name="Google Shape;250;p43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51" name="Google Shape;251;p43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44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4" name="Google Shape;254;p44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5" name="Google Shape;255;p44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6" name="Google Shape;256;p4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257" name="Google Shape;257;p44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58" name="Google Shape;258;p44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59" name="Google Shape;259;p44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45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62" name="Google Shape;262;p45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3" name="Google Shape;263;p45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4" name="Google Shape;264;p45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65" name="Google Shape;265;p45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66" name="Google Shape;266;p45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67" name="Google Shape;267;p45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68" name="Google Shape;268;p45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9" name="Google Shape;269;p45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0" name="Google Shape;270;p45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46"/>
          <p:cNvSpPr txBox="1"/>
          <p:nvPr>
            <p:ph idx="1" type="body"/>
          </p:nvPr>
        </p:nvSpPr>
        <p:spPr>
          <a:xfrm>
            <a:off x="457200" y="1607925"/>
            <a:ext cx="3982200" cy="12588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3" name="Google Shape;273;p46"/>
          <p:cNvSpPr txBox="1"/>
          <p:nvPr>
            <p:ph idx="2" type="body"/>
          </p:nvPr>
        </p:nvSpPr>
        <p:spPr>
          <a:xfrm>
            <a:off x="4704701" y="1607925"/>
            <a:ext cx="3982200" cy="12588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4" name="Google Shape;274;p4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47"/>
          <p:cNvSpPr txBox="1"/>
          <p:nvPr>
            <p:ph idx="1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7" name="Google Shape;277;p47"/>
          <p:cNvSpPr txBox="1"/>
          <p:nvPr>
            <p:ph idx="2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8" name="Google Shape;278;p47"/>
          <p:cNvSpPr txBox="1"/>
          <p:nvPr>
            <p:ph idx="3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9" name="Google Shape;279;p47"/>
          <p:cNvSpPr txBox="1"/>
          <p:nvPr>
            <p:ph idx="4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0" name="Google Shape;280;p47"/>
          <p:cNvSpPr txBox="1"/>
          <p:nvPr>
            <p:ph idx="5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1" name="Google Shape;281;p47"/>
          <p:cNvSpPr txBox="1"/>
          <p:nvPr>
            <p:ph idx="6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2" name="Google Shape;282;p4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48"/>
          <p:cNvSpPr/>
          <p:nvPr/>
        </p:nvSpPr>
        <p:spPr>
          <a:xfrm>
            <a:off x="68933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85" name="Google Shape;285;p48"/>
          <p:cNvSpPr txBox="1"/>
          <p:nvPr>
            <p:ph idx="1" type="subTitle"/>
          </p:nvPr>
        </p:nvSpPr>
        <p:spPr>
          <a:xfrm>
            <a:off x="68934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86" name="Google Shape;286;p48"/>
          <p:cNvSpPr/>
          <p:nvPr/>
        </p:nvSpPr>
        <p:spPr>
          <a:xfrm>
            <a:off x="41135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87" name="Google Shape;287;p48"/>
          <p:cNvSpPr txBox="1"/>
          <p:nvPr>
            <p:ph idx="2" type="subTitle"/>
          </p:nvPr>
        </p:nvSpPr>
        <p:spPr>
          <a:xfrm>
            <a:off x="41136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88" name="Google Shape;288;p48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89" name="Google Shape;289;p48"/>
          <p:cNvSpPr txBox="1"/>
          <p:nvPr>
            <p:ph idx="3" type="subTitle"/>
          </p:nvPr>
        </p:nvSpPr>
        <p:spPr>
          <a:xfrm>
            <a:off x="13338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90" name="Google Shape;290;p48"/>
          <p:cNvSpPr txBox="1"/>
          <p:nvPr>
            <p:ph idx="4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1" name="Google Shape;291;p48"/>
          <p:cNvSpPr txBox="1"/>
          <p:nvPr>
            <p:ph idx="5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2" name="Google Shape;292;p48"/>
          <p:cNvSpPr txBox="1"/>
          <p:nvPr>
            <p:ph idx="6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3" name="Google Shape;293;p4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49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6" name="Google Shape;296;p4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97" name="Google Shape;297;p49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98" name="Google Shape;298;p49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99" name="Google Shape;299;p49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300" name="Google Shape;300;p49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1" name="Google Shape;301;p49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50"/>
          <p:cNvSpPr txBox="1"/>
          <p:nvPr>
            <p:ph idx="1" type="body"/>
          </p:nvPr>
        </p:nvSpPr>
        <p:spPr>
          <a:xfrm>
            <a:off x="457200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4" name="Google Shape;304;p50"/>
          <p:cNvSpPr txBox="1"/>
          <p:nvPr>
            <p:ph idx="2" type="body"/>
          </p:nvPr>
        </p:nvSpPr>
        <p:spPr>
          <a:xfrm>
            <a:off x="2547247" y="1801725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5" name="Google Shape;305;p50"/>
          <p:cNvSpPr txBox="1"/>
          <p:nvPr>
            <p:ph idx="3" type="body"/>
          </p:nvPr>
        </p:nvSpPr>
        <p:spPr>
          <a:xfrm>
            <a:off x="4637182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6" name="Google Shape;306;p50"/>
          <p:cNvSpPr txBox="1"/>
          <p:nvPr>
            <p:ph idx="4" type="subTitle"/>
          </p:nvPr>
        </p:nvSpPr>
        <p:spPr>
          <a:xfrm>
            <a:off x="457200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7" name="Google Shape;307;p50"/>
          <p:cNvSpPr txBox="1"/>
          <p:nvPr>
            <p:ph idx="5" type="subTitle"/>
          </p:nvPr>
        </p:nvSpPr>
        <p:spPr>
          <a:xfrm>
            <a:off x="2547191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8" name="Google Shape;308;p50"/>
          <p:cNvSpPr txBox="1"/>
          <p:nvPr>
            <p:ph idx="6" type="subTitle"/>
          </p:nvPr>
        </p:nvSpPr>
        <p:spPr>
          <a:xfrm>
            <a:off x="4637182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9" name="Google Shape;309;p5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10" name="Google Shape;310;p50"/>
          <p:cNvSpPr txBox="1"/>
          <p:nvPr>
            <p:ph idx="7" type="body"/>
          </p:nvPr>
        </p:nvSpPr>
        <p:spPr>
          <a:xfrm>
            <a:off x="6727126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1" name="Google Shape;311;p50"/>
          <p:cNvSpPr txBox="1"/>
          <p:nvPr>
            <p:ph idx="8" type="subTitle"/>
          </p:nvPr>
        </p:nvSpPr>
        <p:spPr>
          <a:xfrm>
            <a:off x="6727126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 1">
  <p:cSld name="CUSTOM_3_2_1_1_1_1_2">
    <p:bg>
      <p:bgPr>
        <a:solidFill>
          <a:schemeClr val="lt2"/>
        </a:solidFill>
      </p:bgPr>
    </p:bg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51"/>
          <p:cNvSpPr/>
          <p:nvPr/>
        </p:nvSpPr>
        <p:spPr>
          <a:xfrm>
            <a:off x="457450" y="1141600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14" name="Google Shape;314;p51"/>
          <p:cNvSpPr/>
          <p:nvPr/>
        </p:nvSpPr>
        <p:spPr>
          <a:xfrm>
            <a:off x="4704574" y="1141600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315" name="Google Shape;315;p51"/>
          <p:cNvSpPr txBox="1"/>
          <p:nvPr>
            <p:ph idx="1" type="body"/>
          </p:nvPr>
        </p:nvSpPr>
        <p:spPr>
          <a:xfrm>
            <a:off x="457225" y="1589847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6" name="Google Shape;316;p51"/>
          <p:cNvSpPr txBox="1"/>
          <p:nvPr>
            <p:ph idx="2" type="body"/>
          </p:nvPr>
        </p:nvSpPr>
        <p:spPr>
          <a:xfrm>
            <a:off x="4704575" y="1589800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7" name="Google Shape;317;p51"/>
          <p:cNvSpPr txBox="1"/>
          <p:nvPr>
            <p:ph idx="3" type="subTitle"/>
          </p:nvPr>
        </p:nvSpPr>
        <p:spPr>
          <a:xfrm>
            <a:off x="457225" y="1141300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8" name="Google Shape;318;p51"/>
          <p:cNvSpPr txBox="1"/>
          <p:nvPr>
            <p:ph idx="4" type="subTitle"/>
          </p:nvPr>
        </p:nvSpPr>
        <p:spPr>
          <a:xfrm>
            <a:off x="4704451" y="1141300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9" name="Google Shape;319;p5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20" name="Google Shape;320;p51"/>
          <p:cNvSpPr/>
          <p:nvPr/>
        </p:nvSpPr>
        <p:spPr>
          <a:xfrm>
            <a:off x="457450" y="2970425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21" name="Google Shape;321;p51"/>
          <p:cNvSpPr/>
          <p:nvPr/>
        </p:nvSpPr>
        <p:spPr>
          <a:xfrm>
            <a:off x="4704574" y="2970425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322" name="Google Shape;322;p51"/>
          <p:cNvSpPr txBox="1"/>
          <p:nvPr>
            <p:ph idx="5" type="body"/>
          </p:nvPr>
        </p:nvSpPr>
        <p:spPr>
          <a:xfrm>
            <a:off x="457225" y="3418672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3" name="Google Shape;323;p51"/>
          <p:cNvSpPr txBox="1"/>
          <p:nvPr>
            <p:ph idx="6" type="body"/>
          </p:nvPr>
        </p:nvSpPr>
        <p:spPr>
          <a:xfrm>
            <a:off x="4704575" y="3418625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4" name="Google Shape;324;p51"/>
          <p:cNvSpPr txBox="1"/>
          <p:nvPr>
            <p:ph idx="7" type="subTitle"/>
          </p:nvPr>
        </p:nvSpPr>
        <p:spPr>
          <a:xfrm>
            <a:off x="457225" y="2970125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5" name="Google Shape;325;p51"/>
          <p:cNvSpPr txBox="1"/>
          <p:nvPr>
            <p:ph idx="8" type="subTitle"/>
          </p:nvPr>
        </p:nvSpPr>
        <p:spPr>
          <a:xfrm>
            <a:off x="4704451" y="2970125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52"/>
          <p:cNvSpPr txBox="1"/>
          <p:nvPr>
            <p:ph idx="1" type="body"/>
          </p:nvPr>
        </p:nvSpPr>
        <p:spPr>
          <a:xfrm>
            <a:off x="45720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8" name="Google Shape;328;p52"/>
          <p:cNvSpPr txBox="1"/>
          <p:nvPr>
            <p:ph idx="2" type="subTitle"/>
          </p:nvPr>
        </p:nvSpPr>
        <p:spPr>
          <a:xfrm>
            <a:off x="45720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9" name="Google Shape;329;p5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30" name="Google Shape;330;p52"/>
          <p:cNvSpPr txBox="1"/>
          <p:nvPr>
            <p:ph idx="3" type="body"/>
          </p:nvPr>
        </p:nvSpPr>
        <p:spPr>
          <a:xfrm>
            <a:off x="255293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1" name="Google Shape;331;p52"/>
          <p:cNvSpPr txBox="1"/>
          <p:nvPr>
            <p:ph idx="4" type="subTitle"/>
          </p:nvPr>
        </p:nvSpPr>
        <p:spPr>
          <a:xfrm>
            <a:off x="255293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2" name="Google Shape;332;p52"/>
          <p:cNvSpPr txBox="1"/>
          <p:nvPr>
            <p:ph idx="5" type="body"/>
          </p:nvPr>
        </p:nvSpPr>
        <p:spPr>
          <a:xfrm>
            <a:off x="464866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3" name="Google Shape;333;p52"/>
          <p:cNvSpPr txBox="1"/>
          <p:nvPr>
            <p:ph idx="6" type="subTitle"/>
          </p:nvPr>
        </p:nvSpPr>
        <p:spPr>
          <a:xfrm>
            <a:off x="464866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4" name="Google Shape;334;p52"/>
          <p:cNvSpPr txBox="1"/>
          <p:nvPr>
            <p:ph idx="7" type="body"/>
          </p:nvPr>
        </p:nvSpPr>
        <p:spPr>
          <a:xfrm>
            <a:off x="6744392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5" name="Google Shape;335;p52"/>
          <p:cNvSpPr txBox="1"/>
          <p:nvPr>
            <p:ph idx="8" type="subTitle"/>
          </p:nvPr>
        </p:nvSpPr>
        <p:spPr>
          <a:xfrm>
            <a:off x="6744392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 1">
  <p:cSld name="CUSTOM_3_2_1_1_1_1_1_2">
    <p:bg>
      <p:bgPr>
        <a:solidFill>
          <a:schemeClr val="lt1"/>
        </a:solidFill>
      </p:bgPr>
    </p:bg>
    <p:spTree>
      <p:nvGrpSpPr>
        <p:cNvPr id="336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53"/>
          <p:cNvSpPr txBox="1"/>
          <p:nvPr>
            <p:ph idx="1" type="body"/>
          </p:nvPr>
        </p:nvSpPr>
        <p:spPr>
          <a:xfrm>
            <a:off x="491175" y="1593548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8" name="Google Shape;338;p53"/>
          <p:cNvSpPr txBox="1"/>
          <p:nvPr>
            <p:ph idx="2" type="subTitle"/>
          </p:nvPr>
        </p:nvSpPr>
        <p:spPr>
          <a:xfrm>
            <a:off x="491175" y="1253075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9" name="Google Shape;339;p5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40" name="Google Shape;340;p53"/>
          <p:cNvSpPr txBox="1"/>
          <p:nvPr>
            <p:ph idx="3" type="body"/>
          </p:nvPr>
        </p:nvSpPr>
        <p:spPr>
          <a:xfrm>
            <a:off x="4762105" y="1593548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1" name="Google Shape;341;p53"/>
          <p:cNvSpPr txBox="1"/>
          <p:nvPr>
            <p:ph idx="4" type="subTitle"/>
          </p:nvPr>
        </p:nvSpPr>
        <p:spPr>
          <a:xfrm>
            <a:off x="4762102" y="1253075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2" name="Google Shape;342;p53"/>
          <p:cNvSpPr txBox="1"/>
          <p:nvPr>
            <p:ph idx="5" type="body"/>
          </p:nvPr>
        </p:nvSpPr>
        <p:spPr>
          <a:xfrm>
            <a:off x="491113" y="3393823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3" name="Google Shape;343;p53"/>
          <p:cNvSpPr txBox="1"/>
          <p:nvPr>
            <p:ph idx="6" type="subTitle"/>
          </p:nvPr>
        </p:nvSpPr>
        <p:spPr>
          <a:xfrm>
            <a:off x="491113" y="3053350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4" name="Google Shape;344;p53"/>
          <p:cNvSpPr txBox="1"/>
          <p:nvPr>
            <p:ph idx="7" type="body"/>
          </p:nvPr>
        </p:nvSpPr>
        <p:spPr>
          <a:xfrm>
            <a:off x="4762042" y="3393823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5" name="Google Shape;345;p53"/>
          <p:cNvSpPr txBox="1"/>
          <p:nvPr>
            <p:ph idx="8" type="subTitle"/>
          </p:nvPr>
        </p:nvSpPr>
        <p:spPr>
          <a:xfrm>
            <a:off x="4762040" y="3053350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346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p54"/>
          <p:cNvSpPr txBox="1"/>
          <p:nvPr>
            <p:ph idx="1" type="body"/>
          </p:nvPr>
        </p:nvSpPr>
        <p:spPr>
          <a:xfrm>
            <a:off x="2064350" y="114000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8" name="Google Shape;348;p54"/>
          <p:cNvSpPr txBox="1"/>
          <p:nvPr>
            <p:ph idx="2" type="body"/>
          </p:nvPr>
        </p:nvSpPr>
        <p:spPr>
          <a:xfrm>
            <a:off x="2064350" y="207693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9" name="Google Shape;349;p54"/>
          <p:cNvSpPr txBox="1"/>
          <p:nvPr>
            <p:ph idx="3" type="subTitle"/>
          </p:nvPr>
        </p:nvSpPr>
        <p:spPr>
          <a:xfrm>
            <a:off x="457200" y="1140077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0" name="Google Shape;350;p54"/>
          <p:cNvSpPr txBox="1"/>
          <p:nvPr>
            <p:ph idx="4" type="subTitle"/>
          </p:nvPr>
        </p:nvSpPr>
        <p:spPr>
          <a:xfrm>
            <a:off x="457200" y="2076966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1" name="Google Shape;351;p54"/>
          <p:cNvSpPr txBox="1"/>
          <p:nvPr>
            <p:ph idx="5" type="subTitle"/>
          </p:nvPr>
        </p:nvSpPr>
        <p:spPr>
          <a:xfrm>
            <a:off x="457200" y="3013875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2" name="Google Shape;352;p5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53" name="Google Shape;353;p54"/>
          <p:cNvSpPr txBox="1"/>
          <p:nvPr>
            <p:ph idx="6" type="body"/>
          </p:nvPr>
        </p:nvSpPr>
        <p:spPr>
          <a:xfrm>
            <a:off x="2064350" y="301387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4" name="Google Shape;354;p54"/>
          <p:cNvSpPr txBox="1"/>
          <p:nvPr>
            <p:ph idx="7" type="subTitle"/>
          </p:nvPr>
        </p:nvSpPr>
        <p:spPr>
          <a:xfrm>
            <a:off x="457200" y="3950775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5" name="Google Shape;355;p54"/>
          <p:cNvSpPr txBox="1"/>
          <p:nvPr>
            <p:ph idx="8" type="body"/>
          </p:nvPr>
        </p:nvSpPr>
        <p:spPr>
          <a:xfrm>
            <a:off x="2064350" y="3950773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55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358" name="Google Shape;358;p55"/>
          <p:cNvSpPr/>
          <p:nvPr/>
        </p:nvSpPr>
        <p:spPr>
          <a:xfrm>
            <a:off x="457200" y="1154900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9" name="Google Shape;359;p55"/>
          <p:cNvSpPr txBox="1"/>
          <p:nvPr>
            <p:ph idx="1" type="subTitle"/>
          </p:nvPr>
        </p:nvSpPr>
        <p:spPr>
          <a:xfrm>
            <a:off x="457200" y="1154911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60" name="Google Shape;360;p55"/>
          <p:cNvSpPr txBox="1"/>
          <p:nvPr>
            <p:ph idx="2" type="body"/>
          </p:nvPr>
        </p:nvSpPr>
        <p:spPr>
          <a:xfrm>
            <a:off x="2749850" y="128912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61" name="Google Shape;361;p55"/>
          <p:cNvSpPr/>
          <p:nvPr/>
        </p:nvSpPr>
        <p:spPr>
          <a:xfrm>
            <a:off x="457200" y="2090780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2" name="Google Shape;362;p55"/>
          <p:cNvSpPr txBox="1"/>
          <p:nvPr>
            <p:ph idx="3" type="subTitle"/>
          </p:nvPr>
        </p:nvSpPr>
        <p:spPr>
          <a:xfrm>
            <a:off x="457200" y="2090802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63" name="Google Shape;363;p55"/>
          <p:cNvSpPr/>
          <p:nvPr/>
        </p:nvSpPr>
        <p:spPr>
          <a:xfrm>
            <a:off x="457200" y="3026661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4" name="Google Shape;364;p55"/>
          <p:cNvSpPr txBox="1"/>
          <p:nvPr>
            <p:ph idx="4" type="body"/>
          </p:nvPr>
        </p:nvSpPr>
        <p:spPr>
          <a:xfrm>
            <a:off x="2749800" y="295004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65" name="Google Shape;365;p55"/>
          <p:cNvSpPr txBox="1"/>
          <p:nvPr>
            <p:ph idx="5" type="body"/>
          </p:nvPr>
        </p:nvSpPr>
        <p:spPr>
          <a:xfrm>
            <a:off x="2749800" y="211959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66" name="Google Shape;366;p55"/>
          <p:cNvSpPr txBox="1"/>
          <p:nvPr>
            <p:ph idx="6" type="subTitle"/>
          </p:nvPr>
        </p:nvSpPr>
        <p:spPr>
          <a:xfrm>
            <a:off x="457200" y="3026693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67" name="Google Shape;367;p55"/>
          <p:cNvSpPr/>
          <p:nvPr/>
        </p:nvSpPr>
        <p:spPr>
          <a:xfrm>
            <a:off x="457200" y="3963079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8" name="Google Shape;368;p55"/>
          <p:cNvSpPr txBox="1"/>
          <p:nvPr>
            <p:ph idx="7" type="body"/>
          </p:nvPr>
        </p:nvSpPr>
        <p:spPr>
          <a:xfrm>
            <a:off x="2749800" y="378049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69" name="Google Shape;369;p55"/>
          <p:cNvSpPr txBox="1"/>
          <p:nvPr>
            <p:ph idx="8" type="subTitle"/>
          </p:nvPr>
        </p:nvSpPr>
        <p:spPr>
          <a:xfrm>
            <a:off x="457200" y="3963110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370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p56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72" name="Google Shape;372;p56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3" name="Google Shape;373;p56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4" name="Google Shape;374;p56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375" name="Google Shape;375;p56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376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p5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78" name="Google Shape;378;p57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9" name="Google Shape;379;p57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380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5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82" name="Google Shape;382;p58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83" name="Google Shape;383;p58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384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p5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86" name="Google Shape;386;p59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87" name="Google Shape;387;p59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388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p6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90" name="Google Shape;390;p60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1" name="Google Shape;391;p60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2" name="Google Shape;392;p60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393" name="Google Shape;393;p60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398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Google Shape;399;p62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00" name="Google Shape;400;p6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40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Google Shape;402;p6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03" name="Google Shape;403;p63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404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Google Shape;405;p64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406" name="Google Shape;406;p6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407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Google Shape;408;p65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9" name="Google Shape;409;p6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410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p66"/>
          <p:cNvSpPr txBox="1"/>
          <p:nvPr>
            <p:ph idx="1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2" name="Google Shape;412;p66"/>
          <p:cNvSpPr txBox="1"/>
          <p:nvPr>
            <p:ph idx="2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3" name="Google Shape;413;p6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14" name="Google Shape;414;p66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415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p67"/>
          <p:cNvSpPr txBox="1"/>
          <p:nvPr>
            <p:ph idx="1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7" name="Google Shape;417;p67"/>
          <p:cNvSpPr txBox="1"/>
          <p:nvPr>
            <p:ph idx="2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8" name="Google Shape;418;p67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9" name="Google Shape;419;p6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420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p68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2" name="Google Shape;422;p68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3" name="Google Shape;423;p68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4" name="Google Shape;424;p6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25" name="Google Shape;425;p68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26" name="Google Shape;426;p68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27" name="Google Shape;427;p68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428" name="Shape 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Google Shape;429;p6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30" name="Google Shape;430;p69"/>
          <p:cNvSpPr txBox="1"/>
          <p:nvPr>
            <p:ph idx="1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cxnSp>
        <p:nvCxnSpPr>
          <p:cNvPr id="431" name="Google Shape;431;p69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32" name="Google Shape;432;p69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33" name="Google Shape;433;p69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34" name="Google Shape;434;p69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5" name="Google Shape;435;p69"/>
          <p:cNvSpPr txBox="1"/>
          <p:nvPr>
            <p:ph idx="3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436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7" name="Google Shape;437;p70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38" name="Google Shape;438;p70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cxnSp>
        <p:nvCxnSpPr>
          <p:cNvPr id="439" name="Google Shape;439;p70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40" name="Google Shape;440;p70"/>
          <p:cNvSpPr txBox="1"/>
          <p:nvPr>
            <p:ph idx="2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1" name="Google Shape;441;p70"/>
          <p:cNvSpPr txBox="1"/>
          <p:nvPr>
            <p:ph idx="3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2" name="Google Shape;442;p70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43" name="Google Shape;443;p70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4" name="Google Shape;444;p70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445" name="Google Shape;445;p70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46" name="Google Shape;446;p70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447" name="Shape 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Google Shape;448;p71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9" name="Google Shape;449;p71"/>
          <p:cNvSpPr txBox="1"/>
          <p:nvPr>
            <p:ph idx="2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0" name="Google Shape;450;p71"/>
          <p:cNvSpPr txBox="1"/>
          <p:nvPr>
            <p:ph idx="3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1" name="Google Shape;451;p7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452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Google Shape;453;p72"/>
          <p:cNvSpPr txBox="1"/>
          <p:nvPr>
            <p:ph idx="1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4" name="Google Shape;454;p72"/>
          <p:cNvSpPr txBox="1"/>
          <p:nvPr>
            <p:ph idx="2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5" name="Google Shape;455;p72"/>
          <p:cNvSpPr txBox="1"/>
          <p:nvPr>
            <p:ph idx="3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6" name="Google Shape;456;p72"/>
          <p:cNvSpPr txBox="1"/>
          <p:nvPr>
            <p:ph idx="4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7" name="Google Shape;457;p72"/>
          <p:cNvSpPr txBox="1"/>
          <p:nvPr>
            <p:ph idx="5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8" name="Google Shape;458;p72"/>
          <p:cNvSpPr txBox="1"/>
          <p:nvPr>
            <p:ph idx="6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9" name="Google Shape;459;p7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460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Google Shape;461;p73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62" name="Google Shape;462;p73"/>
          <p:cNvSpPr txBox="1"/>
          <p:nvPr>
            <p:ph idx="1" type="subTitle"/>
          </p:nvPr>
        </p:nvSpPr>
        <p:spPr>
          <a:xfrm>
            <a:off x="41136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63" name="Google Shape;463;p73"/>
          <p:cNvSpPr txBox="1"/>
          <p:nvPr>
            <p:ph idx="2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4" name="Google Shape;464;p73"/>
          <p:cNvSpPr txBox="1"/>
          <p:nvPr>
            <p:ph idx="3" type="subTitle"/>
          </p:nvPr>
        </p:nvSpPr>
        <p:spPr>
          <a:xfrm>
            <a:off x="13338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65" name="Google Shape;465;p73"/>
          <p:cNvSpPr txBox="1"/>
          <p:nvPr>
            <p:ph idx="4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6" name="Google Shape;466;p73"/>
          <p:cNvSpPr txBox="1"/>
          <p:nvPr>
            <p:ph idx="5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7" name="Google Shape;467;p7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68" name="Google Shape;468;p73"/>
          <p:cNvSpPr txBox="1"/>
          <p:nvPr>
            <p:ph idx="6" type="subTitle"/>
          </p:nvPr>
        </p:nvSpPr>
        <p:spPr>
          <a:xfrm>
            <a:off x="68934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69" name="Google Shape;469;p73"/>
          <p:cNvSpPr/>
          <p:nvPr/>
        </p:nvSpPr>
        <p:spPr>
          <a:xfrm>
            <a:off x="68933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70" name="Google Shape;470;p73"/>
          <p:cNvSpPr/>
          <p:nvPr/>
        </p:nvSpPr>
        <p:spPr>
          <a:xfrm>
            <a:off x="41135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471" name="Shape 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" name="Google Shape;472;p74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73" name="Google Shape;473;p74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74" name="Google Shape;474;p74"/>
          <p:cNvSpPr txBox="1"/>
          <p:nvPr>
            <p:ph idx="1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5" name="Google Shape;475;p74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6" name="Google Shape;476;p74"/>
          <p:cNvSpPr txBox="1"/>
          <p:nvPr>
            <p:ph idx="3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7" name="Google Shape;477;p74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78" name="Google Shape;478;p7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479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Google Shape;480;p75"/>
          <p:cNvSpPr txBox="1"/>
          <p:nvPr>
            <p:ph idx="1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1" name="Google Shape;481;p75"/>
          <p:cNvSpPr txBox="1"/>
          <p:nvPr>
            <p:ph idx="2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2" name="Google Shape;482;p7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83" name="Google Shape;483;p75"/>
          <p:cNvSpPr txBox="1"/>
          <p:nvPr>
            <p:ph idx="3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4" name="Google Shape;484;p75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85" name="Google Shape;485;p75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86" name="Google Shape;486;p75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487" name="Google Shape;487;p75"/>
          <p:cNvSpPr txBox="1"/>
          <p:nvPr>
            <p:ph idx="4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8" name="Google Shape;488;p75"/>
          <p:cNvSpPr txBox="1"/>
          <p:nvPr>
            <p:ph idx="5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9" name="Google Shape;489;p75"/>
          <p:cNvSpPr txBox="1"/>
          <p:nvPr>
            <p:ph idx="6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490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Google Shape;491;p76"/>
          <p:cNvSpPr txBox="1"/>
          <p:nvPr>
            <p:ph idx="1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2" name="Google Shape;492;p76"/>
          <p:cNvSpPr txBox="1"/>
          <p:nvPr>
            <p:ph idx="2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3" name="Google Shape;493;p76"/>
          <p:cNvSpPr txBox="1"/>
          <p:nvPr>
            <p:ph idx="3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4" name="Google Shape;494;p76"/>
          <p:cNvSpPr txBox="1"/>
          <p:nvPr>
            <p:ph idx="4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5" name="Google Shape;495;p7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96" name="Google Shape;496;p76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7" name="Google Shape;497;p76"/>
          <p:cNvSpPr txBox="1"/>
          <p:nvPr>
            <p:ph idx="6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498" name="Shape 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Google Shape;499;p77"/>
          <p:cNvSpPr txBox="1"/>
          <p:nvPr>
            <p:ph idx="1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0" name="Google Shape;500;p77"/>
          <p:cNvSpPr txBox="1"/>
          <p:nvPr>
            <p:ph idx="2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1" name="Google Shape;501;p77"/>
          <p:cNvSpPr txBox="1"/>
          <p:nvPr>
            <p:ph idx="3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2" name="Google Shape;502;p77"/>
          <p:cNvSpPr txBox="1"/>
          <p:nvPr>
            <p:ph idx="4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3" name="Google Shape;503;p77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4" name="Google Shape;504;p77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5" name="Google Shape;505;p7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506" name="Shape 5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7" name="Google Shape;507;p78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8" name="Google Shape;508;p78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9" name="Google Shape;509;p78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0" name="Google Shape;510;p78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1" name="Google Shape;511;p78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2" name="Google Shape;512;p78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3" name="Google Shape;513;p78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4" name="Google Shape;514;p78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5" name="Google Shape;515;p78"/>
          <p:cNvSpPr txBox="1"/>
          <p:nvPr>
            <p:ph idx="5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6" name="Google Shape;516;p78"/>
          <p:cNvSpPr txBox="1"/>
          <p:nvPr>
            <p:ph idx="6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7" name="Google Shape;517;p78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518" name="Google Shape;518;p78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9" name="Google Shape;519;p78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520" name="Shape 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" name="Google Shape;521;p79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2" name="Google Shape;522;p79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23" name="Google Shape;523;p79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4" name="Google Shape;524;p79"/>
          <p:cNvSpPr txBox="1"/>
          <p:nvPr>
            <p:ph idx="3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525" name="Google Shape;525;p79"/>
          <p:cNvSpPr txBox="1"/>
          <p:nvPr>
            <p:ph idx="4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7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526" name="Shape 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" name="Google Shape;527;p8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28" name="Google Shape;528;p80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29" name="Google Shape;529;p80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7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530" name="Shape 5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" name="Google Shape;531;p8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32" name="Google Shape;532;p81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33" name="Google Shape;533;p81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7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534" name="Shape 5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" name="Google Shape;535;p82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36" name="Google Shape;536;p8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37" name="Google Shape;537;p82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7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538" name="Shape 5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" name="Google Shape;539;p83"/>
          <p:cNvSpPr txBox="1"/>
          <p:nvPr>
            <p:ph idx="1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540" name="Google Shape;540;p83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1" name="Google Shape;541;p83"/>
          <p:cNvSpPr txBox="1"/>
          <p:nvPr>
            <p:ph idx="3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542" name="Google Shape;542;p83"/>
          <p:cNvSpPr txBox="1"/>
          <p:nvPr>
            <p:ph idx="4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3" name="Google Shape;543;p8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48" name="Shape 5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" name="Google Shape;549;p85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50" name="Google Shape;550;p8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8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551" name="Shape 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" name="Google Shape;552;p8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53" name="Google Shape;553;p86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554" name="Shape 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" name="Google Shape;555;p8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56" name="Google Shape;556;p87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557" name="Shape 5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" name="Google Shape;558;p8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59" name="Google Shape;559;p88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560" name="Shape 5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1" name="Google Shape;561;p89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2" name="Google Shape;562;p89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3" name="Google Shape;563;p8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64" name="Google Shape;564;p89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565" name="Shape 5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" name="Google Shape;566;p90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7" name="Google Shape;567;p90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8" name="Google Shape;568;p9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69" name="Google Shape;569;p90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570" name="Shape 5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1" name="Google Shape;571;p91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2" name="Google Shape;572;p91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3" name="Google Shape;573;p9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74" name="Google Shape;574;p91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575" name="Shape 5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6" name="Google Shape;576;p92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7" name="Google Shape;577;p92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8" name="Google Shape;578;p92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9" name="Google Shape;579;p9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580" name="Shape 5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1" name="Google Shape;581;p93"/>
          <p:cNvSpPr/>
          <p:nvPr/>
        </p:nvSpPr>
        <p:spPr>
          <a:xfrm>
            <a:off x="6727365" y="144680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2" name="Google Shape;582;p93"/>
          <p:cNvSpPr txBox="1"/>
          <p:nvPr>
            <p:ph idx="1" type="body"/>
          </p:nvPr>
        </p:nvSpPr>
        <p:spPr>
          <a:xfrm>
            <a:off x="6727365" y="1457698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3" name="Google Shape;583;p93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84" name="Google Shape;584;p93"/>
          <p:cNvSpPr/>
          <p:nvPr/>
        </p:nvSpPr>
        <p:spPr>
          <a:xfrm>
            <a:off x="457200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5" name="Google Shape;585;p93"/>
          <p:cNvSpPr/>
          <p:nvPr/>
        </p:nvSpPr>
        <p:spPr>
          <a:xfrm>
            <a:off x="2547256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6" name="Google Shape;586;p93"/>
          <p:cNvSpPr/>
          <p:nvPr/>
        </p:nvSpPr>
        <p:spPr>
          <a:xfrm>
            <a:off x="4637311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587" name="Google Shape;587;p93"/>
          <p:cNvCxnSpPr/>
          <p:nvPr/>
        </p:nvCxnSpPr>
        <p:spPr>
          <a:xfrm flipH="1" rot="10800000">
            <a:off x="457200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88" name="Google Shape;588;p93"/>
          <p:cNvCxnSpPr/>
          <p:nvPr/>
        </p:nvCxnSpPr>
        <p:spPr>
          <a:xfrm flipH="1" rot="10800000">
            <a:off x="2547256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89" name="Google Shape;589;p93"/>
          <p:cNvCxnSpPr/>
          <p:nvPr/>
        </p:nvCxnSpPr>
        <p:spPr>
          <a:xfrm flipH="1" rot="10800000">
            <a:off x="4637311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90" name="Google Shape;590;p93"/>
          <p:cNvSpPr txBox="1"/>
          <p:nvPr>
            <p:ph idx="2" type="body"/>
          </p:nvPr>
        </p:nvSpPr>
        <p:spPr>
          <a:xfrm>
            <a:off x="457200" y="1453859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1" name="Google Shape;591;p93"/>
          <p:cNvSpPr txBox="1"/>
          <p:nvPr>
            <p:ph idx="3" type="body"/>
          </p:nvPr>
        </p:nvSpPr>
        <p:spPr>
          <a:xfrm>
            <a:off x="4637311" y="1466248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2" name="Google Shape;592;p93"/>
          <p:cNvSpPr txBox="1"/>
          <p:nvPr>
            <p:ph idx="4" type="body"/>
          </p:nvPr>
        </p:nvSpPr>
        <p:spPr>
          <a:xfrm>
            <a:off x="2547256" y="1453859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cxnSp>
        <p:nvCxnSpPr>
          <p:cNvPr id="593" name="Google Shape;593;p93"/>
          <p:cNvCxnSpPr/>
          <p:nvPr/>
        </p:nvCxnSpPr>
        <p:spPr>
          <a:xfrm flipH="1" rot="10800000">
            <a:off x="6727365" y="431653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594" name="Shape 5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5" name="Google Shape;595;p94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6" name="Google Shape;596;p94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7" name="Google Shape;597;p94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8" name="Google Shape;598;p9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599" name="Shape 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" name="Google Shape;600;p95"/>
          <p:cNvSpPr txBox="1"/>
          <p:nvPr>
            <p:ph idx="1" type="subTitle"/>
          </p:nvPr>
        </p:nvSpPr>
        <p:spPr>
          <a:xfrm>
            <a:off x="2547182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601" name="Google Shape;601;p95"/>
          <p:cNvSpPr txBox="1"/>
          <p:nvPr>
            <p:ph idx="2" type="subTitle"/>
          </p:nvPr>
        </p:nvSpPr>
        <p:spPr>
          <a:xfrm>
            <a:off x="4637230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602" name="Google Shape;602;p95"/>
          <p:cNvSpPr txBox="1"/>
          <p:nvPr>
            <p:ph idx="3" type="subTitle"/>
          </p:nvPr>
        </p:nvSpPr>
        <p:spPr>
          <a:xfrm>
            <a:off x="457125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603" name="Google Shape;603;p95"/>
          <p:cNvSpPr txBox="1"/>
          <p:nvPr>
            <p:ph idx="4" type="body"/>
          </p:nvPr>
        </p:nvSpPr>
        <p:spPr>
          <a:xfrm>
            <a:off x="457150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4" name="Google Shape;604;p95"/>
          <p:cNvSpPr txBox="1"/>
          <p:nvPr>
            <p:ph idx="5" type="body"/>
          </p:nvPr>
        </p:nvSpPr>
        <p:spPr>
          <a:xfrm>
            <a:off x="2547197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5" name="Google Shape;605;p95"/>
          <p:cNvSpPr txBox="1"/>
          <p:nvPr>
            <p:ph idx="6" type="body"/>
          </p:nvPr>
        </p:nvSpPr>
        <p:spPr>
          <a:xfrm>
            <a:off x="4637244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6" name="Google Shape;606;p9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07" name="Google Shape;607;p95"/>
          <p:cNvSpPr txBox="1"/>
          <p:nvPr>
            <p:ph idx="7" type="subTitle"/>
          </p:nvPr>
        </p:nvSpPr>
        <p:spPr>
          <a:xfrm>
            <a:off x="6727263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608" name="Google Shape;608;p95"/>
          <p:cNvSpPr txBox="1"/>
          <p:nvPr>
            <p:ph idx="8" type="body"/>
          </p:nvPr>
        </p:nvSpPr>
        <p:spPr>
          <a:xfrm>
            <a:off x="6727276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609" name="Shape 6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" name="Google Shape;610;p96"/>
          <p:cNvSpPr/>
          <p:nvPr/>
        </p:nvSpPr>
        <p:spPr>
          <a:xfrm>
            <a:off x="51704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11" name="Google Shape;611;p96"/>
          <p:cNvSpPr txBox="1"/>
          <p:nvPr>
            <p:ph idx="1" type="body"/>
          </p:nvPr>
        </p:nvSpPr>
        <p:spPr>
          <a:xfrm>
            <a:off x="489150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2" name="Google Shape;612;p96"/>
          <p:cNvSpPr/>
          <p:nvPr/>
        </p:nvSpPr>
        <p:spPr>
          <a:xfrm>
            <a:off x="30885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13" name="Google Shape;613;p96"/>
          <p:cNvSpPr/>
          <p:nvPr/>
        </p:nvSpPr>
        <p:spPr>
          <a:xfrm>
            <a:off x="10066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14" name="Google Shape;614;p96"/>
          <p:cNvSpPr txBox="1"/>
          <p:nvPr>
            <p:ph idx="2" type="subTitle"/>
          </p:nvPr>
        </p:nvSpPr>
        <p:spPr>
          <a:xfrm>
            <a:off x="30885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615" name="Google Shape;615;p96"/>
          <p:cNvSpPr txBox="1"/>
          <p:nvPr>
            <p:ph idx="3" type="subTitle"/>
          </p:nvPr>
        </p:nvSpPr>
        <p:spPr>
          <a:xfrm>
            <a:off x="51704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616" name="Google Shape;616;p96"/>
          <p:cNvSpPr txBox="1"/>
          <p:nvPr>
            <p:ph idx="4" type="subTitle"/>
          </p:nvPr>
        </p:nvSpPr>
        <p:spPr>
          <a:xfrm>
            <a:off x="10066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617" name="Google Shape;617;p96"/>
          <p:cNvSpPr txBox="1"/>
          <p:nvPr>
            <p:ph idx="5" type="body"/>
          </p:nvPr>
        </p:nvSpPr>
        <p:spPr>
          <a:xfrm>
            <a:off x="2571054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8" name="Google Shape;618;p96"/>
          <p:cNvSpPr txBox="1"/>
          <p:nvPr>
            <p:ph idx="6" type="body"/>
          </p:nvPr>
        </p:nvSpPr>
        <p:spPr>
          <a:xfrm>
            <a:off x="4652957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9" name="Google Shape;619;p9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20" name="Google Shape;620;p96"/>
          <p:cNvSpPr txBox="1"/>
          <p:nvPr>
            <p:ph idx="7" type="body"/>
          </p:nvPr>
        </p:nvSpPr>
        <p:spPr>
          <a:xfrm>
            <a:off x="6734864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1" name="Google Shape;621;p96"/>
          <p:cNvSpPr/>
          <p:nvPr/>
        </p:nvSpPr>
        <p:spPr>
          <a:xfrm>
            <a:off x="72523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22" name="Google Shape;622;p96"/>
          <p:cNvSpPr txBox="1"/>
          <p:nvPr>
            <p:ph idx="8" type="subTitle"/>
          </p:nvPr>
        </p:nvSpPr>
        <p:spPr>
          <a:xfrm>
            <a:off x="72523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623" name="Shape 6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" name="Google Shape;624;p97"/>
          <p:cNvSpPr txBox="1"/>
          <p:nvPr>
            <p:ph idx="1" type="body"/>
          </p:nvPr>
        </p:nvSpPr>
        <p:spPr>
          <a:xfrm>
            <a:off x="457263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5" name="Google Shape;625;p9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26" name="Google Shape;626;p97"/>
          <p:cNvSpPr/>
          <p:nvPr/>
        </p:nvSpPr>
        <p:spPr>
          <a:xfrm>
            <a:off x="457261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27" name="Google Shape;627;p97"/>
          <p:cNvSpPr/>
          <p:nvPr/>
        </p:nvSpPr>
        <p:spPr>
          <a:xfrm>
            <a:off x="2547331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28" name="Google Shape;628;p97"/>
          <p:cNvSpPr/>
          <p:nvPr/>
        </p:nvSpPr>
        <p:spPr>
          <a:xfrm>
            <a:off x="4637396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29" name="Google Shape;629;p97"/>
          <p:cNvSpPr txBox="1"/>
          <p:nvPr>
            <p:ph idx="2" type="body"/>
          </p:nvPr>
        </p:nvSpPr>
        <p:spPr>
          <a:xfrm>
            <a:off x="2547326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0" name="Google Shape;630;p97"/>
          <p:cNvSpPr txBox="1"/>
          <p:nvPr>
            <p:ph idx="3" type="body"/>
          </p:nvPr>
        </p:nvSpPr>
        <p:spPr>
          <a:xfrm>
            <a:off x="4637390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1" name="Google Shape;631;p97"/>
          <p:cNvSpPr/>
          <p:nvPr/>
        </p:nvSpPr>
        <p:spPr>
          <a:xfrm>
            <a:off x="6727447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4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32" name="Google Shape;632;p97"/>
          <p:cNvSpPr txBox="1"/>
          <p:nvPr>
            <p:ph idx="4" type="body"/>
          </p:nvPr>
        </p:nvSpPr>
        <p:spPr>
          <a:xfrm>
            <a:off x="6727439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633" name="Shape 6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" name="Google Shape;634;p98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35" name="Google Shape;635;p98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636" name="Google Shape;636;p98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37" name="Google Shape;637;p98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8" name="Google Shape;638;p98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9" name="Google Shape;639;p98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0" name="Google Shape;640;p98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1" name="Google Shape;641;p98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2" name="Google Shape;642;p98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3" name="Google Shape;643;p9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644" name="Shape 6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" name="Google Shape;645;p99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6" name="Google Shape;646;p99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7" name="Google Shape;647;p9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48" name="Google Shape;648;p99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9" name="Google Shape;649;p99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0" name="Google Shape;650;p99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1" name="Google Shape;651;p99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652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3" name="Google Shape;653;p100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4" name="Google Shape;654;p100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5" name="Google Shape;655;p100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6" name="Google Shape;656;p100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7" name="Google Shape;657;p100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8" name="Google Shape;658;p10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59" name="Google Shape;659;p100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660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p101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662" name="Google Shape;662;p101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3" name="Google Shape;663;p101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4" name="Google Shape;664;p101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5" name="Google Shape;665;p101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6" name="Google Shape;666;p101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7" name="Google Shape;667;p101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8" name="Google Shape;668;p101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9" name="Google Shape;669;p101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70" name="Google Shape;670;p101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71" name="Google Shape;671;p101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2" name="Google Shape;672;p101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3" name="Google Shape;673;p101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674" name="Shape 6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" name="Google Shape;675;p102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76" name="Google Shape;676;p102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77" name="Google Shape;677;p102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78" name="Google Shape;678;p102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79" name="Google Shape;679;p102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9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680" name="Shape 6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1" name="Google Shape;681;p10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82" name="Google Shape;682;p103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3" name="Google Shape;683;p103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9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684" name="Shape 6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5" name="Google Shape;685;p10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86" name="Google Shape;686;p104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7" name="Google Shape;687;p104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22.xml"/><Relationship Id="rId22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21.xml"/><Relationship Id="rId21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23" Type="http://schemas.openxmlformats.org/officeDocument/2006/relationships/theme" Target="../theme/theme3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30.xml"/><Relationship Id="rId6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29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_rels/slideMaster3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53.xml"/><Relationship Id="rId22" Type="http://schemas.openxmlformats.org/officeDocument/2006/relationships/slideLayout" Target="../slideLayouts/slideLayout55.xml"/><Relationship Id="rId21" Type="http://schemas.openxmlformats.org/officeDocument/2006/relationships/slideLayout" Target="../slideLayouts/slideLayout54.xml"/><Relationship Id="rId24" Type="http://schemas.openxmlformats.org/officeDocument/2006/relationships/slideLayout" Target="../slideLayouts/slideLayout57.xml"/><Relationship Id="rId23" Type="http://schemas.openxmlformats.org/officeDocument/2006/relationships/slideLayout" Target="../slideLayouts/slideLayout56.xml"/><Relationship Id="rId1" Type="http://schemas.openxmlformats.org/officeDocument/2006/relationships/slideLayout" Target="../slideLayouts/slideLayout34.xml"/><Relationship Id="rId2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25" Type="http://schemas.openxmlformats.org/officeDocument/2006/relationships/theme" Target="../theme/theme10.xml"/><Relationship Id="rId5" Type="http://schemas.openxmlformats.org/officeDocument/2006/relationships/slideLayout" Target="../slideLayouts/slideLayout38.xml"/><Relationship Id="rId6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0.xml"/><Relationship Id="rId8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45.xml"/><Relationship Id="rId15" Type="http://schemas.openxmlformats.org/officeDocument/2006/relationships/slideLayout" Target="../slideLayouts/slideLayout48.xml"/><Relationship Id="rId14" Type="http://schemas.openxmlformats.org/officeDocument/2006/relationships/slideLayout" Target="../slideLayouts/slideLayout47.xml"/><Relationship Id="rId17" Type="http://schemas.openxmlformats.org/officeDocument/2006/relationships/slideLayout" Target="../slideLayouts/slideLayout50.xml"/><Relationship Id="rId16" Type="http://schemas.openxmlformats.org/officeDocument/2006/relationships/slideLayout" Target="../slideLayouts/slideLayout49.xml"/><Relationship Id="rId19" Type="http://schemas.openxmlformats.org/officeDocument/2006/relationships/slideLayout" Target="../slideLayouts/slideLayout52.xml"/><Relationship Id="rId18" Type="http://schemas.openxmlformats.org/officeDocument/2006/relationships/slideLayout" Target="../slideLayouts/slideLayout51.xml"/></Relationships>
</file>

<file path=ppt/slideMasters/_rels/slideMaster4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77.xml"/><Relationship Id="rId22" Type="http://schemas.openxmlformats.org/officeDocument/2006/relationships/slideLayout" Target="../slideLayouts/slideLayout79.xml"/><Relationship Id="rId21" Type="http://schemas.openxmlformats.org/officeDocument/2006/relationships/slideLayout" Target="../slideLayouts/slideLayout78.xml"/><Relationship Id="rId23" Type="http://schemas.openxmlformats.org/officeDocument/2006/relationships/theme" Target="../theme/theme4.xml"/><Relationship Id="rId1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9.xml"/><Relationship Id="rId3" Type="http://schemas.openxmlformats.org/officeDocument/2006/relationships/slideLayout" Target="../slideLayouts/slideLayout60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4.xml"/><Relationship Id="rId8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67.xml"/><Relationship Id="rId13" Type="http://schemas.openxmlformats.org/officeDocument/2006/relationships/slideLayout" Target="../slideLayouts/slideLayout70.xml"/><Relationship Id="rId12" Type="http://schemas.openxmlformats.org/officeDocument/2006/relationships/slideLayout" Target="../slideLayouts/slideLayout69.xml"/><Relationship Id="rId15" Type="http://schemas.openxmlformats.org/officeDocument/2006/relationships/slideLayout" Target="../slideLayouts/slideLayout72.xml"/><Relationship Id="rId14" Type="http://schemas.openxmlformats.org/officeDocument/2006/relationships/slideLayout" Target="../slideLayouts/slideLayout71.xml"/><Relationship Id="rId17" Type="http://schemas.openxmlformats.org/officeDocument/2006/relationships/slideLayout" Target="../slideLayouts/slideLayout74.xml"/><Relationship Id="rId16" Type="http://schemas.openxmlformats.org/officeDocument/2006/relationships/slideLayout" Target="../slideLayouts/slideLayout73.xml"/><Relationship Id="rId19" Type="http://schemas.openxmlformats.org/officeDocument/2006/relationships/slideLayout" Target="../slideLayouts/slideLayout76.xml"/><Relationship Id="rId18" Type="http://schemas.openxmlformats.org/officeDocument/2006/relationships/slideLayout" Target="../slideLayouts/slideLayout75.xml"/></Relationships>
</file>

<file path=ppt/slideMasters/_rels/slideMaster5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99.xml"/><Relationship Id="rId22" Type="http://schemas.openxmlformats.org/officeDocument/2006/relationships/slideLayout" Target="../slideLayouts/slideLayout101.xml"/><Relationship Id="rId21" Type="http://schemas.openxmlformats.org/officeDocument/2006/relationships/slideLayout" Target="../slideLayouts/slideLayout100.xml"/><Relationship Id="rId23" Type="http://schemas.openxmlformats.org/officeDocument/2006/relationships/theme" Target="../theme/theme6.xml"/><Relationship Id="rId1" Type="http://schemas.openxmlformats.org/officeDocument/2006/relationships/slideLayout" Target="../slideLayouts/slideLayout80.xml"/><Relationship Id="rId2" Type="http://schemas.openxmlformats.org/officeDocument/2006/relationships/slideLayout" Target="../slideLayouts/slideLayout81.xml"/><Relationship Id="rId3" Type="http://schemas.openxmlformats.org/officeDocument/2006/relationships/slideLayout" Target="../slideLayouts/slideLayout82.xml"/><Relationship Id="rId4" Type="http://schemas.openxmlformats.org/officeDocument/2006/relationships/slideLayout" Target="../slideLayouts/slideLayout83.xml"/><Relationship Id="rId9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6.xml"/><Relationship Id="rId8" Type="http://schemas.openxmlformats.org/officeDocument/2006/relationships/slideLayout" Target="../slideLayouts/slideLayout87.xml"/><Relationship Id="rId11" Type="http://schemas.openxmlformats.org/officeDocument/2006/relationships/slideLayout" Target="../slideLayouts/slideLayout90.xml"/><Relationship Id="rId10" Type="http://schemas.openxmlformats.org/officeDocument/2006/relationships/slideLayout" Target="../slideLayouts/slideLayout89.xml"/><Relationship Id="rId13" Type="http://schemas.openxmlformats.org/officeDocument/2006/relationships/slideLayout" Target="../slideLayouts/slideLayout92.xml"/><Relationship Id="rId12" Type="http://schemas.openxmlformats.org/officeDocument/2006/relationships/slideLayout" Target="../slideLayouts/slideLayout91.xml"/><Relationship Id="rId15" Type="http://schemas.openxmlformats.org/officeDocument/2006/relationships/slideLayout" Target="../slideLayouts/slideLayout94.xml"/><Relationship Id="rId14" Type="http://schemas.openxmlformats.org/officeDocument/2006/relationships/slideLayout" Target="../slideLayouts/slideLayout93.xml"/><Relationship Id="rId17" Type="http://schemas.openxmlformats.org/officeDocument/2006/relationships/slideLayout" Target="../slideLayouts/slideLayout96.xml"/><Relationship Id="rId16" Type="http://schemas.openxmlformats.org/officeDocument/2006/relationships/slideLayout" Target="../slideLayouts/slideLayout95.xml"/><Relationship Id="rId19" Type="http://schemas.openxmlformats.org/officeDocument/2006/relationships/slideLayout" Target="../slideLayouts/slideLayout98.xml"/><Relationship Id="rId18" Type="http://schemas.openxmlformats.org/officeDocument/2006/relationships/slideLayout" Target="../slideLayouts/slideLayout97.xml"/></Relationships>
</file>

<file path=ppt/slideMasters/_rels/slideMaster6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21.xml"/><Relationship Id="rId22" Type="http://schemas.openxmlformats.org/officeDocument/2006/relationships/slideLayout" Target="../slideLayouts/slideLayout123.xml"/><Relationship Id="rId21" Type="http://schemas.openxmlformats.org/officeDocument/2006/relationships/slideLayout" Target="../slideLayouts/slideLayout122.xml"/><Relationship Id="rId23" Type="http://schemas.openxmlformats.org/officeDocument/2006/relationships/theme" Target="../theme/theme2.xml"/><Relationship Id="rId1" Type="http://schemas.openxmlformats.org/officeDocument/2006/relationships/slideLayout" Target="../slideLayouts/slideLayout102.xml"/><Relationship Id="rId2" Type="http://schemas.openxmlformats.org/officeDocument/2006/relationships/slideLayout" Target="../slideLayouts/slideLayout103.xml"/><Relationship Id="rId3" Type="http://schemas.openxmlformats.org/officeDocument/2006/relationships/slideLayout" Target="../slideLayouts/slideLayout104.xml"/><Relationship Id="rId4" Type="http://schemas.openxmlformats.org/officeDocument/2006/relationships/slideLayout" Target="../slideLayouts/slideLayout105.xml"/><Relationship Id="rId9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6.xml"/><Relationship Id="rId6" Type="http://schemas.openxmlformats.org/officeDocument/2006/relationships/slideLayout" Target="../slideLayouts/slideLayout107.xml"/><Relationship Id="rId7" Type="http://schemas.openxmlformats.org/officeDocument/2006/relationships/slideLayout" Target="../slideLayouts/slideLayout108.xml"/><Relationship Id="rId8" Type="http://schemas.openxmlformats.org/officeDocument/2006/relationships/slideLayout" Target="../slideLayouts/slideLayout109.xml"/><Relationship Id="rId11" Type="http://schemas.openxmlformats.org/officeDocument/2006/relationships/slideLayout" Target="../slideLayouts/slideLayout112.xml"/><Relationship Id="rId10" Type="http://schemas.openxmlformats.org/officeDocument/2006/relationships/slideLayout" Target="../slideLayouts/slideLayout111.xml"/><Relationship Id="rId13" Type="http://schemas.openxmlformats.org/officeDocument/2006/relationships/slideLayout" Target="../slideLayouts/slideLayout114.xml"/><Relationship Id="rId12" Type="http://schemas.openxmlformats.org/officeDocument/2006/relationships/slideLayout" Target="../slideLayouts/slideLayout113.xml"/><Relationship Id="rId15" Type="http://schemas.openxmlformats.org/officeDocument/2006/relationships/slideLayout" Target="../slideLayouts/slideLayout116.xml"/><Relationship Id="rId14" Type="http://schemas.openxmlformats.org/officeDocument/2006/relationships/slideLayout" Target="../slideLayouts/slideLayout115.xml"/><Relationship Id="rId17" Type="http://schemas.openxmlformats.org/officeDocument/2006/relationships/slideLayout" Target="../slideLayouts/slideLayout118.xml"/><Relationship Id="rId16" Type="http://schemas.openxmlformats.org/officeDocument/2006/relationships/slideLayout" Target="../slideLayouts/slideLayout117.xml"/><Relationship Id="rId19" Type="http://schemas.openxmlformats.org/officeDocument/2006/relationships/slideLayout" Target="../slideLayouts/slideLayout120.xml"/><Relationship Id="rId18" Type="http://schemas.openxmlformats.org/officeDocument/2006/relationships/slideLayout" Target="../slideLayouts/slideLayout119.xml"/></Relationships>
</file>

<file path=ppt/slideMasters/_rels/slideMaster7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43.xml"/><Relationship Id="rId22" Type="http://schemas.openxmlformats.org/officeDocument/2006/relationships/slideLayout" Target="../slideLayouts/slideLayout145.xml"/><Relationship Id="rId21" Type="http://schemas.openxmlformats.org/officeDocument/2006/relationships/slideLayout" Target="../slideLayouts/slideLayout144.xml"/><Relationship Id="rId23" Type="http://schemas.openxmlformats.org/officeDocument/2006/relationships/theme" Target="../theme/theme7.xml"/><Relationship Id="rId1" Type="http://schemas.openxmlformats.org/officeDocument/2006/relationships/slideLayout" Target="../slideLayouts/slideLayout124.xml"/><Relationship Id="rId2" Type="http://schemas.openxmlformats.org/officeDocument/2006/relationships/slideLayout" Target="../slideLayouts/slideLayout125.xml"/><Relationship Id="rId3" Type="http://schemas.openxmlformats.org/officeDocument/2006/relationships/slideLayout" Target="../slideLayouts/slideLayout126.xml"/><Relationship Id="rId4" Type="http://schemas.openxmlformats.org/officeDocument/2006/relationships/slideLayout" Target="../slideLayouts/slideLayout127.xml"/><Relationship Id="rId9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8.xml"/><Relationship Id="rId6" Type="http://schemas.openxmlformats.org/officeDocument/2006/relationships/slideLayout" Target="../slideLayouts/slideLayout129.xml"/><Relationship Id="rId7" Type="http://schemas.openxmlformats.org/officeDocument/2006/relationships/slideLayout" Target="../slideLayouts/slideLayout130.xml"/><Relationship Id="rId8" Type="http://schemas.openxmlformats.org/officeDocument/2006/relationships/slideLayout" Target="../slideLayouts/slideLayout131.xml"/><Relationship Id="rId11" Type="http://schemas.openxmlformats.org/officeDocument/2006/relationships/slideLayout" Target="../slideLayouts/slideLayout134.xml"/><Relationship Id="rId10" Type="http://schemas.openxmlformats.org/officeDocument/2006/relationships/slideLayout" Target="../slideLayouts/slideLayout133.xml"/><Relationship Id="rId13" Type="http://schemas.openxmlformats.org/officeDocument/2006/relationships/slideLayout" Target="../slideLayouts/slideLayout136.xml"/><Relationship Id="rId12" Type="http://schemas.openxmlformats.org/officeDocument/2006/relationships/slideLayout" Target="../slideLayouts/slideLayout135.xml"/><Relationship Id="rId15" Type="http://schemas.openxmlformats.org/officeDocument/2006/relationships/slideLayout" Target="../slideLayouts/slideLayout138.xml"/><Relationship Id="rId14" Type="http://schemas.openxmlformats.org/officeDocument/2006/relationships/slideLayout" Target="../slideLayouts/slideLayout137.xml"/><Relationship Id="rId17" Type="http://schemas.openxmlformats.org/officeDocument/2006/relationships/slideLayout" Target="../slideLayouts/slideLayout140.xml"/><Relationship Id="rId16" Type="http://schemas.openxmlformats.org/officeDocument/2006/relationships/slideLayout" Target="../slideLayouts/slideLayout139.xml"/><Relationship Id="rId19" Type="http://schemas.openxmlformats.org/officeDocument/2006/relationships/slideLayout" Target="../slideLayouts/slideLayout142.xml"/><Relationship Id="rId18" Type="http://schemas.openxmlformats.org/officeDocument/2006/relationships/slideLayout" Target="../slideLayouts/slideLayout141.xml"/></Relationships>
</file>

<file path=ppt/slideMasters/_rels/slideMaster8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65.xml"/><Relationship Id="rId22" Type="http://schemas.openxmlformats.org/officeDocument/2006/relationships/slideLayout" Target="../slideLayouts/slideLayout167.xml"/><Relationship Id="rId21" Type="http://schemas.openxmlformats.org/officeDocument/2006/relationships/slideLayout" Target="../slideLayouts/slideLayout166.xml"/><Relationship Id="rId24" Type="http://schemas.openxmlformats.org/officeDocument/2006/relationships/slideLayout" Target="../slideLayouts/slideLayout169.xml"/><Relationship Id="rId23" Type="http://schemas.openxmlformats.org/officeDocument/2006/relationships/slideLayout" Target="../slideLayouts/slideLayout168.xml"/><Relationship Id="rId1" Type="http://schemas.openxmlformats.org/officeDocument/2006/relationships/slideLayout" Target="../slideLayouts/slideLayout146.xml"/><Relationship Id="rId2" Type="http://schemas.openxmlformats.org/officeDocument/2006/relationships/slideLayout" Target="../slideLayouts/slideLayout147.xml"/><Relationship Id="rId3" Type="http://schemas.openxmlformats.org/officeDocument/2006/relationships/slideLayout" Target="../slideLayouts/slideLayout148.xml"/><Relationship Id="rId4" Type="http://schemas.openxmlformats.org/officeDocument/2006/relationships/slideLayout" Target="../slideLayouts/slideLayout149.xml"/><Relationship Id="rId9" Type="http://schemas.openxmlformats.org/officeDocument/2006/relationships/slideLayout" Target="../slideLayouts/slideLayout154.xml"/><Relationship Id="rId25" Type="http://schemas.openxmlformats.org/officeDocument/2006/relationships/theme" Target="../theme/theme5.xml"/><Relationship Id="rId5" Type="http://schemas.openxmlformats.org/officeDocument/2006/relationships/slideLayout" Target="../slideLayouts/slideLayout150.xml"/><Relationship Id="rId6" Type="http://schemas.openxmlformats.org/officeDocument/2006/relationships/slideLayout" Target="../slideLayouts/slideLayout151.xml"/><Relationship Id="rId7" Type="http://schemas.openxmlformats.org/officeDocument/2006/relationships/slideLayout" Target="../slideLayouts/slideLayout152.xml"/><Relationship Id="rId8" Type="http://schemas.openxmlformats.org/officeDocument/2006/relationships/slideLayout" Target="../slideLayouts/slideLayout153.xml"/><Relationship Id="rId11" Type="http://schemas.openxmlformats.org/officeDocument/2006/relationships/slideLayout" Target="../slideLayouts/slideLayout156.xml"/><Relationship Id="rId10" Type="http://schemas.openxmlformats.org/officeDocument/2006/relationships/slideLayout" Target="../slideLayouts/slideLayout155.xml"/><Relationship Id="rId13" Type="http://schemas.openxmlformats.org/officeDocument/2006/relationships/slideLayout" Target="../slideLayouts/slideLayout158.xml"/><Relationship Id="rId12" Type="http://schemas.openxmlformats.org/officeDocument/2006/relationships/slideLayout" Target="../slideLayouts/slideLayout157.xml"/><Relationship Id="rId15" Type="http://schemas.openxmlformats.org/officeDocument/2006/relationships/slideLayout" Target="../slideLayouts/slideLayout160.xml"/><Relationship Id="rId14" Type="http://schemas.openxmlformats.org/officeDocument/2006/relationships/slideLayout" Target="../slideLayouts/slideLayout159.xml"/><Relationship Id="rId17" Type="http://schemas.openxmlformats.org/officeDocument/2006/relationships/slideLayout" Target="../slideLayouts/slideLayout162.xml"/><Relationship Id="rId16" Type="http://schemas.openxmlformats.org/officeDocument/2006/relationships/slideLayout" Target="../slideLayouts/slideLayout161.xml"/><Relationship Id="rId19" Type="http://schemas.openxmlformats.org/officeDocument/2006/relationships/slideLayout" Target="../slideLayouts/slideLayout164.xml"/><Relationship Id="rId18" Type="http://schemas.openxmlformats.org/officeDocument/2006/relationships/slideLayout" Target="../slideLayouts/slideLayout163.xml"/></Relationships>
</file>

<file path=ppt/slideMasters/_rels/slideMaster9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89.xml"/><Relationship Id="rId22" Type="http://schemas.openxmlformats.org/officeDocument/2006/relationships/slideLayout" Target="../slideLayouts/slideLayout191.xml"/><Relationship Id="rId21" Type="http://schemas.openxmlformats.org/officeDocument/2006/relationships/slideLayout" Target="../slideLayouts/slideLayout190.xml"/><Relationship Id="rId24" Type="http://schemas.openxmlformats.org/officeDocument/2006/relationships/slideLayout" Target="../slideLayouts/slideLayout193.xml"/><Relationship Id="rId23" Type="http://schemas.openxmlformats.org/officeDocument/2006/relationships/slideLayout" Target="../slideLayouts/slideLayout192.xml"/><Relationship Id="rId1" Type="http://schemas.openxmlformats.org/officeDocument/2006/relationships/slideLayout" Target="../slideLayouts/slideLayout170.xml"/><Relationship Id="rId2" Type="http://schemas.openxmlformats.org/officeDocument/2006/relationships/slideLayout" Target="../slideLayouts/slideLayout171.xml"/><Relationship Id="rId3" Type="http://schemas.openxmlformats.org/officeDocument/2006/relationships/slideLayout" Target="../slideLayouts/slideLayout172.xml"/><Relationship Id="rId4" Type="http://schemas.openxmlformats.org/officeDocument/2006/relationships/slideLayout" Target="../slideLayouts/slideLayout173.xml"/><Relationship Id="rId9" Type="http://schemas.openxmlformats.org/officeDocument/2006/relationships/slideLayout" Target="../slideLayouts/slideLayout178.xml"/><Relationship Id="rId25" Type="http://schemas.openxmlformats.org/officeDocument/2006/relationships/theme" Target="../theme/theme8.xml"/><Relationship Id="rId5" Type="http://schemas.openxmlformats.org/officeDocument/2006/relationships/slideLayout" Target="../slideLayouts/slideLayout174.xml"/><Relationship Id="rId6" Type="http://schemas.openxmlformats.org/officeDocument/2006/relationships/slideLayout" Target="../slideLayouts/slideLayout175.xml"/><Relationship Id="rId7" Type="http://schemas.openxmlformats.org/officeDocument/2006/relationships/slideLayout" Target="../slideLayouts/slideLayout176.xml"/><Relationship Id="rId8" Type="http://schemas.openxmlformats.org/officeDocument/2006/relationships/slideLayout" Target="../slideLayouts/slideLayout177.xml"/><Relationship Id="rId11" Type="http://schemas.openxmlformats.org/officeDocument/2006/relationships/slideLayout" Target="../slideLayouts/slideLayout180.xml"/><Relationship Id="rId10" Type="http://schemas.openxmlformats.org/officeDocument/2006/relationships/slideLayout" Target="../slideLayouts/slideLayout179.xml"/><Relationship Id="rId13" Type="http://schemas.openxmlformats.org/officeDocument/2006/relationships/slideLayout" Target="../slideLayouts/slideLayout182.xml"/><Relationship Id="rId12" Type="http://schemas.openxmlformats.org/officeDocument/2006/relationships/slideLayout" Target="../slideLayouts/slideLayout181.xml"/><Relationship Id="rId15" Type="http://schemas.openxmlformats.org/officeDocument/2006/relationships/slideLayout" Target="../slideLayouts/slideLayout184.xml"/><Relationship Id="rId14" Type="http://schemas.openxmlformats.org/officeDocument/2006/relationships/slideLayout" Target="../slideLayouts/slideLayout183.xml"/><Relationship Id="rId17" Type="http://schemas.openxmlformats.org/officeDocument/2006/relationships/slideLayout" Target="../slideLayouts/slideLayout186.xml"/><Relationship Id="rId16" Type="http://schemas.openxmlformats.org/officeDocument/2006/relationships/slideLayout" Target="../slideLayouts/slideLayout185.xml"/><Relationship Id="rId19" Type="http://schemas.openxmlformats.org/officeDocument/2006/relationships/slideLayout" Target="../slideLayouts/slideLayout188.xml"/><Relationship Id="rId18" Type="http://schemas.openxmlformats.org/officeDocument/2006/relationships/slideLayout" Target="../slideLayouts/slideLayout18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4" r:id="rId16"/>
    <p:sldLayoutId id="2147483675" r:id="rId17"/>
    <p:sldLayoutId id="2147483676" r:id="rId18"/>
    <p:sldLayoutId id="2147483677" r:id="rId19"/>
    <p:sldLayoutId id="2147483678" r:id="rId20"/>
    <p:sldLayoutId id="2147483679" r:id="rId21"/>
    <p:sldLayoutId id="2147483680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3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20" name="Google Shape;220;p3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221" name="Google Shape;221;p3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6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  <p:sldLayoutId id="2147483703" r:id="rId23"/>
    <p:sldLayoutId id="2147483704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394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p6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96" name="Google Shape;396;p6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97" name="Google Shape;397;p6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  <p:sldLayoutId id="2147483716" r:id="rId12"/>
    <p:sldLayoutId id="2147483717" r:id="rId13"/>
    <p:sldLayoutId id="2147483718" r:id="rId14"/>
    <p:sldLayoutId id="2147483719" r:id="rId15"/>
    <p:sldLayoutId id="2147483720" r:id="rId16"/>
    <p:sldLayoutId id="2147483721" r:id="rId17"/>
    <p:sldLayoutId id="2147483722" r:id="rId18"/>
    <p:sldLayoutId id="2147483723" r:id="rId19"/>
    <p:sldLayoutId id="2147483724" r:id="rId20"/>
    <p:sldLayoutId id="2147483725" r:id="rId21"/>
    <p:sldLayoutId id="2147483726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44" name="Shape 5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" name="Google Shape;545;p8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46" name="Google Shape;546;p8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547" name="Google Shape;547;p8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2" r:id="rId16"/>
    <p:sldLayoutId id="2147483743" r:id="rId17"/>
    <p:sldLayoutId id="2147483744" r:id="rId18"/>
    <p:sldLayoutId id="2147483745" r:id="rId19"/>
    <p:sldLayoutId id="2147483746" r:id="rId20"/>
    <p:sldLayoutId id="2147483747" r:id="rId21"/>
    <p:sldLayoutId id="2147483748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698" name="Shape 6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9" name="Google Shape;699;p10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00" name="Google Shape;700;p10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701" name="Google Shape;701;p10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  <p:sldLayoutId id="2147483760" r:id="rId12"/>
    <p:sldLayoutId id="2147483761" r:id="rId13"/>
    <p:sldLayoutId id="2147483762" r:id="rId14"/>
    <p:sldLayoutId id="2147483763" r:id="rId15"/>
    <p:sldLayoutId id="2147483764" r:id="rId16"/>
    <p:sldLayoutId id="2147483765" r:id="rId17"/>
    <p:sldLayoutId id="2147483766" r:id="rId18"/>
    <p:sldLayoutId id="2147483767" r:id="rId19"/>
    <p:sldLayoutId id="2147483768" r:id="rId20"/>
    <p:sldLayoutId id="2147483769" r:id="rId21"/>
    <p:sldLayoutId id="2147483770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844" name="Shape 8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5" name="Google Shape;845;p13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46" name="Google Shape;846;p13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847" name="Google Shape;847;p13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71" r:id="rId1"/>
    <p:sldLayoutId id="2147483772" r:id="rId2"/>
    <p:sldLayoutId id="2147483773" r:id="rId3"/>
    <p:sldLayoutId id="2147483774" r:id="rId4"/>
    <p:sldLayoutId id="2147483775" r:id="rId5"/>
    <p:sldLayoutId id="2147483776" r:id="rId6"/>
    <p:sldLayoutId id="2147483777" r:id="rId7"/>
    <p:sldLayoutId id="2147483778" r:id="rId8"/>
    <p:sldLayoutId id="2147483779" r:id="rId9"/>
    <p:sldLayoutId id="2147483780" r:id="rId10"/>
    <p:sldLayoutId id="2147483781" r:id="rId11"/>
    <p:sldLayoutId id="2147483782" r:id="rId12"/>
    <p:sldLayoutId id="2147483783" r:id="rId13"/>
    <p:sldLayoutId id="2147483784" r:id="rId14"/>
    <p:sldLayoutId id="2147483785" r:id="rId15"/>
    <p:sldLayoutId id="2147483786" r:id="rId16"/>
    <p:sldLayoutId id="2147483787" r:id="rId17"/>
    <p:sldLayoutId id="2147483788" r:id="rId18"/>
    <p:sldLayoutId id="2147483789" r:id="rId19"/>
    <p:sldLayoutId id="2147483790" r:id="rId20"/>
    <p:sldLayoutId id="2147483791" r:id="rId21"/>
    <p:sldLayoutId id="2147483792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994" name="Shape 9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995" name="Google Shape;995;p15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96" name="Google Shape;996;p15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997" name="Google Shape;997;p15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  <p:sldLayoutId id="2147483804" r:id="rId12"/>
    <p:sldLayoutId id="2147483805" r:id="rId13"/>
    <p:sldLayoutId id="2147483806" r:id="rId14"/>
    <p:sldLayoutId id="2147483807" r:id="rId15"/>
    <p:sldLayoutId id="2147483808" r:id="rId16"/>
    <p:sldLayoutId id="2147483809" r:id="rId17"/>
    <p:sldLayoutId id="2147483810" r:id="rId18"/>
    <p:sldLayoutId id="2147483811" r:id="rId19"/>
    <p:sldLayoutId id="2147483812" r:id="rId20"/>
    <p:sldLayoutId id="2147483813" r:id="rId21"/>
    <p:sldLayoutId id="2147483814" r:id="rId22"/>
    <p:sldLayoutId id="2147483815" r:id="rId23"/>
    <p:sldLayoutId id="2147483816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1151" name="Shape 1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1152" name="Google Shape;1152;p17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53" name="Google Shape;1153;p17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154" name="Google Shape;1154;p17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  <p:sldLayoutId id="2147483828" r:id="rId12"/>
    <p:sldLayoutId id="2147483829" r:id="rId13"/>
    <p:sldLayoutId id="2147483830" r:id="rId14"/>
    <p:sldLayoutId id="2147483831" r:id="rId15"/>
    <p:sldLayoutId id="2147483832" r:id="rId16"/>
    <p:sldLayoutId id="2147483833" r:id="rId17"/>
    <p:sldLayoutId id="2147483834" r:id="rId18"/>
    <p:sldLayoutId id="2147483835" r:id="rId19"/>
    <p:sldLayoutId id="2147483836" r:id="rId20"/>
    <p:sldLayoutId id="2147483837" r:id="rId21"/>
    <p:sldLayoutId id="2147483838" r:id="rId22"/>
    <p:sldLayoutId id="2147483839" r:id="rId23"/>
    <p:sldLayoutId id="2147483840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4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9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.png"/><Relationship Id="rId4" Type="http://schemas.openxmlformats.org/officeDocument/2006/relationships/image" Target="../media/image13.png"/><Relationship Id="rId5" Type="http://schemas.openxmlformats.org/officeDocument/2006/relationships/image" Target="../media/image8.png"/><Relationship Id="rId6" Type="http://schemas.openxmlformats.org/officeDocument/2006/relationships/image" Target="../media/image6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6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6.png"/><Relationship Id="rId4" Type="http://schemas.openxmlformats.org/officeDocument/2006/relationships/image" Target="../media/image8.png"/><Relationship Id="rId5" Type="http://schemas.openxmlformats.org/officeDocument/2006/relationships/image" Target="../media/image15.png"/><Relationship Id="rId6" Type="http://schemas.openxmlformats.org/officeDocument/2006/relationships/image" Target="../media/image4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7.png"/><Relationship Id="rId4" Type="http://schemas.openxmlformats.org/officeDocument/2006/relationships/image" Target="../media/image10.png"/><Relationship Id="rId5" Type="http://schemas.openxmlformats.org/officeDocument/2006/relationships/image" Target="../media/image12.png"/><Relationship Id="rId6" Type="http://schemas.openxmlformats.org/officeDocument/2006/relationships/image" Target="../media/image11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7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5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1.png"/><Relationship Id="rId4" Type="http://schemas.openxmlformats.org/officeDocument/2006/relationships/image" Target="../media/image14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5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5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9.jpg"/><Relationship Id="rId4" Type="http://schemas.openxmlformats.org/officeDocument/2006/relationships/image" Target="../media/image18.jpg"/><Relationship Id="rId5" Type="http://schemas.openxmlformats.org/officeDocument/2006/relationships/image" Target="../media/image20.jp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1.xml"/><Relationship Id="rId2" Type="http://schemas.openxmlformats.org/officeDocument/2006/relationships/notesSlide" Target="../notesSlides/notesSlide18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5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7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7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7.jpg"/><Relationship Id="rId4" Type="http://schemas.openxmlformats.org/officeDocument/2006/relationships/image" Target="../media/image18.jpg"/><Relationship Id="rId5" Type="http://schemas.openxmlformats.org/officeDocument/2006/relationships/image" Target="../media/image19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9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0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7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6.png"/><Relationship Id="rId4" Type="http://schemas.openxmlformats.org/officeDocument/2006/relationships/image" Target="../media/image5.png"/><Relationship Id="rId5" Type="http://schemas.openxmlformats.org/officeDocument/2006/relationships/image" Target="../media/image1.png"/><Relationship Id="rId6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311" name="Shape 1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presentation_title" id="1312" name="Google Shape;1312;p203"/>
          <p:cNvSpPr txBox="1"/>
          <p:nvPr>
            <p:ph type="ctrTitle"/>
          </p:nvPr>
        </p:nvSpPr>
        <p:spPr>
          <a:xfrm>
            <a:off x="11005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Inter"/>
                <a:ea typeface="Inter"/>
                <a:cs typeface="Inter"/>
                <a:sym typeface="Inter"/>
              </a:rPr>
              <a:t>The Comprehensive Guide to Digital Decluttering</a:t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313" name="Google Shape;1313;p203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4" name="Google Shape;1314;p203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5" name="Google Shape;1315;p203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1</a:t>
            </a:r>
            <a:endParaRPr b="1" sz="1600"/>
          </a:p>
        </p:txBody>
      </p:sp>
      <p:sp>
        <p:nvSpPr>
          <p:cNvPr id="1316" name="Google Shape;1316;p203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79" name="Shape 1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detail_3" id="1480" name="Google Shape;1480;p212"/>
          <p:cNvSpPr txBox="1"/>
          <p:nvPr>
            <p:ph idx="3" type="body"/>
          </p:nvPr>
        </p:nvSpPr>
        <p:spPr>
          <a:xfrm>
            <a:off x="6720787" y="2129425"/>
            <a:ext cx="2046300" cy="1660800"/>
          </a:xfrm>
          <a:prstGeom prst="rect">
            <a:avLst/>
          </a:prstGeom>
        </p:spPr>
        <p:txBody>
          <a:bodyPr anchorCtr="0" anchor="t" bIns="91425" lIns="13715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Declutter regularly by setting aside dedicated time to keep the process manageable and consistent.</a:t>
            </a:r>
            <a:endParaRPr/>
          </a:p>
        </p:txBody>
      </p:sp>
      <p:cxnSp>
        <p:nvCxnSpPr>
          <p:cNvPr id="1481" name="Google Shape;1481;p212"/>
          <p:cNvCxnSpPr/>
          <p:nvPr/>
        </p:nvCxnSpPr>
        <p:spPr>
          <a:xfrm>
            <a:off x="6720786" y="1599075"/>
            <a:ext cx="0" cy="21999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descr="detail_2" id="1482" name="Google Shape;1482;p212"/>
          <p:cNvSpPr txBox="1"/>
          <p:nvPr>
            <p:ph idx="3" type="body"/>
          </p:nvPr>
        </p:nvSpPr>
        <p:spPr>
          <a:xfrm>
            <a:off x="4632937" y="2129425"/>
            <a:ext cx="2046300" cy="1660800"/>
          </a:xfrm>
          <a:prstGeom prst="rect">
            <a:avLst/>
          </a:prstGeom>
        </p:spPr>
        <p:txBody>
          <a:bodyPr anchorCtr="0" anchor="t" bIns="91425" lIns="13715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Focus on each piece in bite-sized, manageable steps to maintain motivation and track progress effectively.</a:t>
            </a:r>
            <a:endParaRPr/>
          </a:p>
        </p:txBody>
      </p:sp>
      <p:sp>
        <p:nvSpPr>
          <p:cNvPr descr="detail_1" id="1483" name="Google Shape;1483;p212"/>
          <p:cNvSpPr txBox="1"/>
          <p:nvPr>
            <p:ph idx="2" type="body"/>
          </p:nvPr>
        </p:nvSpPr>
        <p:spPr>
          <a:xfrm>
            <a:off x="2545068" y="2129425"/>
            <a:ext cx="2046300" cy="1660800"/>
          </a:xfrm>
          <a:prstGeom prst="rect">
            <a:avLst/>
          </a:prstGeom>
        </p:spPr>
        <p:txBody>
          <a:bodyPr anchorCtr="0" anchor="t" bIns="91425" lIns="13715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Break down larger tasks into smaller, manageable steps to make the decluttering process more achievable and less daunting.</a:t>
            </a:r>
            <a:endParaRPr/>
          </a:p>
        </p:txBody>
      </p:sp>
      <p:sp>
        <p:nvSpPr>
          <p:cNvPr descr="title" id="1484" name="Google Shape;1484;p21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Starting Small: The First Step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485" name="Google Shape;1485;p212"/>
          <p:cNvSpPr txBox="1"/>
          <p:nvPr>
            <p:ph idx="1" type="body"/>
          </p:nvPr>
        </p:nvSpPr>
        <p:spPr>
          <a:xfrm>
            <a:off x="457200" y="2129425"/>
            <a:ext cx="2046300" cy="166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Begin by decluttering one area at a time, such as a drawer, closet, or a small room, to prevent feeling overwhelmed.</a:t>
            </a:r>
            <a:endParaRPr/>
          </a:p>
        </p:txBody>
      </p:sp>
      <p:cxnSp>
        <p:nvCxnSpPr>
          <p:cNvPr id="1486" name="Google Shape;1486;p212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487" name="Google Shape;1487;p212"/>
          <p:cNvCxnSpPr/>
          <p:nvPr/>
        </p:nvCxnSpPr>
        <p:spPr>
          <a:xfrm>
            <a:off x="2545068" y="1599075"/>
            <a:ext cx="0" cy="21999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488" name="Google Shape;1488;p212"/>
          <p:cNvCxnSpPr/>
          <p:nvPr/>
        </p:nvCxnSpPr>
        <p:spPr>
          <a:xfrm>
            <a:off x="4632936" y="1599075"/>
            <a:ext cx="0" cy="21999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1489" name="Google Shape;1489;p21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3913" y="1716502"/>
            <a:ext cx="274320" cy="274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90" name="Google Shape;1490;p21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690038" y="1716502"/>
            <a:ext cx="274320" cy="274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91" name="Google Shape;1491;p21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783138" y="1716502"/>
            <a:ext cx="274320" cy="274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92" name="Google Shape;1492;p21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876238" y="1716502"/>
            <a:ext cx="274320" cy="274320"/>
          </a:xfrm>
          <a:prstGeom prst="rect">
            <a:avLst/>
          </a:prstGeom>
          <a:noFill/>
          <a:ln>
            <a:noFill/>
          </a:ln>
        </p:spPr>
      </p:pic>
      <p:sp>
        <p:nvSpPr>
          <p:cNvPr id="1493" name="Google Shape;1493;p212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4" name="Google Shape;1494;p212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5" name="Google Shape;1495;p212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1</a:t>
            </a:r>
            <a:endParaRPr b="1" sz="1600"/>
          </a:p>
        </p:txBody>
      </p:sp>
      <p:sp>
        <p:nvSpPr>
          <p:cNvPr id="1496" name="Google Shape;1496;p212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00" name="Shape 1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detail_2" id="1501" name="Google Shape;1501;p213"/>
          <p:cNvSpPr txBox="1"/>
          <p:nvPr>
            <p:ph idx="2" type="body"/>
          </p:nvPr>
        </p:nvSpPr>
        <p:spPr>
          <a:xfrm>
            <a:off x="1375500" y="3028334"/>
            <a:ext cx="6393000" cy="712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By dividing tasks into smaller steps, you can track progress and stay motivated throughout the decluttering process.</a:t>
            </a:r>
            <a:endParaRPr/>
          </a:p>
        </p:txBody>
      </p:sp>
      <p:sp>
        <p:nvSpPr>
          <p:cNvPr descr="detail_1" id="1502" name="Google Shape;1502;p213"/>
          <p:cNvSpPr txBox="1"/>
          <p:nvPr>
            <p:ph idx="1" type="body"/>
          </p:nvPr>
        </p:nvSpPr>
        <p:spPr>
          <a:xfrm>
            <a:off x="1375500" y="2145713"/>
            <a:ext cx="6393000" cy="712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Focus on one specific area at a time, like a drawer or a closet, to make the process more manageable.</a:t>
            </a:r>
            <a:endParaRPr/>
          </a:p>
        </p:txBody>
      </p:sp>
      <p:sp>
        <p:nvSpPr>
          <p:cNvPr descr="detail_0" id="1503" name="Google Shape;1503;p213"/>
          <p:cNvSpPr txBox="1"/>
          <p:nvPr>
            <p:ph idx="3" type="body"/>
          </p:nvPr>
        </p:nvSpPr>
        <p:spPr>
          <a:xfrm>
            <a:off x="1375500" y="1263100"/>
            <a:ext cx="6393000" cy="712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Breaking down tasks into smaller steps helps in tackling decluttering without feeling overwhelmed.</a:t>
            </a:r>
            <a:endParaRPr sz="1400"/>
          </a:p>
        </p:txBody>
      </p:sp>
      <p:sp>
        <p:nvSpPr>
          <p:cNvPr descr="title" id="1504" name="Google Shape;1504;p21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Breaking It Down: Manageable Steps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3" id="1505" name="Google Shape;1505;p213"/>
          <p:cNvSpPr txBox="1"/>
          <p:nvPr>
            <p:ph idx="2" type="body"/>
          </p:nvPr>
        </p:nvSpPr>
        <p:spPr>
          <a:xfrm>
            <a:off x="1375500" y="3910948"/>
            <a:ext cx="6393000" cy="712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Small, manageable steps lead to a more organized and clutter-free space, promoting a sense of accomplishment.</a:t>
            </a:r>
            <a:endParaRPr/>
          </a:p>
        </p:txBody>
      </p:sp>
      <p:pic>
        <p:nvPicPr>
          <p:cNvPr id="1506" name="Google Shape;1506;p2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3550" y="1470902"/>
            <a:ext cx="297175" cy="297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7" name="Google Shape;1507;p2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43550" y="2353540"/>
            <a:ext cx="297175" cy="297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8" name="Google Shape;1508;p2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43550" y="3236190"/>
            <a:ext cx="297175" cy="297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9" name="Google Shape;1509;p2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43550" y="4118840"/>
            <a:ext cx="297175" cy="297175"/>
          </a:xfrm>
          <a:prstGeom prst="rect">
            <a:avLst/>
          </a:prstGeom>
          <a:noFill/>
          <a:ln>
            <a:noFill/>
          </a:ln>
        </p:spPr>
      </p:pic>
      <p:sp>
        <p:nvSpPr>
          <p:cNvPr id="1510" name="Google Shape;1510;p213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11" name="Google Shape;1511;p213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12" name="Google Shape;1512;p213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1</a:t>
            </a:r>
            <a:endParaRPr b="1" sz="1600"/>
          </a:p>
        </p:txBody>
      </p:sp>
      <p:sp>
        <p:nvSpPr>
          <p:cNvPr id="1513" name="Google Shape;1513;p213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517" name="Shape 1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8" name="Google Shape;1518;p214"/>
          <p:cNvSpPr/>
          <p:nvPr/>
        </p:nvSpPr>
        <p:spPr>
          <a:xfrm>
            <a:off x="5154544" y="1578275"/>
            <a:ext cx="916800" cy="916800"/>
          </a:xfrm>
          <a:prstGeom prst="ellipse">
            <a:avLst/>
          </a:prstGeom>
          <a:noFill/>
          <a:ln cap="flat" cmpd="sng" w="28575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519" name="Google Shape;1519;p214"/>
          <p:cNvSpPr/>
          <p:nvPr/>
        </p:nvSpPr>
        <p:spPr>
          <a:xfrm>
            <a:off x="3072644" y="1578275"/>
            <a:ext cx="916800" cy="916800"/>
          </a:xfrm>
          <a:prstGeom prst="ellipse">
            <a:avLst/>
          </a:prstGeom>
          <a:noFill/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520" name="Google Shape;1520;p214"/>
          <p:cNvSpPr/>
          <p:nvPr/>
        </p:nvSpPr>
        <p:spPr>
          <a:xfrm>
            <a:off x="990744" y="1578275"/>
            <a:ext cx="916800" cy="916800"/>
          </a:xfrm>
          <a:prstGeom prst="ellipse">
            <a:avLst/>
          </a:prstGeom>
          <a:noFill/>
          <a:ln cap="flat" cmpd="sng" w="285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521" name="Google Shape;1521;p214"/>
          <p:cNvSpPr/>
          <p:nvPr/>
        </p:nvSpPr>
        <p:spPr>
          <a:xfrm>
            <a:off x="7236444" y="1578275"/>
            <a:ext cx="916800" cy="916800"/>
          </a:xfrm>
          <a:prstGeom prst="ellipse">
            <a:avLst/>
          </a:prstGeom>
          <a:noFill/>
          <a:ln cap="flat" cmpd="sng" w="28575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descr="detail_3" id="1522" name="Google Shape;1522;p214"/>
          <p:cNvSpPr txBox="1"/>
          <p:nvPr>
            <p:ph idx="4" type="body"/>
          </p:nvPr>
        </p:nvSpPr>
        <p:spPr>
          <a:xfrm>
            <a:off x="6734864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The act of donating or discarding items is a positive step towards minimalism, focusing on what truly matters and letting go of excess baggage.</a:t>
            </a:r>
            <a:endParaRPr/>
          </a:p>
        </p:txBody>
      </p:sp>
      <p:sp>
        <p:nvSpPr>
          <p:cNvPr descr="detail_1" id="1523" name="Google Shape;1523;p214"/>
          <p:cNvSpPr txBox="1"/>
          <p:nvPr>
            <p:ph idx="2" type="body"/>
          </p:nvPr>
        </p:nvSpPr>
        <p:spPr>
          <a:xfrm>
            <a:off x="2571073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ctr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Discarding unused items can free up physical and mental space, leading to a more organized and stress-free environment.</a:t>
            </a:r>
            <a:endParaRPr/>
          </a:p>
        </p:txBody>
      </p:sp>
      <p:sp>
        <p:nvSpPr>
          <p:cNvPr descr="detail_2" id="1524" name="Google Shape;1524;p214"/>
          <p:cNvSpPr txBox="1"/>
          <p:nvPr>
            <p:ph idx="3" type="body"/>
          </p:nvPr>
        </p:nvSpPr>
        <p:spPr>
          <a:xfrm>
            <a:off x="4652996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Letting go of possessions that no longer serve a purpose promotes a sense of detachment and can be liberating for your mind and spirit.</a:t>
            </a:r>
            <a:endParaRPr/>
          </a:p>
        </p:txBody>
      </p:sp>
      <p:sp>
        <p:nvSpPr>
          <p:cNvPr descr="title" id="1525" name="Google Shape;1525;p21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Donating and Discarding: Letting Go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526" name="Google Shape;1526;p214"/>
          <p:cNvSpPr txBox="1"/>
          <p:nvPr>
            <p:ph idx="1" type="body"/>
          </p:nvPr>
        </p:nvSpPr>
        <p:spPr>
          <a:xfrm>
            <a:off x="489150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ctr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Donating items you no longer need not only helps others but also creates space and reduces clutter in your surroundings.</a:t>
            </a:r>
            <a:endParaRPr/>
          </a:p>
        </p:txBody>
      </p:sp>
      <p:pic>
        <p:nvPicPr>
          <p:cNvPr id="1527" name="Google Shape;1527;p2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98275" y="1885788"/>
            <a:ext cx="301752" cy="3017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8" name="Google Shape;1528;p2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380175" y="1885800"/>
            <a:ext cx="301752" cy="3017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9" name="Google Shape;1529;p2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462075" y="1885800"/>
            <a:ext cx="301752" cy="3017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0" name="Google Shape;1530;p21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543975" y="1885800"/>
            <a:ext cx="301752" cy="301752"/>
          </a:xfrm>
          <a:prstGeom prst="rect">
            <a:avLst/>
          </a:prstGeom>
          <a:noFill/>
          <a:ln>
            <a:noFill/>
          </a:ln>
        </p:spPr>
      </p:pic>
      <p:sp>
        <p:nvSpPr>
          <p:cNvPr id="1531" name="Google Shape;1531;p214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32" name="Google Shape;1532;p214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33" name="Google Shape;1533;p214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1</a:t>
            </a:r>
            <a:endParaRPr b="1" sz="1600"/>
          </a:p>
        </p:txBody>
      </p:sp>
      <p:sp>
        <p:nvSpPr>
          <p:cNvPr id="1534" name="Google Shape;1534;p214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8" name="Shape 15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9" name="Google Shape;1539;p215"/>
          <p:cNvSpPr/>
          <p:nvPr/>
        </p:nvSpPr>
        <p:spPr>
          <a:xfrm>
            <a:off x="493851" y="1137675"/>
            <a:ext cx="2097900" cy="10977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540" name="Google Shape;1540;p215"/>
          <p:cNvSpPr/>
          <p:nvPr/>
        </p:nvSpPr>
        <p:spPr>
          <a:xfrm>
            <a:off x="493776" y="2327325"/>
            <a:ext cx="2097900" cy="10977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541" name="Google Shape;1541;p215"/>
          <p:cNvSpPr/>
          <p:nvPr/>
        </p:nvSpPr>
        <p:spPr>
          <a:xfrm>
            <a:off x="493776" y="3516900"/>
            <a:ext cx="2097900" cy="10977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title" id="1542" name="Google Shape;1542;p21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Creating Storage Solutions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543" name="Google Shape;1543;p215"/>
          <p:cNvSpPr txBox="1"/>
          <p:nvPr>
            <p:ph idx="1" type="body"/>
          </p:nvPr>
        </p:nvSpPr>
        <p:spPr>
          <a:xfrm>
            <a:off x="4572000" y="1101300"/>
            <a:ext cx="4114800" cy="1099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Revenue increased by 20% YoY due to new enterprise clients.</a:t>
            </a:r>
            <a:endParaRPr sz="1100"/>
          </a:p>
        </p:txBody>
      </p:sp>
      <p:sp>
        <p:nvSpPr>
          <p:cNvPr descr="header_0" id="1544" name="Google Shape;1544;p215"/>
          <p:cNvSpPr txBox="1"/>
          <p:nvPr>
            <p:ph idx="3" type="subTitle"/>
          </p:nvPr>
        </p:nvSpPr>
        <p:spPr>
          <a:xfrm>
            <a:off x="2693650" y="1102025"/>
            <a:ext cx="1755900" cy="1097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Revenue Increase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1545" name="Google Shape;1545;p2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" y="1102025"/>
            <a:ext cx="2097751" cy="109777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1" id="1546" name="Google Shape;1546;p2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" y="2291662"/>
            <a:ext cx="2097751" cy="109777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2" id="1547" name="Google Shape;1547;p2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" y="3481298"/>
            <a:ext cx="2097751" cy="1097776"/>
          </a:xfrm>
          <a:prstGeom prst="rect">
            <a:avLst/>
          </a:prstGeom>
          <a:noFill/>
          <a:ln>
            <a:noFill/>
          </a:ln>
        </p:spPr>
      </p:pic>
      <p:sp>
        <p:nvSpPr>
          <p:cNvPr descr="detail_1" id="1548" name="Google Shape;1548;p215"/>
          <p:cNvSpPr txBox="1"/>
          <p:nvPr>
            <p:ph idx="1" type="body"/>
          </p:nvPr>
        </p:nvSpPr>
        <p:spPr>
          <a:xfrm>
            <a:off x="4572000" y="2284063"/>
            <a:ext cx="4114800" cy="1099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Customer churn rate increased by 5% due to product performance issues.</a:t>
            </a:r>
            <a:endParaRPr sz="1100"/>
          </a:p>
        </p:txBody>
      </p:sp>
      <p:sp>
        <p:nvSpPr>
          <p:cNvPr descr="header_1" id="1549" name="Google Shape;1549;p215"/>
          <p:cNvSpPr txBox="1"/>
          <p:nvPr>
            <p:ph idx="3" type="subTitle"/>
          </p:nvPr>
        </p:nvSpPr>
        <p:spPr>
          <a:xfrm>
            <a:off x="2693650" y="2284788"/>
            <a:ext cx="1755900" cy="1097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Customer Churn Rate Increase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2" id="1550" name="Google Shape;1550;p215"/>
          <p:cNvSpPr txBox="1"/>
          <p:nvPr>
            <p:ph idx="1" type="body"/>
          </p:nvPr>
        </p:nvSpPr>
        <p:spPr>
          <a:xfrm>
            <a:off x="4572000" y="3480575"/>
            <a:ext cx="4114800" cy="1099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New product launch delayed by 2 months due to development setbacks.</a:t>
            </a:r>
            <a:endParaRPr sz="1100"/>
          </a:p>
        </p:txBody>
      </p:sp>
      <p:sp>
        <p:nvSpPr>
          <p:cNvPr descr="header_2" id="1551" name="Google Shape;1551;p215"/>
          <p:cNvSpPr txBox="1"/>
          <p:nvPr>
            <p:ph idx="3" type="subTitle"/>
          </p:nvPr>
        </p:nvSpPr>
        <p:spPr>
          <a:xfrm>
            <a:off x="2693650" y="3481300"/>
            <a:ext cx="1755900" cy="1097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Product Launch Delay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552" name="Google Shape;1552;p215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53" name="Google Shape;1553;p215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54" name="Google Shape;1554;p215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1</a:t>
            </a:r>
            <a:endParaRPr b="1" sz="1600"/>
          </a:p>
        </p:txBody>
      </p:sp>
      <p:sp>
        <p:nvSpPr>
          <p:cNvPr id="1555" name="Google Shape;1555;p215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59" name="Shape 15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1560" name="Google Shape;1560;p216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Principle of Minimalism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561" name="Google Shape;1561;p216"/>
          <p:cNvSpPr txBox="1"/>
          <p:nvPr>
            <p:ph idx="1" type="body"/>
          </p:nvPr>
        </p:nvSpPr>
        <p:spPr>
          <a:xfrm>
            <a:off x="299150" y="2262524"/>
            <a:ext cx="3934200" cy="221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41300" lvl="0" marL="3429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 "/>
            </a:pPr>
            <a:r>
              <a:rPr lang="en-GB" sz="1100"/>
              <a:t>Embrace the notion that having fewer but high-quality items is more beneficial than having an abundance of lesser quality items.</a:t>
            </a:r>
            <a:endParaRPr sz="1100"/>
          </a:p>
          <a:p>
            <a:pPr indent="-241300" lvl="0" marL="342900" rtl="0" algn="l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100"/>
              <a:buChar char=" "/>
            </a:pPr>
            <a:r>
              <a:rPr lang="en-GB" sz="1100"/>
              <a:t>Focus on possessions that bring value and joy, eliminating unnecessary clutter and distractions.</a:t>
            </a:r>
            <a:endParaRPr sz="1100"/>
          </a:p>
          <a:p>
            <a:pPr indent="-241300" lvl="0" marL="342900" rtl="0" algn="l"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100"/>
              <a:buChar char=" "/>
            </a:pPr>
            <a:r>
              <a:rPr lang="en-GB" sz="1100"/>
              <a:t>Consider functionality, aesthetics, and emotional connection when deciding what to keep.</a:t>
            </a:r>
            <a:endParaRPr sz="1100"/>
          </a:p>
        </p:txBody>
      </p:sp>
      <p:sp>
        <p:nvSpPr>
          <p:cNvPr descr="detail_1" id="1562" name="Google Shape;1562;p216"/>
          <p:cNvSpPr txBox="1"/>
          <p:nvPr>
            <p:ph idx="2" type="body"/>
          </p:nvPr>
        </p:nvSpPr>
        <p:spPr>
          <a:xfrm>
            <a:off x="4642300" y="2262524"/>
            <a:ext cx="3934200" cy="221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41300" lvl="0" marL="3429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 "/>
            </a:pPr>
            <a:r>
              <a:rPr lang="en-GB" sz="1100"/>
              <a:t>Reduces decision fatigue by simplifying choices and eliminating unnecessary options.</a:t>
            </a:r>
            <a:endParaRPr sz="1100"/>
          </a:p>
          <a:p>
            <a:pPr indent="-241300" lvl="0" marL="342900" marR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100"/>
              <a:buChar char=" "/>
            </a:pPr>
            <a:r>
              <a:rPr lang="en-GB" sz="1100"/>
              <a:t>Promotes mindfulness and intentionality in daily life, leading to a clearer focus and increased satisfaction.</a:t>
            </a:r>
            <a:endParaRPr sz="1100"/>
          </a:p>
          <a:p>
            <a:pPr indent="-241300" lvl="0" marL="342900" marR="0" rtl="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100"/>
              <a:buChar char=" "/>
            </a:pPr>
            <a:r>
              <a:rPr lang="en-GB" sz="1100"/>
              <a:t>Creates a sense of calm and tranquility by removing excess and focusing on what truly matters.</a:t>
            </a:r>
            <a:endParaRPr sz="1100"/>
          </a:p>
        </p:txBody>
      </p:sp>
      <p:sp>
        <p:nvSpPr>
          <p:cNvPr descr="header_0" id="1563" name="Google Shape;1563;p216"/>
          <p:cNvSpPr txBox="1"/>
          <p:nvPr>
            <p:ph idx="4" type="subTitle"/>
          </p:nvPr>
        </p:nvSpPr>
        <p:spPr>
          <a:xfrm>
            <a:off x="457200" y="1683200"/>
            <a:ext cx="3776100" cy="492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Quality over Quantity</a:t>
            </a:r>
            <a:endParaRPr sz="14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header_1" id="1564" name="Google Shape;1564;p216"/>
          <p:cNvSpPr txBox="1"/>
          <p:nvPr>
            <p:ph idx="3" type="subTitle"/>
          </p:nvPr>
        </p:nvSpPr>
        <p:spPr>
          <a:xfrm>
            <a:off x="4800400" y="1683200"/>
            <a:ext cx="3776100" cy="492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Benefits of Minimalism</a:t>
            </a:r>
            <a:endParaRPr sz="14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cxnSp>
        <p:nvCxnSpPr>
          <p:cNvPr id="1565" name="Google Shape;1565;p216"/>
          <p:cNvCxnSpPr/>
          <p:nvPr/>
        </p:nvCxnSpPr>
        <p:spPr>
          <a:xfrm>
            <a:off x="551675" y="2311786"/>
            <a:ext cx="0" cy="2169000"/>
          </a:xfrm>
          <a:prstGeom prst="straightConnector1">
            <a:avLst/>
          </a:prstGeom>
          <a:noFill/>
          <a:ln cap="flat" cmpd="sng" w="2857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566" name="Google Shape;1566;p216"/>
          <p:cNvCxnSpPr/>
          <p:nvPr/>
        </p:nvCxnSpPr>
        <p:spPr>
          <a:xfrm>
            <a:off x="4904375" y="2262524"/>
            <a:ext cx="0" cy="2213400"/>
          </a:xfrm>
          <a:prstGeom prst="straightConnector1">
            <a:avLst/>
          </a:prstGeom>
          <a:noFill/>
          <a:ln cap="flat" cmpd="sng" w="2857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1567" name="Google Shape;1567;p2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1663" y="1271727"/>
            <a:ext cx="301752" cy="3017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8" name="Google Shape;1568;p2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89513" y="1271727"/>
            <a:ext cx="301752" cy="301752"/>
          </a:xfrm>
          <a:prstGeom prst="rect">
            <a:avLst/>
          </a:prstGeom>
          <a:noFill/>
          <a:ln>
            <a:noFill/>
          </a:ln>
        </p:spPr>
      </p:pic>
      <p:sp>
        <p:nvSpPr>
          <p:cNvPr id="1569" name="Google Shape;1569;p216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70" name="Google Shape;1570;p216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71" name="Google Shape;1571;p216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1</a:t>
            </a:r>
            <a:endParaRPr b="1" sz="1600"/>
          </a:p>
        </p:txBody>
      </p:sp>
      <p:sp>
        <p:nvSpPr>
          <p:cNvPr id="1572" name="Google Shape;1572;p216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76" name="Shape 15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detail_2" id="1577" name="Google Shape;1577;p217"/>
          <p:cNvSpPr txBox="1"/>
          <p:nvPr>
            <p:ph idx="2" type="body"/>
          </p:nvPr>
        </p:nvSpPr>
        <p:spPr>
          <a:xfrm>
            <a:off x="457200" y="3035644"/>
            <a:ext cx="6862500" cy="729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Identify and remove unnecessary apps or files that no longer serve a purpose to streamline your digital space.</a:t>
            </a:r>
            <a:endParaRPr/>
          </a:p>
        </p:txBody>
      </p:sp>
      <p:sp>
        <p:nvSpPr>
          <p:cNvPr descr="detail_1" id="1578" name="Google Shape;1578;p217"/>
          <p:cNvSpPr txBox="1"/>
          <p:nvPr>
            <p:ph idx="1" type="body"/>
          </p:nvPr>
        </p:nvSpPr>
        <p:spPr>
          <a:xfrm>
            <a:off x="457200" y="2131983"/>
            <a:ext cx="6862500" cy="729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Delete duplicates and old documents to free up space and reduce clutter in your digital environment.</a:t>
            </a:r>
            <a:endParaRPr/>
          </a:p>
        </p:txBody>
      </p:sp>
      <p:sp>
        <p:nvSpPr>
          <p:cNvPr descr="detail_0" id="1579" name="Google Shape;1579;p217"/>
          <p:cNvSpPr txBox="1"/>
          <p:nvPr>
            <p:ph idx="3" type="body"/>
          </p:nvPr>
        </p:nvSpPr>
        <p:spPr>
          <a:xfrm>
            <a:off x="457200" y="1228322"/>
            <a:ext cx="6862500" cy="729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Organize all digital files and folders into logical categories for easy access and retrieval.</a:t>
            </a:r>
            <a:endParaRPr sz="1400"/>
          </a:p>
        </p:txBody>
      </p:sp>
      <p:sp>
        <p:nvSpPr>
          <p:cNvPr descr="title" id="1580" name="Google Shape;1580;p21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Organizing Digital Files and Folders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cxnSp>
        <p:nvCxnSpPr>
          <p:cNvPr id="1581" name="Google Shape;1581;p217"/>
          <p:cNvCxnSpPr/>
          <p:nvPr/>
        </p:nvCxnSpPr>
        <p:spPr>
          <a:xfrm>
            <a:off x="457200" y="2044969"/>
            <a:ext cx="77706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582" name="Google Shape;1582;p217"/>
          <p:cNvCxnSpPr/>
          <p:nvPr/>
        </p:nvCxnSpPr>
        <p:spPr>
          <a:xfrm>
            <a:off x="457200" y="2948631"/>
            <a:ext cx="77706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583" name="Google Shape;1583;p217"/>
          <p:cNvCxnSpPr/>
          <p:nvPr/>
        </p:nvCxnSpPr>
        <p:spPr>
          <a:xfrm>
            <a:off x="457200" y="1149650"/>
            <a:ext cx="77706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584" name="Google Shape;1584;p217"/>
          <p:cNvCxnSpPr/>
          <p:nvPr/>
        </p:nvCxnSpPr>
        <p:spPr>
          <a:xfrm>
            <a:off x="457200" y="3843950"/>
            <a:ext cx="77706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descr="detail_3" id="1585" name="Google Shape;1585;p217"/>
          <p:cNvSpPr txBox="1"/>
          <p:nvPr>
            <p:ph idx="2" type="body"/>
          </p:nvPr>
        </p:nvSpPr>
        <p:spPr>
          <a:xfrm>
            <a:off x="457200" y="3922644"/>
            <a:ext cx="6862500" cy="729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Categorize files logically to ensure a structured and efficient system for managing digital information.</a:t>
            </a:r>
            <a:endParaRPr/>
          </a:p>
        </p:txBody>
      </p:sp>
      <p:cxnSp>
        <p:nvCxnSpPr>
          <p:cNvPr id="1586" name="Google Shape;1586;p217"/>
          <p:cNvCxnSpPr/>
          <p:nvPr/>
        </p:nvCxnSpPr>
        <p:spPr>
          <a:xfrm>
            <a:off x="457200" y="4730950"/>
            <a:ext cx="77706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587" name="Google Shape;1587;p217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88" name="Google Shape;1588;p217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89" name="Google Shape;1589;p217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1</a:t>
            </a:r>
            <a:endParaRPr b="1" sz="1600"/>
          </a:p>
        </p:txBody>
      </p:sp>
      <p:sp>
        <p:nvSpPr>
          <p:cNvPr id="1590" name="Google Shape;1590;p217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594" name="Shape 15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detail_2" id="1595" name="Google Shape;1595;p218"/>
          <p:cNvSpPr txBox="1"/>
          <p:nvPr>
            <p:ph idx="2" type="body"/>
          </p:nvPr>
        </p:nvSpPr>
        <p:spPr>
          <a:xfrm>
            <a:off x="910425" y="2967782"/>
            <a:ext cx="6858000" cy="738000"/>
          </a:xfrm>
          <a:prstGeom prst="rect">
            <a:avLst/>
          </a:prstGeom>
        </p:spPr>
        <p:txBody>
          <a:bodyPr anchorCtr="0" anchor="ctr" bIns="91425" lIns="27430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200"/>
              <a:t>Unsubscribe from mailing lists that no longer provide value or interest.</a:t>
            </a:r>
            <a:endParaRPr sz="1200"/>
          </a:p>
        </p:txBody>
      </p:sp>
      <p:sp>
        <p:nvSpPr>
          <p:cNvPr descr="detail_1" id="1596" name="Google Shape;1596;p218"/>
          <p:cNvSpPr txBox="1"/>
          <p:nvPr>
            <p:ph idx="1" type="body"/>
          </p:nvPr>
        </p:nvSpPr>
        <p:spPr>
          <a:xfrm>
            <a:off x="910425" y="2053891"/>
            <a:ext cx="6858000" cy="738000"/>
          </a:xfrm>
          <a:prstGeom prst="rect">
            <a:avLst/>
          </a:prstGeom>
        </p:spPr>
        <p:txBody>
          <a:bodyPr anchorCtr="0" anchor="ctr" bIns="91425" lIns="274300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200"/>
              <a:t>Regularly archive or delete old emails to maintain a clutter-free inbox.</a:t>
            </a:r>
            <a:endParaRPr sz="1200"/>
          </a:p>
        </p:txBody>
      </p:sp>
      <p:sp>
        <p:nvSpPr>
          <p:cNvPr descr="detail_0" id="1597" name="Google Shape;1597;p218"/>
          <p:cNvSpPr txBox="1"/>
          <p:nvPr>
            <p:ph idx="3" type="body"/>
          </p:nvPr>
        </p:nvSpPr>
        <p:spPr>
          <a:xfrm>
            <a:off x="910425" y="1140000"/>
            <a:ext cx="6858000" cy="738000"/>
          </a:xfrm>
          <a:prstGeom prst="rect">
            <a:avLst/>
          </a:prstGeom>
        </p:spPr>
        <p:txBody>
          <a:bodyPr anchorCtr="0" anchor="ctr" bIns="91425" lIns="27430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 sz="1200"/>
              <a:t>Organize all emails into logical categories for easy retrieval and management.</a:t>
            </a:r>
            <a:endParaRPr sz="1200"/>
          </a:p>
        </p:txBody>
      </p:sp>
      <p:sp>
        <p:nvSpPr>
          <p:cNvPr descr="title" id="1598" name="Google Shape;1598;p21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Email Management System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cxnSp>
        <p:nvCxnSpPr>
          <p:cNvPr id="1599" name="Google Shape;1599;p218"/>
          <p:cNvCxnSpPr/>
          <p:nvPr/>
        </p:nvCxnSpPr>
        <p:spPr>
          <a:xfrm>
            <a:off x="571450" y="1060200"/>
            <a:ext cx="0" cy="35883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dot"/>
            <a:round/>
            <a:headEnd len="med" w="med" type="none"/>
            <a:tailEnd len="med" w="med" type="none"/>
          </a:ln>
        </p:spPr>
      </p:cxnSp>
      <p:cxnSp>
        <p:nvCxnSpPr>
          <p:cNvPr id="1600" name="Google Shape;1600;p218"/>
          <p:cNvCxnSpPr>
            <a:endCxn id="1596" idx="1"/>
          </p:cNvCxnSpPr>
          <p:nvPr/>
        </p:nvCxnSpPr>
        <p:spPr>
          <a:xfrm>
            <a:off x="531525" y="2422891"/>
            <a:ext cx="378900" cy="0"/>
          </a:xfrm>
          <a:prstGeom prst="straightConnector1">
            <a:avLst/>
          </a:prstGeom>
          <a:noFill/>
          <a:ln cap="flat" cmpd="sng" w="19050">
            <a:solidFill>
              <a:schemeClr val="accent2"/>
            </a:solidFill>
            <a:prstDash val="solid"/>
            <a:round/>
            <a:headEnd len="med" w="med" type="oval"/>
            <a:tailEnd len="med" w="med" type="none"/>
          </a:ln>
        </p:spPr>
      </p:cxnSp>
      <p:cxnSp>
        <p:nvCxnSpPr>
          <p:cNvPr id="1601" name="Google Shape;1601;p218"/>
          <p:cNvCxnSpPr>
            <a:endCxn id="1595" idx="1"/>
          </p:cNvCxnSpPr>
          <p:nvPr/>
        </p:nvCxnSpPr>
        <p:spPr>
          <a:xfrm>
            <a:off x="531525" y="3336782"/>
            <a:ext cx="378900" cy="0"/>
          </a:xfrm>
          <a:prstGeom prst="straightConnector1">
            <a:avLst/>
          </a:prstGeom>
          <a:noFill/>
          <a:ln cap="flat" cmpd="sng" w="19050">
            <a:solidFill>
              <a:schemeClr val="accent3"/>
            </a:solidFill>
            <a:prstDash val="solid"/>
            <a:round/>
            <a:headEnd len="med" w="med" type="oval"/>
            <a:tailEnd len="med" w="med" type="none"/>
          </a:ln>
        </p:spPr>
      </p:cxnSp>
      <p:cxnSp>
        <p:nvCxnSpPr>
          <p:cNvPr id="1602" name="Google Shape;1602;p218"/>
          <p:cNvCxnSpPr>
            <a:endCxn id="1597" idx="1"/>
          </p:cNvCxnSpPr>
          <p:nvPr/>
        </p:nvCxnSpPr>
        <p:spPr>
          <a:xfrm>
            <a:off x="531525" y="1509000"/>
            <a:ext cx="378900" cy="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oval"/>
            <a:tailEnd len="med" w="med" type="none"/>
          </a:ln>
        </p:spPr>
      </p:cxnSp>
      <p:sp>
        <p:nvSpPr>
          <p:cNvPr descr="detail_3" id="1603" name="Google Shape;1603;p218"/>
          <p:cNvSpPr txBox="1"/>
          <p:nvPr>
            <p:ph idx="2" type="body"/>
          </p:nvPr>
        </p:nvSpPr>
        <p:spPr>
          <a:xfrm>
            <a:off x="910425" y="3828082"/>
            <a:ext cx="6858000" cy="738000"/>
          </a:xfrm>
          <a:prstGeom prst="rect">
            <a:avLst/>
          </a:prstGeom>
        </p:spPr>
        <p:txBody>
          <a:bodyPr anchorCtr="0" anchor="ctr" bIns="91425" lIns="27430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200"/>
              <a:t>Implement filters to automatically categorize incoming emails for efficient sorting.</a:t>
            </a:r>
            <a:endParaRPr sz="1200"/>
          </a:p>
        </p:txBody>
      </p:sp>
      <p:cxnSp>
        <p:nvCxnSpPr>
          <p:cNvPr id="1604" name="Google Shape;1604;p218"/>
          <p:cNvCxnSpPr>
            <a:endCxn id="1603" idx="1"/>
          </p:cNvCxnSpPr>
          <p:nvPr/>
        </p:nvCxnSpPr>
        <p:spPr>
          <a:xfrm>
            <a:off x="531525" y="4197082"/>
            <a:ext cx="378900" cy="0"/>
          </a:xfrm>
          <a:prstGeom prst="straightConnector1">
            <a:avLst/>
          </a:prstGeom>
          <a:noFill/>
          <a:ln cap="flat" cmpd="sng" w="19050">
            <a:solidFill>
              <a:schemeClr val="accent4"/>
            </a:solidFill>
            <a:prstDash val="solid"/>
            <a:round/>
            <a:headEnd len="med" w="med" type="oval"/>
            <a:tailEnd len="med" w="med" type="none"/>
          </a:ln>
        </p:spPr>
      </p:cxnSp>
      <p:sp>
        <p:nvSpPr>
          <p:cNvPr id="1605" name="Google Shape;1605;p218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6" name="Google Shape;1606;p218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7" name="Google Shape;1607;p218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1</a:t>
            </a:r>
            <a:endParaRPr b="1" sz="1600"/>
          </a:p>
        </p:txBody>
      </p:sp>
      <p:sp>
        <p:nvSpPr>
          <p:cNvPr id="1608" name="Google Shape;1608;p218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12" name="Shape 16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3" name="Google Shape;1613;p219"/>
          <p:cNvSpPr/>
          <p:nvPr/>
        </p:nvSpPr>
        <p:spPr>
          <a:xfrm>
            <a:off x="4764200" y="76200"/>
            <a:ext cx="2926200" cy="2286000"/>
          </a:xfrm>
          <a:prstGeom prst="rect">
            <a:avLst/>
          </a:prstGeom>
          <a:solidFill>
            <a:srgbClr val="0254D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614" name="Google Shape;1614;p219"/>
          <p:cNvSpPr/>
          <p:nvPr/>
        </p:nvSpPr>
        <p:spPr>
          <a:xfrm>
            <a:off x="5521200" y="2750600"/>
            <a:ext cx="2926200" cy="2460000"/>
          </a:xfrm>
          <a:prstGeom prst="rect">
            <a:avLst/>
          </a:prstGeom>
          <a:solidFill>
            <a:srgbClr val="B5D6B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descr="2" id="1615" name="Google Shape;1615;p219"/>
          <p:cNvPicPr preferRelativeResize="0"/>
          <p:nvPr/>
        </p:nvPicPr>
        <p:blipFill rotWithShape="1">
          <a:blip r:embed="rId3">
            <a:alphaModFix/>
          </a:blip>
          <a:srcRect b="0" l="0" r="0" t="45340"/>
          <a:stretch/>
        </p:blipFill>
        <p:spPr>
          <a:xfrm>
            <a:off x="5445000" y="2674400"/>
            <a:ext cx="2926079" cy="2460027"/>
          </a:xfrm>
          <a:prstGeom prst="rect">
            <a:avLst/>
          </a:prstGeom>
          <a:noFill/>
          <a:ln>
            <a:noFill/>
          </a:ln>
        </p:spPr>
      </p:pic>
      <p:sp>
        <p:nvSpPr>
          <p:cNvPr descr="title" id="1616" name="Google Shape;1616;p219"/>
          <p:cNvSpPr txBox="1"/>
          <p:nvPr>
            <p:ph type="title"/>
          </p:nvPr>
        </p:nvSpPr>
        <p:spPr>
          <a:xfrm>
            <a:off x="457200" y="450600"/>
            <a:ext cx="4230900" cy="567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Backing Up Digital Data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617" name="Google Shape;1617;p219"/>
          <p:cNvSpPr txBox="1"/>
          <p:nvPr>
            <p:ph idx="1" type="body"/>
          </p:nvPr>
        </p:nvSpPr>
        <p:spPr>
          <a:xfrm>
            <a:off x="457250" y="1591551"/>
            <a:ext cx="4114800" cy="912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Revenue increased by 20% YoY due to new enterprise clients.</a:t>
            </a:r>
            <a:endParaRPr sz="1100"/>
          </a:p>
        </p:txBody>
      </p:sp>
      <p:sp>
        <p:nvSpPr>
          <p:cNvPr descr="detail_1" id="1618" name="Google Shape;1618;p219"/>
          <p:cNvSpPr txBox="1"/>
          <p:nvPr>
            <p:ph idx="2" type="body"/>
          </p:nvPr>
        </p:nvSpPr>
        <p:spPr>
          <a:xfrm>
            <a:off x="457250" y="2825846"/>
            <a:ext cx="4114800" cy="949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Customer churn rate increased by 5% due to product performance issues.</a:t>
            </a:r>
            <a:endParaRPr sz="1100"/>
          </a:p>
        </p:txBody>
      </p:sp>
      <p:sp>
        <p:nvSpPr>
          <p:cNvPr descr="header_0" id="1619" name="Google Shape;1619;p219"/>
          <p:cNvSpPr txBox="1"/>
          <p:nvPr>
            <p:ph idx="3" type="subTitle"/>
          </p:nvPr>
        </p:nvSpPr>
        <p:spPr>
          <a:xfrm>
            <a:off x="457250" y="1254425"/>
            <a:ext cx="4114800" cy="337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Revenue Increase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header_1" id="1620" name="Google Shape;1620;p219"/>
          <p:cNvSpPr txBox="1"/>
          <p:nvPr>
            <p:ph idx="4" type="subTitle"/>
          </p:nvPr>
        </p:nvSpPr>
        <p:spPr>
          <a:xfrm>
            <a:off x="457250" y="2504577"/>
            <a:ext cx="4114800" cy="337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Customer Churn Rate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1621" name="Google Shape;1621;p219"/>
          <p:cNvPicPr preferRelativeResize="0"/>
          <p:nvPr/>
        </p:nvPicPr>
        <p:blipFill rotWithShape="1">
          <a:blip r:embed="rId4">
            <a:alphaModFix/>
          </a:blip>
          <a:srcRect b="26226" l="0" r="0" t="26226"/>
          <a:stretch/>
        </p:blipFill>
        <p:spPr>
          <a:xfrm>
            <a:off x="4688000" y="0"/>
            <a:ext cx="2926081" cy="2285998"/>
          </a:xfrm>
          <a:prstGeom prst="rect">
            <a:avLst/>
          </a:prstGeom>
          <a:noFill/>
          <a:ln>
            <a:noFill/>
          </a:ln>
        </p:spPr>
      </p:pic>
      <p:sp>
        <p:nvSpPr>
          <p:cNvPr id="1622" name="Google Shape;1622;p219"/>
          <p:cNvSpPr/>
          <p:nvPr/>
        </p:nvSpPr>
        <p:spPr>
          <a:xfrm>
            <a:off x="6934200" y="1433675"/>
            <a:ext cx="2286000" cy="2286000"/>
          </a:xfrm>
          <a:prstGeom prst="rect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descr="1" id="1623" name="Google Shape;1623;p219"/>
          <p:cNvPicPr preferRelativeResize="0"/>
          <p:nvPr/>
        </p:nvPicPr>
        <p:blipFill rotWithShape="1">
          <a:blip r:embed="rId5">
            <a:alphaModFix/>
          </a:blip>
          <a:srcRect b="14532" l="0" r="0" t="14540"/>
          <a:stretch/>
        </p:blipFill>
        <p:spPr>
          <a:xfrm>
            <a:off x="6857999" y="1357550"/>
            <a:ext cx="2285998" cy="2285998"/>
          </a:xfrm>
          <a:prstGeom prst="rect">
            <a:avLst/>
          </a:prstGeom>
          <a:noFill/>
          <a:ln>
            <a:noFill/>
          </a:ln>
        </p:spPr>
      </p:pic>
      <p:sp>
        <p:nvSpPr>
          <p:cNvPr descr="detail_2" id="1624" name="Google Shape;1624;p219"/>
          <p:cNvSpPr txBox="1"/>
          <p:nvPr>
            <p:ph idx="2" type="body"/>
          </p:nvPr>
        </p:nvSpPr>
        <p:spPr>
          <a:xfrm>
            <a:off x="457200" y="4096693"/>
            <a:ext cx="4114800" cy="949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New product launch delayed by 2 months due to development setbacks.</a:t>
            </a:r>
            <a:endParaRPr sz="1100"/>
          </a:p>
        </p:txBody>
      </p:sp>
      <p:sp>
        <p:nvSpPr>
          <p:cNvPr descr="header_2" id="1625" name="Google Shape;1625;p219"/>
          <p:cNvSpPr txBox="1"/>
          <p:nvPr>
            <p:ph idx="4" type="subTitle"/>
          </p:nvPr>
        </p:nvSpPr>
        <p:spPr>
          <a:xfrm>
            <a:off x="457200" y="3775425"/>
            <a:ext cx="4114800" cy="337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Product Launch Delay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626" name="Google Shape;1626;p219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7" name="Google Shape;1627;p219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8" name="Google Shape;1628;p219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1</a:t>
            </a:r>
            <a:endParaRPr b="1" sz="1600"/>
          </a:p>
        </p:txBody>
      </p:sp>
      <p:sp>
        <p:nvSpPr>
          <p:cNvPr id="1629" name="Google Shape;1629;p219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33" name="Shape 16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detail_2" id="1634" name="Google Shape;1634;p220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Regular decluttering routines help maintain a balanced and decluttered lifestyle.</a:t>
            </a:r>
            <a:endParaRPr/>
          </a:p>
        </p:txBody>
      </p:sp>
      <p:sp>
        <p:nvSpPr>
          <p:cNvPr descr="detail_1" id="1635" name="Google Shape;1635;p220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Embracing decluttering enhances overall well-being and happiness by creating organized spaces.</a:t>
            </a:r>
            <a:endParaRPr/>
          </a:p>
        </p:txBody>
      </p:sp>
      <p:sp>
        <p:nvSpPr>
          <p:cNvPr descr="title" id="1636" name="Google Shape;1636;p22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Conclusion: Embrace Decluttering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637" name="Google Shape;1637;p220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82875" spcFirstLastPara="1" rIns="18287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Decluttering leads to reduced stress and increased productivity in both physical and digital environments.</a:t>
            </a:r>
            <a:endParaRPr sz="1400"/>
          </a:p>
        </p:txBody>
      </p:sp>
      <p:cxnSp>
        <p:nvCxnSpPr>
          <p:cNvPr id="1638" name="Google Shape;1638;p220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639" name="Google Shape;1639;p220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640" name="Google Shape;1640;p220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641" name="Google Shape;1641;p220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42" name="Google Shape;1642;p220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43" name="Google Shape;1643;p220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1</a:t>
            </a:r>
            <a:endParaRPr b="1" sz="1600"/>
          </a:p>
        </p:txBody>
      </p:sp>
      <p:sp>
        <p:nvSpPr>
          <p:cNvPr id="1644" name="Google Shape;1644;p220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20" name="Shape 1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agenda_0" id="1321" name="Google Shape;1321;p204"/>
          <p:cNvSpPr txBox="1"/>
          <p:nvPr>
            <p:ph idx="1" type="body"/>
          </p:nvPr>
        </p:nvSpPr>
        <p:spPr>
          <a:xfrm>
            <a:off x="457200" y="1017725"/>
            <a:ext cx="4271100" cy="355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11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Introduction to Digital Decluttering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Decluttering Your Physical Environment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The Power of Minimalism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Organizing Your Digital Space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The Importance of Backing Up Data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Minimizing Digital Distractions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Benefits of Decluttering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Decluttering Techniques Overview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Starting Small: The First Step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Breaking It Down: Manageable Steps</a:t>
            </a:r>
            <a:endParaRPr sz="1300"/>
          </a:p>
        </p:txBody>
      </p:sp>
      <p:sp>
        <p:nvSpPr>
          <p:cNvPr id="1322" name="Google Shape;1322;p20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Agenda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agenda_1" id="1323" name="Google Shape;1323;p204"/>
          <p:cNvSpPr txBox="1"/>
          <p:nvPr>
            <p:ph idx="1" type="body"/>
          </p:nvPr>
        </p:nvSpPr>
        <p:spPr>
          <a:xfrm>
            <a:off x="4728400" y="1017600"/>
            <a:ext cx="4114800" cy="355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</a:pPr>
            <a:r>
              <a:rPr lang="en-GB" sz="1400"/>
              <a:t>Declutter Regularly: A Routine Task</a:t>
            </a:r>
            <a:endParaRPr sz="1400"/>
          </a:p>
          <a:p>
            <a:pPr indent="-31750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</a:pPr>
            <a:r>
              <a:rPr lang="en-GB" sz="1400"/>
              <a:t>Donating and Discarding: Letting Go</a:t>
            </a:r>
            <a:endParaRPr sz="1400"/>
          </a:p>
          <a:p>
            <a:pPr indent="-31750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</a:pPr>
            <a:r>
              <a:rPr lang="en-GB" sz="1400"/>
              <a:t>Creating Storage Solutions</a:t>
            </a:r>
            <a:endParaRPr sz="1400"/>
          </a:p>
          <a:p>
            <a:pPr indent="-31750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</a:pPr>
            <a:r>
              <a:rPr lang="en-GB" sz="1400"/>
              <a:t>Principle of Minimalism</a:t>
            </a:r>
            <a:endParaRPr sz="1400"/>
          </a:p>
          <a:p>
            <a:pPr indent="-31750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</a:pPr>
            <a:r>
              <a:rPr lang="en-GB" sz="1400"/>
              <a:t>Organizing Digital Files and Folders</a:t>
            </a:r>
            <a:endParaRPr sz="1400"/>
          </a:p>
          <a:p>
            <a:pPr indent="-31750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</a:pPr>
            <a:r>
              <a:rPr lang="en-GB" sz="1400"/>
              <a:t>Email Management System</a:t>
            </a:r>
            <a:endParaRPr sz="1400"/>
          </a:p>
          <a:p>
            <a:pPr indent="-31750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</a:pPr>
            <a:r>
              <a:rPr lang="en-GB" sz="1400"/>
              <a:t>Backing Up Digital Data</a:t>
            </a:r>
            <a:endParaRPr sz="1400"/>
          </a:p>
          <a:p>
            <a:pPr indent="-31750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</a:pPr>
            <a:r>
              <a:rPr lang="en-GB" sz="1400"/>
              <a:t>Reducing Digital Distractions</a:t>
            </a:r>
            <a:endParaRPr sz="1400"/>
          </a:p>
          <a:p>
            <a:pPr indent="-317500" lvl="0" marL="457200" rtl="0" algn="l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Clr>
                <a:schemeClr val="accent1"/>
              </a:buClr>
              <a:buSzPts val="1400"/>
              <a:buChar char="•"/>
            </a:pPr>
            <a:r>
              <a:rPr lang="en-GB" sz="1400"/>
              <a:t>Conclusion: Embrace Decluttering</a:t>
            </a:r>
            <a:endParaRPr sz="1400"/>
          </a:p>
        </p:txBody>
      </p:sp>
      <p:sp>
        <p:nvSpPr>
          <p:cNvPr id="1324" name="Google Shape;1324;p204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5" name="Google Shape;1325;p204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6" name="Google Shape;1326;p204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1</a:t>
            </a:r>
            <a:endParaRPr b="1" sz="1600"/>
          </a:p>
        </p:txBody>
      </p:sp>
      <p:sp>
        <p:nvSpPr>
          <p:cNvPr id="1327" name="Google Shape;1327;p204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1" name="Shape 1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" name="Google Shape;1332;p205"/>
          <p:cNvSpPr/>
          <p:nvPr/>
        </p:nvSpPr>
        <p:spPr>
          <a:xfrm>
            <a:off x="533400" y="1102025"/>
            <a:ext cx="2348100" cy="2048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333" name="Google Shape;1333;p205"/>
          <p:cNvSpPr/>
          <p:nvPr/>
        </p:nvSpPr>
        <p:spPr>
          <a:xfrm>
            <a:off x="3474163" y="1102075"/>
            <a:ext cx="2348100" cy="2048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334" name="Google Shape;1334;p205"/>
          <p:cNvSpPr/>
          <p:nvPr/>
        </p:nvSpPr>
        <p:spPr>
          <a:xfrm>
            <a:off x="6414888" y="1102075"/>
            <a:ext cx="2348100" cy="2048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descr="0" id="1335" name="Google Shape;1335;p20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2550" y="1059875"/>
            <a:ext cx="2348119" cy="20482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1" id="1336" name="Google Shape;1336;p20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23290" y="1059875"/>
            <a:ext cx="2348119" cy="20482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2" id="1337" name="Google Shape;1337;p20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64029" y="1059875"/>
            <a:ext cx="2348119" cy="2048200"/>
          </a:xfrm>
          <a:prstGeom prst="rect">
            <a:avLst/>
          </a:prstGeom>
          <a:noFill/>
          <a:ln>
            <a:noFill/>
          </a:ln>
        </p:spPr>
      </p:pic>
      <p:sp>
        <p:nvSpPr>
          <p:cNvPr descr="title" id="1338" name="Google Shape;1338;p20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Introduction to Digital Decluttering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339" name="Google Shape;1339;p205"/>
          <p:cNvSpPr txBox="1"/>
          <p:nvPr>
            <p:ph idx="1" type="body"/>
          </p:nvPr>
        </p:nvSpPr>
        <p:spPr>
          <a:xfrm>
            <a:off x="457250" y="3553350"/>
            <a:ext cx="2348100" cy="1334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Techniques such as organizing files, managing emails, and minimizing distractions are key aspects of effective digital decluttering.</a:t>
            </a:r>
            <a:endParaRPr sz="1100"/>
          </a:p>
        </p:txBody>
      </p:sp>
      <p:sp>
        <p:nvSpPr>
          <p:cNvPr descr="header_0" id="1340" name="Google Shape;1340;p205"/>
          <p:cNvSpPr txBox="1"/>
          <p:nvPr>
            <p:ph idx="3" type="subTitle"/>
          </p:nvPr>
        </p:nvSpPr>
        <p:spPr>
          <a:xfrm>
            <a:off x="457250" y="3150225"/>
            <a:ext cx="2348100" cy="449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Organizing Techniques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1" id="1341" name="Google Shape;1341;p205"/>
          <p:cNvSpPr txBox="1"/>
          <p:nvPr>
            <p:ph idx="1" type="body"/>
          </p:nvPr>
        </p:nvSpPr>
        <p:spPr>
          <a:xfrm>
            <a:off x="3397977" y="3553350"/>
            <a:ext cx="2348100" cy="1334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Organizing digital space can lead to improved well-being and happiness by creating a clutter-free environment.</a:t>
            </a:r>
            <a:endParaRPr sz="1100"/>
          </a:p>
        </p:txBody>
      </p:sp>
      <p:sp>
        <p:nvSpPr>
          <p:cNvPr descr="header_1" id="1342" name="Google Shape;1342;p205"/>
          <p:cNvSpPr txBox="1"/>
          <p:nvPr>
            <p:ph idx="3" type="subTitle"/>
          </p:nvPr>
        </p:nvSpPr>
        <p:spPr>
          <a:xfrm>
            <a:off x="3397977" y="3150225"/>
            <a:ext cx="2348100" cy="449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Well-being and Happiness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2" id="1343" name="Google Shape;1343;p205"/>
          <p:cNvSpPr txBox="1"/>
          <p:nvPr>
            <p:ph idx="1" type="body"/>
          </p:nvPr>
        </p:nvSpPr>
        <p:spPr>
          <a:xfrm>
            <a:off x="6338675" y="3553350"/>
            <a:ext cx="2348100" cy="1334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Digital decluttering is essential for reducing stress and increasing productivity in today's digital age.</a:t>
            </a:r>
            <a:endParaRPr sz="1100"/>
          </a:p>
        </p:txBody>
      </p:sp>
      <p:sp>
        <p:nvSpPr>
          <p:cNvPr descr="header_2" id="1344" name="Google Shape;1344;p205"/>
          <p:cNvSpPr txBox="1"/>
          <p:nvPr>
            <p:ph idx="3" type="subTitle"/>
          </p:nvPr>
        </p:nvSpPr>
        <p:spPr>
          <a:xfrm>
            <a:off x="6338675" y="3150225"/>
            <a:ext cx="2348100" cy="449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Productivity and Stress Reduction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345" name="Google Shape;1345;p205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6" name="Google Shape;1346;p205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7" name="Google Shape;1347;p205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1</a:t>
            </a:r>
            <a:endParaRPr b="1" sz="1600"/>
          </a:p>
        </p:txBody>
      </p:sp>
      <p:sp>
        <p:nvSpPr>
          <p:cNvPr id="1348" name="Google Shape;1348;p205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52" name="Shape 1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detail_2" id="1353" name="Google Shape;1353;p206"/>
          <p:cNvSpPr txBox="1"/>
          <p:nvPr>
            <p:ph idx="2" type="body"/>
          </p:nvPr>
        </p:nvSpPr>
        <p:spPr>
          <a:xfrm>
            <a:off x="1144975" y="3617375"/>
            <a:ext cx="3045000" cy="950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Break down larger tasks into smaller, manageable steps to make the decluttering process more achievable.</a:t>
            </a:r>
            <a:endParaRPr/>
          </a:p>
        </p:txBody>
      </p:sp>
      <p:sp>
        <p:nvSpPr>
          <p:cNvPr descr="detail_1" id="1354" name="Google Shape;1354;p206"/>
          <p:cNvSpPr txBox="1"/>
          <p:nvPr>
            <p:ph idx="1" type="body"/>
          </p:nvPr>
        </p:nvSpPr>
        <p:spPr>
          <a:xfrm>
            <a:off x="1144975" y="2440232"/>
            <a:ext cx="3045000" cy="950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Start small by decluttering one area at a time, like a drawer or closet, to avoid feeling overwhelmed.</a:t>
            </a:r>
            <a:endParaRPr/>
          </a:p>
        </p:txBody>
      </p:sp>
      <p:sp>
        <p:nvSpPr>
          <p:cNvPr descr="detail_0" id="1355" name="Google Shape;1355;p206"/>
          <p:cNvSpPr txBox="1"/>
          <p:nvPr>
            <p:ph idx="3" type="body"/>
          </p:nvPr>
        </p:nvSpPr>
        <p:spPr>
          <a:xfrm>
            <a:off x="1144975" y="1263100"/>
            <a:ext cx="3045000" cy="950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Simplify and organize your physical space for a more functional and stress-free environment.</a:t>
            </a:r>
            <a:endParaRPr sz="1400"/>
          </a:p>
        </p:txBody>
      </p:sp>
      <p:sp>
        <p:nvSpPr>
          <p:cNvPr descr="title" id="1356" name="Google Shape;1356;p20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Decluttering Your Physical Environment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5" id="1357" name="Google Shape;1357;p206"/>
          <p:cNvSpPr txBox="1"/>
          <p:nvPr>
            <p:ph idx="2" type="body"/>
          </p:nvPr>
        </p:nvSpPr>
        <p:spPr>
          <a:xfrm>
            <a:off x="5149425" y="3617378"/>
            <a:ext cx="3109200" cy="950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300"/>
              <a:t>Invest in storage containers, shelves, and organizers to maximize space, keep items organized, and use labels for easy identification.</a:t>
            </a:r>
            <a:endParaRPr sz="1300"/>
          </a:p>
        </p:txBody>
      </p:sp>
      <p:sp>
        <p:nvSpPr>
          <p:cNvPr descr="detail_4" id="1358" name="Google Shape;1358;p206"/>
          <p:cNvSpPr txBox="1"/>
          <p:nvPr>
            <p:ph idx="1" type="body"/>
          </p:nvPr>
        </p:nvSpPr>
        <p:spPr>
          <a:xfrm>
            <a:off x="5149425" y="2440233"/>
            <a:ext cx="3109200" cy="950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Consider donating or discarding items you no longer need to create more space and help others.</a:t>
            </a:r>
            <a:endParaRPr/>
          </a:p>
        </p:txBody>
      </p:sp>
      <p:sp>
        <p:nvSpPr>
          <p:cNvPr descr="detail_3" id="1359" name="Google Shape;1359;p206"/>
          <p:cNvSpPr txBox="1"/>
          <p:nvPr>
            <p:ph idx="3" type="body"/>
          </p:nvPr>
        </p:nvSpPr>
        <p:spPr>
          <a:xfrm>
            <a:off x="5149425" y="1263100"/>
            <a:ext cx="3109200" cy="950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Regularly set aside time to declutter and organize your surroundings to maintain a clutter-free space.</a:t>
            </a:r>
            <a:endParaRPr sz="1400"/>
          </a:p>
        </p:txBody>
      </p:sp>
      <p:sp>
        <p:nvSpPr>
          <p:cNvPr id="1360" name="Google Shape;1360;p206"/>
          <p:cNvSpPr/>
          <p:nvPr/>
        </p:nvSpPr>
        <p:spPr>
          <a:xfrm>
            <a:off x="621963" y="1511200"/>
            <a:ext cx="361800" cy="361800"/>
          </a:xfrm>
          <a:prstGeom prst="ellipse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61" name="Google Shape;1361;p206"/>
          <p:cNvSpPr/>
          <p:nvPr/>
        </p:nvSpPr>
        <p:spPr>
          <a:xfrm>
            <a:off x="621963" y="2734675"/>
            <a:ext cx="361800" cy="361800"/>
          </a:xfrm>
          <a:prstGeom prst="ellipse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62" name="Google Shape;1362;p206"/>
          <p:cNvSpPr/>
          <p:nvPr/>
        </p:nvSpPr>
        <p:spPr>
          <a:xfrm>
            <a:off x="621963" y="3911800"/>
            <a:ext cx="361800" cy="361800"/>
          </a:xfrm>
          <a:prstGeom prst="ellipse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63" name="Google Shape;1363;p206"/>
          <p:cNvSpPr/>
          <p:nvPr/>
        </p:nvSpPr>
        <p:spPr>
          <a:xfrm>
            <a:off x="4591738" y="1511200"/>
            <a:ext cx="361800" cy="361800"/>
          </a:xfrm>
          <a:prstGeom prst="ellipse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4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64" name="Google Shape;1364;p206"/>
          <p:cNvSpPr/>
          <p:nvPr/>
        </p:nvSpPr>
        <p:spPr>
          <a:xfrm>
            <a:off x="4591738" y="2734675"/>
            <a:ext cx="361800" cy="361800"/>
          </a:xfrm>
          <a:prstGeom prst="ellipse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5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65" name="Google Shape;1365;p206"/>
          <p:cNvSpPr/>
          <p:nvPr/>
        </p:nvSpPr>
        <p:spPr>
          <a:xfrm>
            <a:off x="4591738" y="3911800"/>
            <a:ext cx="361800" cy="361800"/>
          </a:xfrm>
          <a:prstGeom prst="ellipse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6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66" name="Google Shape;1366;p206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67" name="Google Shape;1367;p206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68" name="Google Shape;1368;p206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1</a:t>
            </a:r>
            <a:endParaRPr b="1" sz="1600"/>
          </a:p>
        </p:txBody>
      </p:sp>
      <p:sp>
        <p:nvSpPr>
          <p:cNvPr id="1369" name="Google Shape;1369;p206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373" name="Shape 1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4" name="Google Shape;1374;p207"/>
          <p:cNvSpPr/>
          <p:nvPr/>
        </p:nvSpPr>
        <p:spPr>
          <a:xfrm>
            <a:off x="4234775" y="1201950"/>
            <a:ext cx="731400" cy="7314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75" name="Google Shape;1375;p207"/>
          <p:cNvSpPr/>
          <p:nvPr/>
        </p:nvSpPr>
        <p:spPr>
          <a:xfrm>
            <a:off x="7007975" y="1201950"/>
            <a:ext cx="731400" cy="7314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76" name="Google Shape;1376;p207"/>
          <p:cNvSpPr/>
          <p:nvPr/>
        </p:nvSpPr>
        <p:spPr>
          <a:xfrm>
            <a:off x="7008125" y="2978325"/>
            <a:ext cx="731400" cy="7314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77" name="Google Shape;1377;p207"/>
          <p:cNvSpPr/>
          <p:nvPr/>
        </p:nvSpPr>
        <p:spPr>
          <a:xfrm>
            <a:off x="4236275" y="2978325"/>
            <a:ext cx="731400" cy="7314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78" name="Google Shape;1378;p207"/>
          <p:cNvSpPr/>
          <p:nvPr/>
        </p:nvSpPr>
        <p:spPr>
          <a:xfrm>
            <a:off x="1408125" y="2978325"/>
            <a:ext cx="731400" cy="7314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79" name="Google Shape;1379;p207"/>
          <p:cNvSpPr txBox="1"/>
          <p:nvPr>
            <p:ph idx="6" type="subTitle"/>
          </p:nvPr>
        </p:nvSpPr>
        <p:spPr>
          <a:xfrm>
            <a:off x="7064525" y="1258350"/>
            <a:ext cx="618600" cy="618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-GB"/>
              <a:t>3</a:t>
            </a:r>
            <a:endParaRPr/>
          </a:p>
        </p:txBody>
      </p:sp>
      <p:sp>
        <p:nvSpPr>
          <p:cNvPr id="1380" name="Google Shape;1380;p207"/>
          <p:cNvSpPr txBox="1"/>
          <p:nvPr>
            <p:ph idx="5" type="subTitle"/>
          </p:nvPr>
        </p:nvSpPr>
        <p:spPr>
          <a:xfrm>
            <a:off x="4291175" y="1258350"/>
            <a:ext cx="618600" cy="618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-GB"/>
              <a:t>2</a:t>
            </a:r>
            <a:endParaRPr/>
          </a:p>
        </p:txBody>
      </p:sp>
      <p:sp>
        <p:nvSpPr>
          <p:cNvPr descr="detail_1" id="1381" name="Google Shape;1381;p207"/>
          <p:cNvSpPr txBox="1"/>
          <p:nvPr>
            <p:ph idx="2" type="body"/>
          </p:nvPr>
        </p:nvSpPr>
        <p:spPr>
          <a:xfrm>
            <a:off x="3259175" y="1944063"/>
            <a:ext cx="26265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ctr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Implement an email management system to keep your inbox organized and clutter-free.</a:t>
            </a:r>
            <a:endParaRPr sz="1100"/>
          </a:p>
        </p:txBody>
      </p:sp>
      <p:sp>
        <p:nvSpPr>
          <p:cNvPr descr="detail_2" id="1382" name="Google Shape;1382;p207"/>
          <p:cNvSpPr txBox="1"/>
          <p:nvPr>
            <p:ph idx="3" type="body"/>
          </p:nvPr>
        </p:nvSpPr>
        <p:spPr>
          <a:xfrm>
            <a:off x="6060584" y="1944063"/>
            <a:ext cx="26265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Delete duplicates, old documents, and unnecessary apps or files to free up space and improve efficiency.</a:t>
            </a:r>
            <a:endParaRPr sz="1100"/>
          </a:p>
        </p:txBody>
      </p:sp>
      <p:sp>
        <p:nvSpPr>
          <p:cNvPr descr="title" id="1383" name="Google Shape;1383;p20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Organizing Your Digital Space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384" name="Google Shape;1384;p207"/>
          <p:cNvSpPr txBox="1"/>
          <p:nvPr>
            <p:ph idx="1" type="body"/>
          </p:nvPr>
        </p:nvSpPr>
        <p:spPr>
          <a:xfrm>
            <a:off x="457463" y="1944063"/>
            <a:ext cx="26265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ctr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Organize all files and folders into logical categories on your digital devices.</a:t>
            </a:r>
            <a:endParaRPr sz="1100"/>
          </a:p>
        </p:txBody>
      </p:sp>
      <p:sp>
        <p:nvSpPr>
          <p:cNvPr id="1385" name="Google Shape;1385;p207"/>
          <p:cNvSpPr/>
          <p:nvPr/>
        </p:nvSpPr>
        <p:spPr>
          <a:xfrm>
            <a:off x="1405025" y="1201950"/>
            <a:ext cx="731400" cy="7314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86" name="Google Shape;1386;p207"/>
          <p:cNvSpPr txBox="1"/>
          <p:nvPr>
            <p:ph idx="4" type="subTitle"/>
          </p:nvPr>
        </p:nvSpPr>
        <p:spPr>
          <a:xfrm>
            <a:off x="1461275" y="1258350"/>
            <a:ext cx="618600" cy="618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-GB"/>
              <a:t>1</a:t>
            </a:r>
            <a:endParaRPr/>
          </a:p>
        </p:txBody>
      </p:sp>
      <p:sp>
        <p:nvSpPr>
          <p:cNvPr descr="detail_3" id="1387" name="Google Shape;1387;p207"/>
          <p:cNvSpPr txBox="1"/>
          <p:nvPr>
            <p:ph idx="7" type="body"/>
          </p:nvPr>
        </p:nvSpPr>
        <p:spPr>
          <a:xfrm>
            <a:off x="457250" y="3739375"/>
            <a:ext cx="26265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Regularly archive or delete emails to maintain a clean inbox.</a:t>
            </a:r>
            <a:endParaRPr sz="1100"/>
          </a:p>
        </p:txBody>
      </p:sp>
      <p:sp>
        <p:nvSpPr>
          <p:cNvPr descr="detail_4" id="1388" name="Google Shape;1388;p207"/>
          <p:cNvSpPr txBox="1"/>
          <p:nvPr>
            <p:ph idx="8" type="body"/>
          </p:nvPr>
        </p:nvSpPr>
        <p:spPr>
          <a:xfrm>
            <a:off x="3258950" y="3739375"/>
            <a:ext cx="26265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ctr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Unsubscribe from unnecessary mailing lists to reduce inbox clutter and distractions.</a:t>
            </a:r>
            <a:endParaRPr sz="1100"/>
          </a:p>
        </p:txBody>
      </p:sp>
      <p:sp>
        <p:nvSpPr>
          <p:cNvPr descr="detail_5" id="1389" name="Google Shape;1389;p207"/>
          <p:cNvSpPr txBox="1"/>
          <p:nvPr>
            <p:ph idx="9" type="body"/>
          </p:nvPr>
        </p:nvSpPr>
        <p:spPr>
          <a:xfrm>
            <a:off x="6060275" y="3739375"/>
            <a:ext cx="26265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ctr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Use cloud storage services or external hard drives for secure backups of important digital files.</a:t>
            </a:r>
            <a:endParaRPr sz="1100"/>
          </a:p>
        </p:txBody>
      </p:sp>
      <p:sp>
        <p:nvSpPr>
          <p:cNvPr id="1390" name="Google Shape;1390;p207"/>
          <p:cNvSpPr txBox="1"/>
          <p:nvPr>
            <p:ph idx="13" type="subTitle"/>
          </p:nvPr>
        </p:nvSpPr>
        <p:spPr>
          <a:xfrm>
            <a:off x="1461175" y="3034725"/>
            <a:ext cx="618600" cy="618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-GB"/>
              <a:t>4</a:t>
            </a:r>
            <a:endParaRPr/>
          </a:p>
        </p:txBody>
      </p:sp>
      <p:sp>
        <p:nvSpPr>
          <p:cNvPr id="1391" name="Google Shape;1391;p207"/>
          <p:cNvSpPr txBox="1"/>
          <p:nvPr>
            <p:ph idx="14" type="subTitle"/>
          </p:nvPr>
        </p:nvSpPr>
        <p:spPr>
          <a:xfrm>
            <a:off x="4292675" y="3034725"/>
            <a:ext cx="618600" cy="618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-GB"/>
              <a:t>5</a:t>
            </a:r>
            <a:endParaRPr/>
          </a:p>
        </p:txBody>
      </p:sp>
      <p:sp>
        <p:nvSpPr>
          <p:cNvPr id="1392" name="Google Shape;1392;p207"/>
          <p:cNvSpPr txBox="1"/>
          <p:nvPr>
            <p:ph idx="15" type="subTitle"/>
          </p:nvPr>
        </p:nvSpPr>
        <p:spPr>
          <a:xfrm>
            <a:off x="7064425" y="3034725"/>
            <a:ext cx="618600" cy="618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-GB"/>
              <a:t>6</a:t>
            </a:r>
            <a:endParaRPr/>
          </a:p>
        </p:txBody>
      </p:sp>
      <p:sp>
        <p:nvSpPr>
          <p:cNvPr id="1393" name="Google Shape;1393;p207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4" name="Google Shape;1394;p207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5" name="Google Shape;1395;p207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1</a:t>
            </a:r>
            <a:endParaRPr b="1" sz="1600"/>
          </a:p>
        </p:txBody>
      </p:sp>
      <p:sp>
        <p:nvSpPr>
          <p:cNvPr id="1396" name="Google Shape;1396;p207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00" name="Shape 1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1" name="Google Shape;1401;p208"/>
          <p:cNvSpPr/>
          <p:nvPr/>
        </p:nvSpPr>
        <p:spPr>
          <a:xfrm>
            <a:off x="690500" y="1127725"/>
            <a:ext cx="2048100" cy="2048100"/>
          </a:xfrm>
          <a:prstGeom prst="ellipse">
            <a:avLst/>
          </a:prstGeom>
          <a:solidFill>
            <a:srgbClr val="B5D6B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02" name="Google Shape;1402;p208"/>
          <p:cNvSpPr/>
          <p:nvPr/>
        </p:nvSpPr>
        <p:spPr>
          <a:xfrm>
            <a:off x="3548525" y="1127725"/>
            <a:ext cx="2048100" cy="2048100"/>
          </a:xfrm>
          <a:prstGeom prst="ellipse">
            <a:avLst/>
          </a:prstGeom>
          <a:solidFill>
            <a:srgbClr val="0254D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03" name="Google Shape;1403;p208"/>
          <p:cNvSpPr/>
          <p:nvPr/>
        </p:nvSpPr>
        <p:spPr>
          <a:xfrm>
            <a:off x="6406550" y="1127725"/>
            <a:ext cx="2048100" cy="20481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title" id="1404" name="Google Shape;1404;p20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The Importance of Backing Up Data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405" name="Google Shape;1405;p208"/>
          <p:cNvSpPr txBox="1"/>
          <p:nvPr>
            <p:ph idx="1" type="body"/>
          </p:nvPr>
        </p:nvSpPr>
        <p:spPr>
          <a:xfrm>
            <a:off x="457250" y="3629550"/>
            <a:ext cx="25146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Utilize cloud storage services or external hard drives for secure backups.</a:t>
            </a:r>
            <a:endParaRPr sz="1100"/>
          </a:p>
        </p:txBody>
      </p:sp>
      <p:sp>
        <p:nvSpPr>
          <p:cNvPr descr="header_0" id="1406" name="Google Shape;1406;p208"/>
          <p:cNvSpPr txBox="1"/>
          <p:nvPr>
            <p:ph idx="3" type="subTitle"/>
          </p:nvPr>
        </p:nvSpPr>
        <p:spPr>
          <a:xfrm>
            <a:off x="456688" y="3285825"/>
            <a:ext cx="25146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Utilize Cloud Storage Services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1" id="1407" name="Google Shape;1407;p208"/>
          <p:cNvSpPr txBox="1"/>
          <p:nvPr>
            <p:ph idx="1" type="body"/>
          </p:nvPr>
        </p:nvSpPr>
        <p:spPr>
          <a:xfrm>
            <a:off x="3315263" y="3629550"/>
            <a:ext cx="25146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Being prepared with backups ensures protection against data loss incidents.</a:t>
            </a:r>
            <a:endParaRPr sz="1100"/>
          </a:p>
        </p:txBody>
      </p:sp>
      <p:sp>
        <p:nvSpPr>
          <p:cNvPr descr="header_1" id="1408" name="Google Shape;1408;p208"/>
          <p:cNvSpPr txBox="1"/>
          <p:nvPr>
            <p:ph idx="3" type="subTitle"/>
          </p:nvPr>
        </p:nvSpPr>
        <p:spPr>
          <a:xfrm>
            <a:off x="3314700" y="3285825"/>
            <a:ext cx="25146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Ensure Data Protection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2" id="1409" name="Google Shape;1409;p208"/>
          <p:cNvSpPr txBox="1"/>
          <p:nvPr>
            <p:ph idx="1" type="body"/>
          </p:nvPr>
        </p:nvSpPr>
        <p:spPr>
          <a:xfrm>
            <a:off x="6173275" y="3629550"/>
            <a:ext cx="25146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Regularly back up important digital files to prevent data loss.</a:t>
            </a:r>
            <a:endParaRPr sz="1100"/>
          </a:p>
        </p:txBody>
      </p:sp>
      <p:sp>
        <p:nvSpPr>
          <p:cNvPr descr="header_2" id="1410" name="Google Shape;1410;p208"/>
          <p:cNvSpPr txBox="1"/>
          <p:nvPr>
            <p:ph idx="3" type="subTitle"/>
          </p:nvPr>
        </p:nvSpPr>
        <p:spPr>
          <a:xfrm>
            <a:off x="6172713" y="3285825"/>
            <a:ext cx="25146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Regular Backups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1411" name="Google Shape;1411;p208"/>
          <p:cNvPicPr preferRelativeResize="0"/>
          <p:nvPr/>
        </p:nvPicPr>
        <p:blipFill rotWithShape="1">
          <a:blip r:embed="rId3">
            <a:alphaModFix/>
          </a:blip>
          <a:srcRect b="12495" l="0" r="0" t="12502"/>
          <a:stretch/>
        </p:blipFill>
        <p:spPr>
          <a:xfrm>
            <a:off x="690500" y="1127725"/>
            <a:ext cx="2048100" cy="2048100"/>
          </a:xfrm>
          <a:prstGeom prst="ellipse">
            <a:avLst/>
          </a:prstGeom>
          <a:noFill/>
          <a:ln>
            <a:noFill/>
          </a:ln>
        </p:spPr>
      </p:pic>
      <p:pic>
        <p:nvPicPr>
          <p:cNvPr descr="1" id="1412" name="Google Shape;1412;p208"/>
          <p:cNvPicPr preferRelativeResize="0"/>
          <p:nvPr/>
        </p:nvPicPr>
        <p:blipFill rotWithShape="1">
          <a:blip r:embed="rId4">
            <a:alphaModFix/>
          </a:blip>
          <a:srcRect b="16626" l="0" r="0" t="16626"/>
          <a:stretch/>
        </p:blipFill>
        <p:spPr>
          <a:xfrm>
            <a:off x="3548525" y="1127725"/>
            <a:ext cx="2048100" cy="2048100"/>
          </a:xfrm>
          <a:prstGeom prst="ellipse">
            <a:avLst/>
          </a:prstGeom>
          <a:noFill/>
          <a:ln>
            <a:noFill/>
          </a:ln>
        </p:spPr>
      </p:pic>
      <p:pic>
        <p:nvPicPr>
          <p:cNvPr descr="2" id="1413" name="Google Shape;1413;p208"/>
          <p:cNvPicPr preferRelativeResize="0"/>
          <p:nvPr/>
        </p:nvPicPr>
        <p:blipFill rotWithShape="1">
          <a:blip r:embed="rId5">
            <a:alphaModFix/>
          </a:blip>
          <a:srcRect b="16675" l="0" r="0" t="16675"/>
          <a:stretch/>
        </p:blipFill>
        <p:spPr>
          <a:xfrm>
            <a:off x="6406550" y="1127725"/>
            <a:ext cx="2048100" cy="20481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1414" name="Google Shape;1414;p208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5" name="Google Shape;1415;p208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6" name="Google Shape;1416;p208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1</a:t>
            </a:r>
            <a:endParaRPr b="1" sz="1600"/>
          </a:p>
        </p:txBody>
      </p:sp>
      <p:sp>
        <p:nvSpPr>
          <p:cNvPr id="1417" name="Google Shape;1417;p208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21" name="Shape 1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detail_2" id="1422" name="Google Shape;1422;p209"/>
          <p:cNvSpPr txBox="1"/>
          <p:nvPr>
            <p:ph idx="2" type="body"/>
          </p:nvPr>
        </p:nvSpPr>
        <p:spPr>
          <a:xfrm>
            <a:off x="457200" y="3549930"/>
            <a:ext cx="6862500" cy="928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Create a distraction-free digital environment for increased focus and productivity.</a:t>
            </a:r>
            <a:endParaRPr/>
          </a:p>
        </p:txBody>
      </p:sp>
      <p:sp>
        <p:nvSpPr>
          <p:cNvPr descr="detail_1" id="1423" name="Google Shape;1423;p209"/>
          <p:cNvSpPr txBox="1"/>
          <p:nvPr>
            <p:ph idx="1" type="body"/>
          </p:nvPr>
        </p:nvSpPr>
        <p:spPr>
          <a:xfrm>
            <a:off x="457200" y="2399852"/>
            <a:ext cx="6862500" cy="928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Set specific times for checking emails, messages, and social media.</a:t>
            </a:r>
            <a:endParaRPr/>
          </a:p>
        </p:txBody>
      </p:sp>
      <p:sp>
        <p:nvSpPr>
          <p:cNvPr descr="detail_0" id="1424" name="Google Shape;1424;p209"/>
          <p:cNvSpPr txBox="1"/>
          <p:nvPr>
            <p:ph idx="3" type="body"/>
          </p:nvPr>
        </p:nvSpPr>
        <p:spPr>
          <a:xfrm>
            <a:off x="457200" y="1249775"/>
            <a:ext cx="6862500" cy="928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Disable unnecessary notifications on devices.</a:t>
            </a:r>
            <a:endParaRPr sz="1400"/>
          </a:p>
        </p:txBody>
      </p:sp>
      <p:sp>
        <p:nvSpPr>
          <p:cNvPr descr="title" id="1425" name="Google Shape;1425;p20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Minimizing Digital Distractions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cxnSp>
        <p:nvCxnSpPr>
          <p:cNvPr id="1426" name="Google Shape;1426;p209"/>
          <p:cNvCxnSpPr/>
          <p:nvPr/>
        </p:nvCxnSpPr>
        <p:spPr>
          <a:xfrm>
            <a:off x="457200" y="2289111"/>
            <a:ext cx="77706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427" name="Google Shape;1427;p209"/>
          <p:cNvCxnSpPr/>
          <p:nvPr/>
        </p:nvCxnSpPr>
        <p:spPr>
          <a:xfrm>
            <a:off x="457200" y="3439189"/>
            <a:ext cx="77706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428" name="Google Shape;1428;p209"/>
          <p:cNvCxnSpPr/>
          <p:nvPr/>
        </p:nvCxnSpPr>
        <p:spPr>
          <a:xfrm>
            <a:off x="457200" y="1149650"/>
            <a:ext cx="77706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429" name="Google Shape;1429;p209"/>
          <p:cNvCxnSpPr/>
          <p:nvPr/>
        </p:nvCxnSpPr>
        <p:spPr>
          <a:xfrm>
            <a:off x="457200" y="4578650"/>
            <a:ext cx="77706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430" name="Google Shape;1430;p209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31" name="Google Shape;1431;p209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32" name="Google Shape;1432;p209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1</a:t>
            </a:r>
            <a:endParaRPr b="1" sz="1600"/>
          </a:p>
        </p:txBody>
      </p:sp>
      <p:sp>
        <p:nvSpPr>
          <p:cNvPr id="1433" name="Google Shape;1433;p209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37" name="Shape 1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detail_2" id="1438" name="Google Shape;1438;p210"/>
          <p:cNvSpPr txBox="1"/>
          <p:nvPr>
            <p:ph idx="6" type="body"/>
          </p:nvPr>
        </p:nvSpPr>
        <p:spPr>
          <a:xfrm>
            <a:off x="4637244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Improved well-being is achieved through decluttering by promoting mental clarity and reducing feelings of overwhelm.</a:t>
            </a:r>
            <a:endParaRPr/>
          </a:p>
        </p:txBody>
      </p:sp>
      <p:sp>
        <p:nvSpPr>
          <p:cNvPr descr="detail_1" id="1439" name="Google Shape;1439;p210"/>
          <p:cNvSpPr txBox="1"/>
          <p:nvPr>
            <p:ph idx="5" type="body"/>
          </p:nvPr>
        </p:nvSpPr>
        <p:spPr>
          <a:xfrm>
            <a:off x="2547197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A clutter-free environment leads to increased productivity as it allows for better focus and efficiency in tasks.</a:t>
            </a:r>
            <a:endParaRPr/>
          </a:p>
        </p:txBody>
      </p:sp>
      <p:sp>
        <p:nvSpPr>
          <p:cNvPr descr="detail_0" id="1440" name="Google Shape;1440;p210"/>
          <p:cNvSpPr txBox="1"/>
          <p:nvPr>
            <p:ph idx="4" type="body"/>
          </p:nvPr>
        </p:nvSpPr>
        <p:spPr>
          <a:xfrm>
            <a:off x="457150" y="1846350"/>
            <a:ext cx="1959600" cy="23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Decluttering reduces stress by creating a sense of order and cleanliness in your physical and digital spaces.</a:t>
            </a:r>
            <a:endParaRPr/>
          </a:p>
        </p:txBody>
      </p:sp>
      <p:sp>
        <p:nvSpPr>
          <p:cNvPr descr="title" id="1441" name="Google Shape;1441;p21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Benefits of Decluttering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42" name="Google Shape;1442;p210"/>
          <p:cNvSpPr txBox="1"/>
          <p:nvPr>
            <p:ph idx="1" type="subTitle"/>
          </p:nvPr>
        </p:nvSpPr>
        <p:spPr>
          <a:xfrm>
            <a:off x="2547182" y="1371750"/>
            <a:ext cx="1774200" cy="47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700">
                <a:solidFill>
                  <a:schemeClr val="accent2"/>
                </a:solidFill>
              </a:rPr>
              <a:t>02</a:t>
            </a:r>
            <a:endParaRPr sz="2700">
              <a:solidFill>
                <a:schemeClr val="accent2"/>
              </a:solidFill>
            </a:endParaRPr>
          </a:p>
        </p:txBody>
      </p:sp>
      <p:sp>
        <p:nvSpPr>
          <p:cNvPr id="1443" name="Google Shape;1443;p210"/>
          <p:cNvSpPr txBox="1"/>
          <p:nvPr>
            <p:ph idx="2" type="subTitle"/>
          </p:nvPr>
        </p:nvSpPr>
        <p:spPr>
          <a:xfrm>
            <a:off x="4637230" y="1371750"/>
            <a:ext cx="1774200" cy="47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700">
                <a:solidFill>
                  <a:schemeClr val="accent2"/>
                </a:solidFill>
              </a:rPr>
              <a:t>03</a:t>
            </a:r>
            <a:endParaRPr sz="2700">
              <a:solidFill>
                <a:schemeClr val="accent2"/>
              </a:solidFill>
            </a:endParaRPr>
          </a:p>
        </p:txBody>
      </p:sp>
      <p:sp>
        <p:nvSpPr>
          <p:cNvPr id="1444" name="Google Shape;1444;p210"/>
          <p:cNvSpPr txBox="1"/>
          <p:nvPr>
            <p:ph idx="3" type="subTitle"/>
          </p:nvPr>
        </p:nvSpPr>
        <p:spPr>
          <a:xfrm>
            <a:off x="457125" y="1371750"/>
            <a:ext cx="1774200" cy="47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700">
                <a:solidFill>
                  <a:schemeClr val="accent2"/>
                </a:solidFill>
              </a:rPr>
              <a:t>01</a:t>
            </a:r>
            <a:endParaRPr sz="2700">
              <a:solidFill>
                <a:schemeClr val="accent2"/>
              </a:solidFill>
            </a:endParaRPr>
          </a:p>
        </p:txBody>
      </p:sp>
      <p:sp>
        <p:nvSpPr>
          <p:cNvPr id="1445" name="Google Shape;1445;p210"/>
          <p:cNvSpPr txBox="1"/>
          <p:nvPr>
            <p:ph idx="7" type="subTitle"/>
          </p:nvPr>
        </p:nvSpPr>
        <p:spPr>
          <a:xfrm>
            <a:off x="6727263" y="1371750"/>
            <a:ext cx="1774200" cy="47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700">
                <a:solidFill>
                  <a:schemeClr val="accent2"/>
                </a:solidFill>
              </a:rPr>
              <a:t>04</a:t>
            </a:r>
            <a:endParaRPr sz="2700">
              <a:solidFill>
                <a:schemeClr val="accent2"/>
              </a:solidFill>
            </a:endParaRPr>
          </a:p>
        </p:txBody>
      </p:sp>
      <p:sp>
        <p:nvSpPr>
          <p:cNvPr descr="detail_3" id="1446" name="Google Shape;1446;p210"/>
          <p:cNvSpPr txBox="1"/>
          <p:nvPr>
            <p:ph idx="8" type="body"/>
          </p:nvPr>
        </p:nvSpPr>
        <p:spPr>
          <a:xfrm>
            <a:off x="6727276" y="1846350"/>
            <a:ext cx="1959600" cy="23541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Decluttering contributes to overall happiness by creating a more organized and harmonious living and working environment.</a:t>
            </a:r>
            <a:endParaRPr/>
          </a:p>
        </p:txBody>
      </p:sp>
      <p:sp>
        <p:nvSpPr>
          <p:cNvPr id="1447" name="Google Shape;1447;p210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48" name="Google Shape;1448;p210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49" name="Google Shape;1449;p210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1</a:t>
            </a:r>
            <a:endParaRPr b="1" sz="1600"/>
          </a:p>
        </p:txBody>
      </p:sp>
      <p:sp>
        <p:nvSpPr>
          <p:cNvPr id="1450" name="Google Shape;1450;p210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1454" name="Shape 1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5" name="Google Shape;1455;p211"/>
          <p:cNvSpPr/>
          <p:nvPr/>
        </p:nvSpPr>
        <p:spPr>
          <a:xfrm>
            <a:off x="457313" y="1250597"/>
            <a:ext cx="1959600" cy="332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56" name="Google Shape;1456;p211"/>
          <p:cNvSpPr/>
          <p:nvPr/>
        </p:nvSpPr>
        <p:spPr>
          <a:xfrm>
            <a:off x="2547247" y="1250597"/>
            <a:ext cx="1959600" cy="332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1457" name="Google Shape;1457;p211"/>
          <p:cNvSpPr/>
          <p:nvPr/>
        </p:nvSpPr>
        <p:spPr>
          <a:xfrm>
            <a:off x="4637182" y="1250597"/>
            <a:ext cx="1959600" cy="332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58" name="Google Shape;1458;p211"/>
          <p:cNvSpPr/>
          <p:nvPr/>
        </p:nvSpPr>
        <p:spPr>
          <a:xfrm>
            <a:off x="6727126" y="1250597"/>
            <a:ext cx="1959600" cy="332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header_2" id="1459" name="Google Shape;1459;p211"/>
          <p:cNvSpPr txBox="1"/>
          <p:nvPr>
            <p:ph idx="6" type="subTitle"/>
          </p:nvPr>
        </p:nvSpPr>
        <p:spPr>
          <a:xfrm>
            <a:off x="4637207" y="1813375"/>
            <a:ext cx="1959600" cy="594000"/>
          </a:xfrm>
          <a:prstGeom prst="rect">
            <a:avLst/>
          </a:prstGeom>
        </p:spPr>
        <p:txBody>
          <a:bodyPr anchorCtr="0" anchor="ctr" bIns="0" lIns="137150" spcFirstLastPara="1" rIns="13715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Practice Minimalism</a:t>
            </a:r>
            <a:endParaRPr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0" id="1460" name="Google Shape;1460;p211"/>
          <p:cNvSpPr txBox="1"/>
          <p:nvPr>
            <p:ph idx="1" type="body"/>
          </p:nvPr>
        </p:nvSpPr>
        <p:spPr>
          <a:xfrm>
            <a:off x="457200" y="2407456"/>
            <a:ext cx="1959600" cy="216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Start by simplifying and organizing your physical environment to create a stress-free living or working space.</a:t>
            </a:r>
            <a:endParaRPr sz="1200"/>
          </a:p>
        </p:txBody>
      </p:sp>
      <p:sp>
        <p:nvSpPr>
          <p:cNvPr descr="header_0" id="1461" name="Google Shape;1461;p211"/>
          <p:cNvSpPr txBox="1"/>
          <p:nvPr>
            <p:ph idx="4" type="subTitle"/>
          </p:nvPr>
        </p:nvSpPr>
        <p:spPr>
          <a:xfrm>
            <a:off x="457225" y="1813375"/>
            <a:ext cx="1959600" cy="59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137150" spcFirstLastPara="1" rIns="13715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Simplify Surroundings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header_1" id="1462" name="Google Shape;1462;p211"/>
          <p:cNvSpPr txBox="1"/>
          <p:nvPr>
            <p:ph idx="5" type="subTitle"/>
          </p:nvPr>
        </p:nvSpPr>
        <p:spPr>
          <a:xfrm>
            <a:off x="2547216" y="1813375"/>
            <a:ext cx="1959600" cy="59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137150" spcFirstLastPara="1" rIns="13715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Organize Digital Space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title" id="1463" name="Google Shape;1463;p21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Decluttering Techniques Overview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1" id="1464" name="Google Shape;1464;p211"/>
          <p:cNvSpPr txBox="1"/>
          <p:nvPr>
            <p:ph idx="2" type="body"/>
          </p:nvPr>
        </p:nvSpPr>
        <p:spPr>
          <a:xfrm>
            <a:off x="2547247" y="2407375"/>
            <a:ext cx="1959600" cy="2164500"/>
          </a:xfrm>
          <a:prstGeom prst="rect">
            <a:avLst/>
          </a:prstGeom>
        </p:spPr>
        <p:txBody>
          <a:bodyPr anchorCtr="0" anchor="t" bIns="91425" lIns="137150" spcFirstLastPara="1" rIns="91425" wrap="square" tIns="1828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Declutter digital devices by organizing files, deleting duplicates, and implementing an email management system.</a:t>
            </a:r>
            <a:endParaRPr/>
          </a:p>
        </p:txBody>
      </p:sp>
      <p:sp>
        <p:nvSpPr>
          <p:cNvPr descr="detail_2" id="1465" name="Google Shape;1465;p211"/>
          <p:cNvSpPr txBox="1"/>
          <p:nvPr>
            <p:ph idx="3" type="body"/>
          </p:nvPr>
        </p:nvSpPr>
        <p:spPr>
          <a:xfrm>
            <a:off x="4637182" y="2407456"/>
            <a:ext cx="1959600" cy="2164500"/>
          </a:xfrm>
          <a:prstGeom prst="rect">
            <a:avLst/>
          </a:prstGeom>
        </p:spPr>
        <p:txBody>
          <a:bodyPr anchorCtr="0" anchor="t" bIns="91425" lIns="137150" spcFirstLastPara="1" rIns="91425" wrap="square" tIns="1828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Prioritize quality over quantity and focus on items that add value and joy to your life as part of your decluttering strategy.</a:t>
            </a:r>
            <a:endParaRPr/>
          </a:p>
        </p:txBody>
      </p:sp>
      <p:sp>
        <p:nvSpPr>
          <p:cNvPr descr="detail_3" id="1466" name="Google Shape;1466;p211"/>
          <p:cNvSpPr txBox="1"/>
          <p:nvPr>
            <p:ph idx="7" type="body"/>
          </p:nvPr>
        </p:nvSpPr>
        <p:spPr>
          <a:xfrm>
            <a:off x="6727125" y="2407456"/>
            <a:ext cx="1959600" cy="21645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Ensure important digital files are regularly backed up using cloud storage services or external hard drives to prevent data loss.</a:t>
            </a:r>
            <a:endParaRPr/>
          </a:p>
        </p:txBody>
      </p:sp>
      <p:sp>
        <p:nvSpPr>
          <p:cNvPr descr="header_3" id="1467" name="Google Shape;1467;p211"/>
          <p:cNvSpPr txBox="1"/>
          <p:nvPr>
            <p:ph idx="8" type="subTitle"/>
          </p:nvPr>
        </p:nvSpPr>
        <p:spPr>
          <a:xfrm>
            <a:off x="6727151" y="1813375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Back Up Data</a:t>
            </a:r>
            <a:endParaRPr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id="1468" name="Google Shape;1468;p2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7213" y="1402615"/>
            <a:ext cx="297175" cy="297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9" name="Google Shape;1469;p21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694879" y="1402615"/>
            <a:ext cx="297175" cy="297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0" name="Google Shape;1470;p21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870213" y="1402615"/>
            <a:ext cx="297175" cy="297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1" name="Google Shape;1471;p21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782546" y="1402615"/>
            <a:ext cx="297175" cy="297175"/>
          </a:xfrm>
          <a:prstGeom prst="rect">
            <a:avLst/>
          </a:prstGeom>
          <a:noFill/>
          <a:ln>
            <a:noFill/>
          </a:ln>
        </p:spPr>
      </p:pic>
      <p:sp>
        <p:nvSpPr>
          <p:cNvPr id="1472" name="Google Shape;1472;p211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73" name="Google Shape;1473;p211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74" name="Google Shape;1474;p211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1</a:t>
            </a:r>
            <a:endParaRPr b="1" sz="1600"/>
          </a:p>
        </p:txBody>
      </p:sp>
      <p:sp>
        <p:nvSpPr>
          <p:cNvPr id="1475" name="Google Shape;1475;p211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0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6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7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8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9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