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73" r:id="rId5"/>
    <p:sldMasterId id="2147483774" r:id="rId6"/>
    <p:sldMasterId id="2147483775" r:id="rId7"/>
    <p:sldMasterId id="2147483776" r:id="rId8"/>
    <p:sldMasterId id="2147483777" r:id="rId9"/>
    <p:sldMasterId id="2147483778" r:id="rId10"/>
  </p:sldMasterIdLst>
  <p:notesMasterIdLst>
    <p:notesMasterId r:id="rId11"/>
  </p:notesMasterIdLst>
  <p:sldIdLst>
    <p:sldId id="256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  <p:sldId id="268" r:id="rId24"/>
    <p:sldId id="269" r:id="rId25"/>
    <p:sldId id="270" r:id="rId26"/>
    <p:sldId id="271" r:id="rId27"/>
    <p:sldId id="272" r:id="rId28"/>
    <p:sldId id="273" r:id="rId29"/>
    <p:sldId id="274" r:id="rId30"/>
  </p:sldIdLst>
  <p:sldSz cy="5143500" cx="9144000"/>
  <p:notesSz cx="6858000" cy="9144000"/>
  <p:embeddedFontLst>
    <p:embeddedFont>
      <p:font typeface="Hanken Grotesk"/>
      <p:regular r:id="rId31"/>
      <p:bold r:id="rId32"/>
      <p:italic r:id="rId33"/>
      <p:boldItalic r:id="rId34"/>
    </p:embeddedFont>
    <p:embeddedFont>
      <p:font typeface="Inter SemiBold"/>
      <p:regular r:id="rId35"/>
      <p:bold r:id="rId36"/>
    </p:embeddedFont>
    <p:embeddedFont>
      <p:font typeface="Hanken Grotesk SemiBold"/>
      <p:regular r:id="rId37"/>
      <p:bold r:id="rId38"/>
      <p:italic r:id="rId39"/>
      <p:boldItalic r:id="rId40"/>
    </p:embeddedFont>
    <p:embeddedFont>
      <p:font typeface="Inter"/>
      <p:regular r:id="rId41"/>
      <p:bold r:id="rId42"/>
    </p:embeddedFont>
    <p:embeddedFont>
      <p:font typeface="Helvetica Neue"/>
      <p:regular r:id="rId43"/>
      <p:bold r:id="rId44"/>
      <p:italic r:id="rId45"/>
      <p:boldItalic r:id="rId46"/>
    </p:embeddedFont>
    <p:embeddedFont>
      <p:font typeface="Helvetica Neue Light"/>
      <p:regular r:id="rId47"/>
      <p:bold r:id="rId48"/>
      <p:italic r:id="rId49"/>
      <p:boldItalic r:id="rId50"/>
    </p:embeddedFont>
    <p:embeddedFont>
      <p:font typeface="Inter Black"/>
      <p:bold r:id="rId5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50945F35-47D2-44A6-905B-2407A617CD44}">
  <a:tblStyle styleId="{50945F35-47D2-44A6-905B-2407A617CD4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ankenGroteskSemiBold-boldItalic.fntdata"/><Relationship Id="rId42" Type="http://schemas.openxmlformats.org/officeDocument/2006/relationships/font" Target="fonts/Inter-bold.fntdata"/><Relationship Id="rId41" Type="http://schemas.openxmlformats.org/officeDocument/2006/relationships/font" Target="fonts/Inter-regular.fntdata"/><Relationship Id="rId44" Type="http://schemas.openxmlformats.org/officeDocument/2006/relationships/font" Target="fonts/HelveticaNeue-bold.fntdata"/><Relationship Id="rId43" Type="http://schemas.openxmlformats.org/officeDocument/2006/relationships/font" Target="fonts/HelveticaNeue-regular.fntdata"/><Relationship Id="rId46" Type="http://schemas.openxmlformats.org/officeDocument/2006/relationships/font" Target="fonts/HelveticaNeue-boldItalic.fntdata"/><Relationship Id="rId45" Type="http://schemas.openxmlformats.org/officeDocument/2006/relationships/font" Target="fonts/HelveticaNeue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Master" Target="slideMasters/slideMaster5.xml"/><Relationship Id="rId48" Type="http://schemas.openxmlformats.org/officeDocument/2006/relationships/font" Target="fonts/HelveticaNeueLight-bold.fntdata"/><Relationship Id="rId47" Type="http://schemas.openxmlformats.org/officeDocument/2006/relationships/font" Target="fonts/HelveticaNeueLight-regular.fntdata"/><Relationship Id="rId49" Type="http://schemas.openxmlformats.org/officeDocument/2006/relationships/font" Target="fonts/HelveticaNeueLight-italic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slideMaster" Target="slideMasters/slideMaster3.xml"/><Relationship Id="rId8" Type="http://schemas.openxmlformats.org/officeDocument/2006/relationships/slideMaster" Target="slideMasters/slideMaster4.xml"/><Relationship Id="rId31" Type="http://schemas.openxmlformats.org/officeDocument/2006/relationships/font" Target="fonts/HankenGrotesk-regular.fntdata"/><Relationship Id="rId30" Type="http://schemas.openxmlformats.org/officeDocument/2006/relationships/slide" Target="slides/slide19.xml"/><Relationship Id="rId33" Type="http://schemas.openxmlformats.org/officeDocument/2006/relationships/font" Target="fonts/HankenGrotesk-italic.fntdata"/><Relationship Id="rId32" Type="http://schemas.openxmlformats.org/officeDocument/2006/relationships/font" Target="fonts/HankenGrotesk-bold.fntdata"/><Relationship Id="rId35" Type="http://schemas.openxmlformats.org/officeDocument/2006/relationships/font" Target="fonts/InterSemiBold-regular.fntdata"/><Relationship Id="rId34" Type="http://schemas.openxmlformats.org/officeDocument/2006/relationships/font" Target="fonts/HankenGrotesk-boldItalic.fntdata"/><Relationship Id="rId37" Type="http://schemas.openxmlformats.org/officeDocument/2006/relationships/font" Target="fonts/HankenGroteskSemiBold-regular.fntdata"/><Relationship Id="rId36" Type="http://schemas.openxmlformats.org/officeDocument/2006/relationships/font" Target="fonts/InterSemiBold-bold.fntdata"/><Relationship Id="rId39" Type="http://schemas.openxmlformats.org/officeDocument/2006/relationships/font" Target="fonts/HankenGroteskSemiBold-italic.fntdata"/><Relationship Id="rId38" Type="http://schemas.openxmlformats.org/officeDocument/2006/relationships/font" Target="fonts/HankenGroteskSemiBold-bold.fntdata"/><Relationship Id="rId20" Type="http://schemas.openxmlformats.org/officeDocument/2006/relationships/slide" Target="slides/slide9.xml"/><Relationship Id="rId22" Type="http://schemas.openxmlformats.org/officeDocument/2006/relationships/slide" Target="slides/slide11.xml"/><Relationship Id="rId21" Type="http://schemas.openxmlformats.org/officeDocument/2006/relationships/slide" Target="slides/slide10.xml"/><Relationship Id="rId24" Type="http://schemas.openxmlformats.org/officeDocument/2006/relationships/slide" Target="slides/slide13.xml"/><Relationship Id="rId23" Type="http://schemas.openxmlformats.org/officeDocument/2006/relationships/slide" Target="slides/slide12.xml"/><Relationship Id="rId26" Type="http://schemas.openxmlformats.org/officeDocument/2006/relationships/slide" Target="slides/slide15.xml"/><Relationship Id="rId25" Type="http://schemas.openxmlformats.org/officeDocument/2006/relationships/slide" Target="slides/slide14.xml"/><Relationship Id="rId28" Type="http://schemas.openxmlformats.org/officeDocument/2006/relationships/slide" Target="slides/slide17.xml"/><Relationship Id="rId27" Type="http://schemas.openxmlformats.org/officeDocument/2006/relationships/slide" Target="slides/slide16.xml"/><Relationship Id="rId29" Type="http://schemas.openxmlformats.org/officeDocument/2006/relationships/slide" Target="slides/slide18.xml"/><Relationship Id="rId51" Type="http://schemas.openxmlformats.org/officeDocument/2006/relationships/font" Target="fonts/InterBlack-bold.fntdata"/><Relationship Id="rId50" Type="http://schemas.openxmlformats.org/officeDocument/2006/relationships/font" Target="fonts/HelveticaNeueLight-boldItalic.fntdata"/><Relationship Id="rId11" Type="http://schemas.openxmlformats.org/officeDocument/2006/relationships/notesMaster" Target="notesMasters/notesMaster1.xml"/><Relationship Id="rId10" Type="http://schemas.openxmlformats.org/officeDocument/2006/relationships/slideMaster" Target="slideMasters/slideMaster6.xml"/><Relationship Id="rId13" Type="http://schemas.openxmlformats.org/officeDocument/2006/relationships/slide" Target="slides/slide2.xml"/><Relationship Id="rId12" Type="http://schemas.openxmlformats.org/officeDocument/2006/relationships/slide" Target="slides/slide1.xml"/><Relationship Id="rId15" Type="http://schemas.openxmlformats.org/officeDocument/2006/relationships/slide" Target="slides/slide4.xml"/><Relationship Id="rId14" Type="http://schemas.openxmlformats.org/officeDocument/2006/relationships/slide" Target="slides/slide3.xml"/><Relationship Id="rId17" Type="http://schemas.openxmlformats.org/officeDocument/2006/relationships/slide" Target="slides/slide6.xml"/><Relationship Id="rId16" Type="http://schemas.openxmlformats.org/officeDocument/2006/relationships/slide" Target="slides/slide5.xml"/><Relationship Id="rId19" Type="http://schemas.openxmlformats.org/officeDocument/2006/relationships/slide" Target="slides/slide8.xml"/><Relationship Id="rId18" Type="http://schemas.openxmlformats.org/officeDocument/2006/relationships/slide" Target="slides/slide7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8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SLIDES_API1170658835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0" name="Google Shape;820;SLIDES_API117065883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2" name="Shape 9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3" name="Google Shape;963;SLIDES_API932689595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4" name="Google Shape;964;SLIDES_API93268959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3" name="Shape 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Google Shape;984;SLIDES_API1170658835_16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5" name="Google Shape;985;SLIDES_API1170658835_16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6" name="Shape 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Google Shape;997;SLIDES_API1170658835_18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8" name="Google Shape;998;SLIDES_API1170658835_18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4" name="Shape 10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" name="Google Shape;1015;SLIDES_API1170658835_19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6" name="Google Shape;1016;SLIDES_API1170658835_19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1" name="Shape 1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Google Shape;1032;SLIDES_API256243464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3" name="Google Shape;1033;SLIDES_API25624346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8" name="Shape 10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" name="Google Shape;1049;SLIDES_API1170658835_23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0" name="Google Shape;1050;SLIDES_API1170658835_23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3" name="Shape 10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" name="Google Shape;1064;SLIDES_API1170658835_24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5" name="Google Shape;1065;SLIDES_API1170658835_24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8" name="Shape 10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" name="Google Shape;1079;SLIDES_API1170658835_28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0" name="Google Shape;1080;SLIDES_API1170658835_28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5" name="Shape 10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" name="Google Shape;1096;SLIDES_API195459028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7" name="Google Shape;1097;SLIDES_API195459028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2" name="Shape 1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" name="Google Shape;1113;SLIDES_API1196539719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4" name="Google Shape;1114;SLIDES_API1196539719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7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SLIDES_API1170658835_1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9" name="Google Shape;829;SLIDES_API1170658835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8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" name="Google Shape;839;SLIDES_API736537429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0" name="Google Shape;840;SLIDES_API736537429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9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Google Shape;860;SLIDES_API1170658835_4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1" name="Google Shape;861;SLIDES_API1170658835_4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4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Google Shape;875;SLIDES_API1170658835_6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6" name="Google Shape;876;SLIDES_API1170658835_6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" name="Google Shape;892;SLIDES_API1306094589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3" name="Google Shape;893;SLIDES_API1306094589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2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SLIDES_API1170658835_9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4" name="Google Shape;914;SLIDES_API1170658835_9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9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Google Shape;930;SLIDES_API1170658835_11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1" name="Google Shape;931;SLIDES_API1170658835_11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5" name="Shape 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" name="Google Shape;946;SLIDES_API1170658835_13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7" name="Google Shape;947;SLIDES_API1170658835_13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652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105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654" name="Google Shape;654;p10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55" name="Google Shape;655;p105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656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p106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8" name="Google Shape;658;p106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59" name="Google Shape;659;p106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0" name="Google Shape;660;p106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65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108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67" name="Google Shape;667;p10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668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10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70" name="Google Shape;670;p10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7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11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73" name="Google Shape;673;p11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76" name="Google Shape;676;p111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11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9" name="Google Shape;679;p11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0" name="Google Shape;680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1" name="Google Shape;681;p11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2" name="Google Shape;682;p112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3" name="Google Shape;683;p112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4" name="Google Shape;684;p112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685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113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7" name="Google Shape;687;p113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8" name="Google Shape;688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9" name="Google Shape;689;p113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690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p11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2" name="Google Shape;692;p11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3" name="Google Shape;693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4" name="Google Shape;694;p11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5" name="Google Shape;695;p114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96" name="Google Shape;696;p114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697" name="Google Shape;697;p114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698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p11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0" name="Google Shape;700;p11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1" name="Google Shape;701;p11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2" name="Google Shape;702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703" name="Google Shape;703;p115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04" name="Google Shape;704;p115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05" name="Google Shape;705;p115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706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p116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08" name="Google Shape;708;p116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9" name="Google Shape;709;p116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0" name="Google Shape;710;p116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11" name="Google Shape;711;p116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12" name="Google Shape;712;p116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13" name="Google Shape;713;p116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14" name="Google Shape;714;p116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5" name="Google Shape;715;p116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6" name="Google Shape;716;p116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717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p11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9" name="Google Shape;719;p11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0" name="Google Shape;720;p11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1" name="Google Shape;721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p118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4" name="Google Shape;724;p118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5" name="Google Shape;725;p118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6" name="Google Shape;726;p11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27" name="Google Shape;727;p118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28" name="Google Shape;728;p118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29" name="Google Shape;729;p1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730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p11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2" name="Google Shape;732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33" name="Google Shape;733;p11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34" name="Google Shape;734;p11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35" name="Google Shape;735;p11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36" name="Google Shape;736;p11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7" name="Google Shape;737;p11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738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Google Shape;739;p12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40" name="Google Shape;740;p12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741" name="Google Shape;741;p12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42" name="Google Shape;742;p12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3" name="Google Shape;743;p12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4" name="Google Shape;744;p12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5" name="Google Shape;745;p12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6" name="Google Shape;746;p12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7" name="Google Shape;747;p12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8" name="Google Shape;748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p12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1" name="Google Shape;751;p12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2" name="Google Shape;752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3" name="Google Shape;753;p12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4" name="Google Shape;754;p12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5" name="Google Shape;755;p12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6" name="Google Shape;756;p12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757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p12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9" name="Google Shape;759;p12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0" name="Google Shape;760;p12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1" name="Google Shape;761;p12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2" name="Google Shape;762;p12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3" name="Google Shape;763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64" name="Google Shape;764;p12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765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Google Shape;766;p12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67" name="Google Shape;767;p12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8" name="Google Shape;768;p12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9" name="Google Shape;769;p12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0" name="Google Shape;770;p12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1" name="Google Shape;771;p12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2" name="Google Shape;772;p12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3" name="Google Shape;773;p12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4" name="Google Shape;774;p12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5" name="Google Shape;775;p12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6" name="Google Shape;776;p12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7" name="Google Shape;777;p12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8" name="Google Shape;778;p12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779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p12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81" name="Google Shape;781;p12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2" name="Google Shape;782;p12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3" name="Google Shape;783;p12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784" name="Google Shape;784;p12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785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1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87" name="Google Shape;787;p12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8" name="Google Shape;788;p12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789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" name="Google Shape;790;p1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91" name="Google Shape;791;p12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2" name="Google Shape;792;p12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793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Google Shape;794;p1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95" name="Google Shape;795;p12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6" name="Google Shape;796;p12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797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Google Shape;798;p1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99" name="Google Shape;799;p12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0" name="Google Shape;800;p12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1" name="Google Shape;801;p12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02" name="Google Shape;802;p12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803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1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5" name="Google Shape;805;p12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6" name="Google Shape;806;p12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7" name="Google Shape;807;p12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08" name="Google Shape;808;p12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809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Google Shape;810;p130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811" name="Google Shape;811;p13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12" name="Google Shape;812;p130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813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31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5" name="Google Shape;815;p131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16" name="Google Shape;816;p131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7" name="Google Shape;817;p131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" name="Google Shape;83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" name="Google Shape;84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" name="Google Shape;85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22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" name="Google Shape;89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22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22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22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3" name="Google Shape;93;p22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4" name="Google Shape;94;p22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5" name="Google Shape;95;p22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6" name="Google Shape;96;p22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" name="Google Shape;97;p22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" name="Google Shape;98;p22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99" name="Google Shape;99;p22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2" name="Google Shape;102;p2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3" name="Google Shape;103;p2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4" name="Google Shape;104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4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7" name="Google Shape;107;p24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8" name="Google Shape;108;p24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9" name="Google Shape;109;p24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" name="Google Shape;110;p24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1" name="Google Shape;111;p24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2" name="Google Shape;112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3" name="Google Shape;113;p24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14" name="Google Shape;114;p24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5"/>
          <p:cNvSpPr/>
          <p:nvPr/>
        </p:nvSpPr>
        <p:spPr>
          <a:xfrm>
            <a:off x="51704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7" name="Google Shape;117;p25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" name="Google Shape;118;p25"/>
          <p:cNvSpPr/>
          <p:nvPr/>
        </p:nvSpPr>
        <p:spPr>
          <a:xfrm>
            <a:off x="30885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9" name="Google Shape;119;p25"/>
          <p:cNvSpPr/>
          <p:nvPr/>
        </p:nvSpPr>
        <p:spPr>
          <a:xfrm>
            <a:off x="10066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0" name="Google Shape;120;p25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1" name="Google Shape;121;p25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2" name="Google Shape;122;p25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3" name="Google Shape;123;p25"/>
          <p:cNvSpPr txBox="1"/>
          <p:nvPr>
            <p:ph idx="5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5"/>
          <p:cNvSpPr txBox="1"/>
          <p:nvPr>
            <p:ph idx="6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5" name="Google Shape;125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26" name="Google Shape;126;p25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" name="Google Shape;127;p25"/>
          <p:cNvSpPr/>
          <p:nvPr/>
        </p:nvSpPr>
        <p:spPr>
          <a:xfrm>
            <a:off x="72523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8" name="Google Shape;128;p25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1" name="Google Shape;131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2" name="Google Shape;132;p26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3" name="Google Shape;133;p26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4" name="Google Shape;134;p26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5" name="Google Shape;135;p26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" name="Google Shape;136;p26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7" name="Google Shape;137;p26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38" name="Google Shape;138;p26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1" name="Google Shape;141;p2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42" name="Google Shape;142;p2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3" name="Google Shape;143;p2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4" name="Google Shape;144;p2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5" name="Google Shape;145;p2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6" name="Google Shape;146;p2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2" name="Google Shape;152;p2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54" name="Google Shape;154;p2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5" name="Google Shape;155;p2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2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7" name="Google Shape;157;p2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" name="Google Shape;160;p2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1" name="Google Shape;161;p2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5" name="Google Shape;165;p2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68" name="Google Shape;168;p3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3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0" name="Google Shape;170;p3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1" name="Google Shape;171;p3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3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3" name="Google Shape;173;p3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3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5" name="Google Shape;175;p3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6" name="Google Shape;176;p3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7" name="Google Shape;177;p3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3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3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2" name="Google Shape;182;p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3" name="Google Shape;183;p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4" name="Google Shape;184;p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85" name="Google Shape;185;p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8" name="Google Shape;188;p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9" name="Google Shape;189;p3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2" name="Google Shape;192;p3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3" name="Google Shape;193;p3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6" name="Google Shape;196;p3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0" name="Google Shape;200;p3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1" name="Google Shape;201;p3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2" name="Google Shape;202;p3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03" name="Google Shape;203;p3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0" name="Google Shape;210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3" name="Google Shape;213;p3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16" name="Google Shape;216;p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9" name="Google Shape;219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1"/>
          <p:cNvSpPr txBox="1"/>
          <p:nvPr>
            <p:ph idx="1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2" name="Google Shape;222;p41"/>
          <p:cNvSpPr txBox="1"/>
          <p:nvPr>
            <p:ph idx="2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3" name="Google Shape;223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4" name="Google Shape;224;p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2"/>
          <p:cNvSpPr txBox="1"/>
          <p:nvPr>
            <p:ph idx="1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7" name="Google Shape;227;p42"/>
          <p:cNvSpPr txBox="1"/>
          <p:nvPr>
            <p:ph idx="2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8" name="Google Shape;228;p4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9" name="Google Shape;229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2" name="Google Shape;232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3" name="Google Shape;233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4" name="Google Shape;234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5" name="Google Shape;235;p43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6" name="Google Shape;236;p43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37" name="Google Shape;237;p43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0" name="Google Shape;240;p44"/>
          <p:cNvSpPr txBox="1"/>
          <p:nvPr>
            <p:ph idx="1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41" name="Google Shape;241;p4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2" name="Google Shape;242;p44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3" name="Google Shape;243;p44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44" name="Google Shape;244;p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5" name="Google Shape;245;p44"/>
          <p:cNvSpPr txBox="1"/>
          <p:nvPr>
            <p:ph idx="3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7" name="Google Shape;247;p45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48" name="Google Shape;248;p45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49" name="Google Shape;249;p45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0" name="Google Shape;250;p45"/>
          <p:cNvSpPr txBox="1"/>
          <p:nvPr>
            <p:ph idx="2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1" name="Google Shape;251;p45"/>
          <p:cNvSpPr txBox="1"/>
          <p:nvPr>
            <p:ph idx="3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2" name="Google Shape;252;p4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53" name="Google Shape;253;p45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45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5" name="Google Shape;255;p45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6" name="Google Shape;256;p45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9" name="Google Shape;259;p46"/>
          <p:cNvSpPr txBox="1"/>
          <p:nvPr>
            <p:ph idx="2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0" name="Google Shape;260;p46"/>
          <p:cNvSpPr txBox="1"/>
          <p:nvPr>
            <p:ph idx="3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1" name="Google Shape;261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7"/>
          <p:cNvSpPr txBox="1"/>
          <p:nvPr>
            <p:ph idx="1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4" name="Google Shape;264;p47"/>
          <p:cNvSpPr txBox="1"/>
          <p:nvPr>
            <p:ph idx="2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5" name="Google Shape;265;p47"/>
          <p:cNvSpPr txBox="1"/>
          <p:nvPr>
            <p:ph idx="3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6" name="Google Shape;266;p47"/>
          <p:cNvSpPr txBox="1"/>
          <p:nvPr>
            <p:ph idx="4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7" name="Google Shape;267;p47"/>
          <p:cNvSpPr txBox="1"/>
          <p:nvPr>
            <p:ph idx="5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8" name="Google Shape;268;p47"/>
          <p:cNvSpPr txBox="1"/>
          <p:nvPr>
            <p:ph idx="6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9" name="Google Shape;269;p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4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72" name="Google Shape;272;p48"/>
          <p:cNvSpPr txBox="1"/>
          <p:nvPr>
            <p:ph idx="1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3" name="Google Shape;273;p48"/>
          <p:cNvSpPr txBox="1"/>
          <p:nvPr>
            <p:ph idx="2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4" name="Google Shape;274;p48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5" name="Google Shape;275;p48"/>
          <p:cNvSpPr txBox="1"/>
          <p:nvPr>
            <p:ph idx="4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6" name="Google Shape;276;p48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7" name="Google Shape;277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78" name="Google Shape;278;p48"/>
          <p:cNvSpPr txBox="1"/>
          <p:nvPr>
            <p:ph idx="6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79" name="Google Shape;279;p48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0" name="Google Shape;280;p48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3" name="Google Shape;283;p4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4" name="Google Shape;284;p49"/>
          <p:cNvSpPr txBox="1"/>
          <p:nvPr>
            <p:ph idx="1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5" name="Google Shape;285;p4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6" name="Google Shape;286;p49"/>
          <p:cNvSpPr txBox="1"/>
          <p:nvPr>
            <p:ph idx="3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7" name="Google Shape;287;p4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8" name="Google Shape;288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50"/>
          <p:cNvSpPr txBox="1"/>
          <p:nvPr>
            <p:ph idx="1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1" name="Google Shape;291;p50"/>
          <p:cNvSpPr txBox="1"/>
          <p:nvPr>
            <p:ph idx="2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2" name="Google Shape;292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93" name="Google Shape;293;p50"/>
          <p:cNvSpPr txBox="1"/>
          <p:nvPr>
            <p:ph idx="3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4" name="Google Shape;294;p5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5" name="Google Shape;295;p5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6" name="Google Shape;296;p5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297" name="Google Shape;297;p50"/>
          <p:cNvSpPr txBox="1"/>
          <p:nvPr>
            <p:ph idx="4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8" name="Google Shape;298;p50"/>
          <p:cNvSpPr txBox="1"/>
          <p:nvPr>
            <p:ph idx="5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9" name="Google Shape;299;p50"/>
          <p:cNvSpPr txBox="1"/>
          <p:nvPr>
            <p:ph idx="6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51"/>
          <p:cNvSpPr txBox="1"/>
          <p:nvPr>
            <p:ph idx="1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2" name="Google Shape;302;p51"/>
          <p:cNvSpPr txBox="1"/>
          <p:nvPr>
            <p:ph idx="2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3" name="Google Shape;303;p51"/>
          <p:cNvSpPr txBox="1"/>
          <p:nvPr>
            <p:ph idx="3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4" name="Google Shape;304;p51"/>
          <p:cNvSpPr txBox="1"/>
          <p:nvPr>
            <p:ph idx="4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5" name="Google Shape;305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6" name="Google Shape;306;p5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7" name="Google Shape;307;p51"/>
          <p:cNvSpPr txBox="1"/>
          <p:nvPr>
            <p:ph idx="6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52"/>
          <p:cNvSpPr txBox="1"/>
          <p:nvPr>
            <p:ph idx="1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0" name="Google Shape;310;p52"/>
          <p:cNvSpPr txBox="1"/>
          <p:nvPr>
            <p:ph idx="2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1" name="Google Shape;311;p52"/>
          <p:cNvSpPr txBox="1"/>
          <p:nvPr>
            <p:ph idx="3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2" name="Google Shape;312;p52"/>
          <p:cNvSpPr txBox="1"/>
          <p:nvPr>
            <p:ph idx="4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3" name="Google Shape;313;p5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4" name="Google Shape;314;p5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5" name="Google Shape;315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5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8" name="Google Shape;318;p5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5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p5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p5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2" name="Google Shape;322;p5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3" name="Google Shape;323;p5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4" name="Google Shape;324;p5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53"/>
          <p:cNvSpPr txBox="1"/>
          <p:nvPr>
            <p:ph idx="5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6" name="Google Shape;326;p53"/>
          <p:cNvSpPr txBox="1"/>
          <p:nvPr>
            <p:ph idx="6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7" name="Google Shape;327;p5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28" name="Google Shape;328;p5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Google Shape;329;p5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5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2" name="Google Shape;332;p5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3" name="Google Shape;333;p5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4" name="Google Shape;334;p54"/>
          <p:cNvSpPr txBox="1"/>
          <p:nvPr>
            <p:ph idx="3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35" name="Google Shape;335;p54"/>
          <p:cNvSpPr txBox="1"/>
          <p:nvPr>
            <p:ph idx="4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5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8" name="Google Shape;338;p5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9" name="Google Shape;339;p5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5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2" name="Google Shape;342;p5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3" name="Google Shape;343;p5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6" name="Google Shape;346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7" name="Google Shape;347;p5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58"/>
          <p:cNvSpPr txBox="1"/>
          <p:nvPr>
            <p:ph idx="1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50" name="Google Shape;350;p5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1" name="Google Shape;351;p58"/>
          <p:cNvSpPr txBox="1"/>
          <p:nvPr>
            <p:ph idx="3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52" name="Google Shape;352;p58"/>
          <p:cNvSpPr txBox="1"/>
          <p:nvPr>
            <p:ph idx="4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3" name="Google Shape;353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60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0" name="Google Shape;360;p6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3" name="Google Shape;363;p6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6" name="Google Shape;366;p6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9" name="Google Shape;369;p63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6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2" name="Google Shape;372;p6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3" name="Google Shape;373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4" name="Google Shape;374;p6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65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7" name="Google Shape;377;p65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8" name="Google Shape;378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9" name="Google Shape;379;p65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2" name="Google Shape;382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3" name="Google Shape;383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4" name="Google Shape;384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85" name="Google Shape;385;p66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86" name="Google Shape;386;p66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87" name="Google Shape;387;p66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6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0" name="Google Shape;390;p6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1" name="Google Shape;391;p6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2" name="Google Shape;392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393" name="Google Shape;393;p67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4" name="Google Shape;394;p67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5" name="Google Shape;395;p67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68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98" name="Google Shape;398;p68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9" name="Google Shape;399;p68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0" name="Google Shape;400;p68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01" name="Google Shape;401;p68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2" name="Google Shape;402;p68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3" name="Google Shape;403;p68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04" name="Google Shape;404;p68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5" name="Google Shape;405;p68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6" name="Google Shape;406;p68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9" name="Google Shape;409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0" name="Google Shape;410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1" name="Google Shape;411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70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4" name="Google Shape;414;p70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5" name="Google Shape;415;p70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6" name="Google Shape;416;p70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7" name="Google Shape;417;p70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8" name="Google Shape;418;p70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9" name="Google Shape;419;p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71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2" name="Google Shape;422;p71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23" name="Google Shape;423;p71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4" name="Google Shape;424;p71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25" name="Google Shape;425;p71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26" name="Google Shape;426;p71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27" name="Google Shape;427;p71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8" name="Google Shape;428;p71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9" name="Google Shape;429;p71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0" name="Google Shape;430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72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3" name="Google Shape;433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34" name="Google Shape;434;p72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35" name="Google Shape;435;p72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36" name="Google Shape;436;p72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37" name="Google Shape;437;p72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8" name="Google Shape;438;p72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73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41" name="Google Shape;441;p73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42" name="Google Shape;442;p73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43" name="Google Shape;443;p73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4" name="Google Shape;444;p73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5" name="Google Shape;445;p73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6" name="Google Shape;446;p73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7" name="Google Shape;447;p73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8" name="Google Shape;448;p73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9" name="Google Shape;449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74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2" name="Google Shape;452;p74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3" name="Google Shape;453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54" name="Google Shape;454;p74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5" name="Google Shape;455;p74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6" name="Google Shape;456;p74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7" name="Google Shape;457;p74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75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0" name="Google Shape;460;p75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1" name="Google Shape;461;p75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2" name="Google Shape;462;p75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3" name="Google Shape;463;p75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4" name="Google Shape;464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65" name="Google Shape;465;p75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76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468" name="Google Shape;468;p76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9" name="Google Shape;469;p76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0" name="Google Shape;470;p76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1" name="Google Shape;471;p76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2" name="Google Shape;472;p76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3" name="Google Shape;473;p76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4" name="Google Shape;474;p76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5" name="Google Shape;475;p76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6" name="Google Shape;476;p76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7" name="Google Shape;477;p76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8" name="Google Shape;478;p76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9" name="Google Shape;479;p76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77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82" name="Google Shape;482;p7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3" name="Google Shape;483;p7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4" name="Google Shape;484;p7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485" name="Google Shape;485;p7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88" name="Google Shape;488;p7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9" name="Google Shape;489;p78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92" name="Google Shape;492;p79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3" name="Google Shape;493;p79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96" name="Google Shape;496;p80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7" name="Google Shape;497;p80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00" name="Google Shape;500;p8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1" name="Google Shape;501;p8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2" name="Google Shape;502;p8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03" name="Google Shape;503;p8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83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0" name="Google Shape;510;p8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8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3" name="Google Shape;513;p8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14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8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6" name="Google Shape;516;p8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9" name="Google Shape;519;p86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8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2" name="Google Shape;522;p8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3" name="Google Shape;523;p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4" name="Google Shape;524;p8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5" name="Google Shape;525;p87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6" name="Google Shape;526;p87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7" name="Google Shape;527;p87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88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0" name="Google Shape;530;p88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1" name="Google Shape;531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2" name="Google Shape;532;p88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8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5" name="Google Shape;535;p8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6" name="Google Shape;536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7" name="Google Shape;537;p8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38" name="Google Shape;538;p89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39" name="Google Shape;539;p89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40" name="Google Shape;540;p89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4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9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3" name="Google Shape;543;p9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4" name="Google Shape;544;p9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5" name="Google Shape;545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546" name="Google Shape;546;p90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47" name="Google Shape;547;p90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48" name="Google Shape;548;p90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49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p91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51" name="Google Shape;551;p91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2" name="Google Shape;552;p91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3" name="Google Shape;553;p91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54" name="Google Shape;554;p91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55" name="Google Shape;555;p91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56" name="Google Shape;556;p91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57" name="Google Shape;557;p91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8" name="Google Shape;558;p91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9" name="Google Shape;559;p91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9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2" name="Google Shape;562;p9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3" name="Google Shape;563;p9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4" name="Google Shape;564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93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7" name="Google Shape;567;p93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8" name="Google Shape;568;p93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9" name="Google Shape;569;p9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0" name="Google Shape;570;p93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1" name="Google Shape;571;p93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2" name="Google Shape;572;p9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573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9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5" name="Google Shape;575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76" name="Google Shape;576;p9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7" name="Google Shape;577;p9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8" name="Google Shape;578;p9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79" name="Google Shape;579;p9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0" name="Google Shape;580;p9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9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83" name="Google Shape;583;p9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584" name="Google Shape;584;p9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85" name="Google Shape;585;p9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6" name="Google Shape;586;p9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7" name="Google Shape;587;p9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8" name="Google Shape;588;p9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9" name="Google Shape;589;p9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0" name="Google Shape;590;p9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1" name="Google Shape;591;p9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96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4" name="Google Shape;594;p96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5" name="Google Shape;595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6" name="Google Shape;596;p96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7" name="Google Shape;597;p96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8" name="Google Shape;598;p9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9" name="Google Shape;599;p96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9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2" name="Google Shape;602;p9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3" name="Google Shape;603;p9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4" name="Google Shape;604;p9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5" name="Google Shape;605;p9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6" name="Google Shape;606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07" name="Google Shape;607;p9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p9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10" name="Google Shape;610;p9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1" name="Google Shape;611;p9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2" name="Google Shape;612;p9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3" name="Google Shape;613;p9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4" name="Google Shape;614;p9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5" name="Google Shape;615;p9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6" name="Google Shape;616;p9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7" name="Google Shape;617;p9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8" name="Google Shape;618;p9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9" name="Google Shape;619;p9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0" name="Google Shape;620;p9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1" name="Google Shape;621;p9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22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9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24" name="Google Shape;624;p9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5" name="Google Shape;625;p9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6" name="Google Shape;626;p9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27" name="Google Shape;627;p9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28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p1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30" name="Google Shape;630;p10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1" name="Google Shape;631;p10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10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34" name="Google Shape;634;p10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5" name="Google Shape;635;p10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36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p1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38" name="Google Shape;638;p10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9" name="Google Shape;639;p10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10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42" name="Google Shape;642;p10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3" name="Google Shape;643;p10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4" name="Google Shape;644;p10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45" name="Google Shape;645;p10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646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p1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48" name="Google Shape;648;p10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9" name="Google Shape;649;p10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0" name="Google Shape;650;p10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51" name="Google Shape;651;p10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23" Type="http://schemas.openxmlformats.org/officeDocument/2006/relationships/theme" Target="../theme/theme5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44.xml"/><Relationship Id="rId22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43.xml"/><Relationship Id="rId21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23" Type="http://schemas.openxmlformats.org/officeDocument/2006/relationships/theme" Target="../theme/theme2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52.xml"/><Relationship Id="rId6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66.xml"/><Relationship Id="rId22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65.xml"/><Relationship Id="rId21" Type="http://schemas.openxmlformats.org/officeDocument/2006/relationships/slideLayout" Target="../slideLayouts/slideLayout76.xml"/><Relationship Id="rId13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67.xml"/><Relationship Id="rId23" Type="http://schemas.openxmlformats.org/officeDocument/2006/relationships/theme" Target="../theme/theme7.xml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69.xml"/><Relationship Id="rId17" Type="http://schemas.openxmlformats.org/officeDocument/2006/relationships/slideLayout" Target="../slideLayouts/slideLayout72.xml"/><Relationship Id="rId16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0.xml"/><Relationship Id="rId19" Type="http://schemas.openxmlformats.org/officeDocument/2006/relationships/slideLayout" Target="../slideLayouts/slideLayout74.xml"/><Relationship Id="rId6" Type="http://schemas.openxmlformats.org/officeDocument/2006/relationships/slideLayout" Target="../slideLayouts/slideLayout61.xml"/><Relationship Id="rId18" Type="http://schemas.openxmlformats.org/officeDocument/2006/relationships/slideLayout" Target="../slideLayouts/slideLayout73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97.xml"/><Relationship Id="rId22" Type="http://schemas.openxmlformats.org/officeDocument/2006/relationships/slideLayout" Target="../slideLayouts/slideLayout99.xml"/><Relationship Id="rId21" Type="http://schemas.openxmlformats.org/officeDocument/2006/relationships/slideLayout" Target="../slideLayouts/slideLayout98.xml"/><Relationship Id="rId24" Type="http://schemas.openxmlformats.org/officeDocument/2006/relationships/slideLayout" Target="../slideLayouts/slideLayout101.xml"/><Relationship Id="rId23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9.xml"/><Relationship Id="rId3" Type="http://schemas.openxmlformats.org/officeDocument/2006/relationships/slideLayout" Target="../slideLayouts/slideLayout80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25" Type="http://schemas.openxmlformats.org/officeDocument/2006/relationships/theme" Target="../theme/theme3.xml"/><Relationship Id="rId5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4.xml"/><Relationship Id="rId8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3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89.xml"/><Relationship Id="rId15" Type="http://schemas.openxmlformats.org/officeDocument/2006/relationships/slideLayout" Target="../slideLayouts/slideLayout92.xml"/><Relationship Id="rId14" Type="http://schemas.openxmlformats.org/officeDocument/2006/relationships/slideLayout" Target="../slideLayouts/slideLayout91.xml"/><Relationship Id="rId17" Type="http://schemas.openxmlformats.org/officeDocument/2006/relationships/slideLayout" Target="../slideLayouts/slideLayout94.xml"/><Relationship Id="rId16" Type="http://schemas.openxmlformats.org/officeDocument/2006/relationships/slideLayout" Target="../slideLayouts/slideLayout93.xml"/><Relationship Id="rId19" Type="http://schemas.openxmlformats.org/officeDocument/2006/relationships/slideLayout" Target="../slideLayouts/slideLayout96.xml"/><Relationship Id="rId18" Type="http://schemas.openxmlformats.org/officeDocument/2006/relationships/slideLayout" Target="../slideLayouts/slideLayout95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21.xml"/><Relationship Id="rId22" Type="http://schemas.openxmlformats.org/officeDocument/2006/relationships/slideLayout" Target="../slideLayouts/slideLayout123.xml"/><Relationship Id="rId21" Type="http://schemas.openxmlformats.org/officeDocument/2006/relationships/slideLayout" Target="../slideLayouts/slideLayout122.xml"/><Relationship Id="rId24" Type="http://schemas.openxmlformats.org/officeDocument/2006/relationships/slideLayout" Target="../slideLayouts/slideLayout125.xml"/><Relationship Id="rId23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Relationship Id="rId25" Type="http://schemas.openxmlformats.org/officeDocument/2006/relationships/theme" Target="../theme/theme6.xml"/><Relationship Id="rId5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1.xml"/><Relationship Id="rId13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16.xml"/><Relationship Id="rId14" Type="http://schemas.openxmlformats.org/officeDocument/2006/relationships/slideLayout" Target="../slideLayouts/slideLayout115.xml"/><Relationship Id="rId17" Type="http://schemas.openxmlformats.org/officeDocument/2006/relationships/slideLayout" Target="../slideLayouts/slideLayout118.xml"/><Relationship Id="rId16" Type="http://schemas.openxmlformats.org/officeDocument/2006/relationships/slideLayout" Target="../slideLayouts/slideLayout117.xml"/><Relationship Id="rId19" Type="http://schemas.openxmlformats.org/officeDocument/2006/relationships/slideLayout" Target="../slideLayouts/slideLayout120.xml"/><Relationship Id="rId18" Type="http://schemas.openxmlformats.org/officeDocument/2006/relationships/slideLayout" Target="../slideLayouts/slideLayout1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06" name="Google Shape;206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07" name="Google Shape;207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5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56" name="Google Shape;356;p5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57" name="Google Shape;357;p5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1" r:id="rId19"/>
    <p:sldLayoutId id="2147483722" r:id="rId20"/>
    <p:sldLayoutId id="2147483723" r:id="rId21"/>
    <p:sldLayoutId id="2147483724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505" name="Google Shape;505;p8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06" name="Google Shape;506;p8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07" name="Google Shape;507;p8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39" r:id="rId15"/>
    <p:sldLayoutId id="2147483740" r:id="rId16"/>
    <p:sldLayoutId id="2147483741" r:id="rId17"/>
    <p:sldLayoutId id="2147483742" r:id="rId18"/>
    <p:sldLayoutId id="2147483743" r:id="rId19"/>
    <p:sldLayoutId id="2147483744" r:id="rId20"/>
    <p:sldLayoutId id="2147483745" r:id="rId21"/>
    <p:sldLayoutId id="2147483746" r:id="rId22"/>
    <p:sldLayoutId id="2147483747" r:id="rId23"/>
    <p:sldLayoutId id="2147483748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66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662" name="Google Shape;662;p10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63" name="Google Shape;663;p10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64" name="Google Shape;664;p10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765" r:id="rId17"/>
    <p:sldLayoutId id="2147483766" r:id="rId18"/>
    <p:sldLayoutId id="2147483767" r:id="rId19"/>
    <p:sldLayoutId id="2147483768" r:id="rId20"/>
    <p:sldLayoutId id="2147483769" r:id="rId21"/>
    <p:sldLayoutId id="2147483770" r:id="rId22"/>
    <p:sldLayoutId id="2147483771" r:id="rId23"/>
    <p:sldLayoutId id="214748377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6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9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jpg"/><Relationship Id="rId4" Type="http://schemas.openxmlformats.org/officeDocument/2006/relationships/image" Target="../media/image9.jpg"/><Relationship Id="rId5" Type="http://schemas.openxmlformats.org/officeDocument/2006/relationships/image" Target="../media/image5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5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9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jpg"/><Relationship Id="rId4" Type="http://schemas.openxmlformats.org/officeDocument/2006/relationships/image" Target="../media/image9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4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9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3.jpg"/><Relationship Id="rId4" Type="http://schemas.openxmlformats.org/officeDocument/2006/relationships/image" Target="../media/image9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7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9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9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jpg"/><Relationship Id="rId4" Type="http://schemas.openxmlformats.org/officeDocument/2006/relationships/image" Target="../media/image9.jpg"/><Relationship Id="rId5" Type="http://schemas.openxmlformats.org/officeDocument/2006/relationships/image" Target="../media/image13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2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presentation_title" id="822" name="Google Shape;822;p132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Decluttering Your Digital Space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23" name="Google Shape;823;p13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4" name="Google Shape;824;p132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5" name="Google Shape;825;p132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4</a:t>
            </a:r>
            <a:endParaRPr b="1" sz="1600"/>
          </a:p>
        </p:txBody>
      </p:sp>
      <p:sp>
        <p:nvSpPr>
          <p:cNvPr id="826" name="Google Shape;826;p132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5" name="Shape 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6" name="Google Shape;966;p141"/>
          <p:cNvSpPr/>
          <p:nvPr/>
        </p:nvSpPr>
        <p:spPr>
          <a:xfrm>
            <a:off x="4764200" y="76200"/>
            <a:ext cx="2926200" cy="2286000"/>
          </a:xfrm>
          <a:prstGeom prst="rect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67" name="Google Shape;967;p141"/>
          <p:cNvSpPr/>
          <p:nvPr/>
        </p:nvSpPr>
        <p:spPr>
          <a:xfrm>
            <a:off x="5521200" y="2750600"/>
            <a:ext cx="2926200" cy="2460000"/>
          </a:xfrm>
          <a:prstGeom prst="rect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2" id="968" name="Google Shape;968;p141"/>
          <p:cNvPicPr preferRelativeResize="0"/>
          <p:nvPr/>
        </p:nvPicPr>
        <p:blipFill rotWithShape="1">
          <a:blip r:embed="rId3">
            <a:alphaModFix/>
          </a:blip>
          <a:srcRect b="0" l="0" r="0" t="45340"/>
          <a:stretch/>
        </p:blipFill>
        <p:spPr>
          <a:xfrm>
            <a:off x="5445000" y="2674400"/>
            <a:ext cx="2926079" cy="2460027"/>
          </a:xfrm>
          <a:prstGeom prst="rect">
            <a:avLst/>
          </a:prstGeom>
          <a:noFill/>
          <a:ln>
            <a:noFill/>
          </a:ln>
        </p:spPr>
      </p:pic>
      <p:sp>
        <p:nvSpPr>
          <p:cNvPr descr="title" id="969" name="Google Shape;969;p141"/>
          <p:cNvSpPr txBox="1"/>
          <p:nvPr>
            <p:ph type="title"/>
          </p:nvPr>
        </p:nvSpPr>
        <p:spPr>
          <a:xfrm>
            <a:off x="457200" y="450600"/>
            <a:ext cx="4230900" cy="567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Data Backup and Syncing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970" name="Google Shape;970;p141"/>
          <p:cNvSpPr txBox="1"/>
          <p:nvPr>
            <p:ph idx="1" type="body"/>
          </p:nvPr>
        </p:nvSpPr>
        <p:spPr>
          <a:xfrm>
            <a:off x="457250" y="1591551"/>
            <a:ext cx="4114800" cy="91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Regularly saving data to external drives, cloud storage services, or network servers to prevent loss due to hardware failure, theft, or accidental deletion.</a:t>
            </a:r>
            <a:endParaRPr sz="1100"/>
          </a:p>
        </p:txBody>
      </p:sp>
      <p:sp>
        <p:nvSpPr>
          <p:cNvPr descr="detail_1" id="971" name="Google Shape;971;p141"/>
          <p:cNvSpPr txBox="1"/>
          <p:nvPr>
            <p:ph idx="2" type="body"/>
          </p:nvPr>
        </p:nvSpPr>
        <p:spPr>
          <a:xfrm>
            <a:off x="457250" y="2825846"/>
            <a:ext cx="4114800" cy="94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Syncing changes made to files across all linked devices to enable seamless access and collaboration.</a:t>
            </a:r>
            <a:endParaRPr sz="1100"/>
          </a:p>
        </p:txBody>
      </p:sp>
      <p:sp>
        <p:nvSpPr>
          <p:cNvPr descr="header_0" id="972" name="Google Shape;972;p141"/>
          <p:cNvSpPr txBox="1"/>
          <p:nvPr>
            <p:ph idx="3" type="subTitle"/>
          </p:nvPr>
        </p:nvSpPr>
        <p:spPr>
          <a:xfrm>
            <a:off x="457250" y="1254425"/>
            <a:ext cx="4114800" cy="33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Backing Up Data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973" name="Google Shape;973;p141"/>
          <p:cNvSpPr txBox="1"/>
          <p:nvPr>
            <p:ph idx="4" type="subTitle"/>
          </p:nvPr>
        </p:nvSpPr>
        <p:spPr>
          <a:xfrm>
            <a:off x="457250" y="2504577"/>
            <a:ext cx="4114800" cy="33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Syncing Changes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974" name="Google Shape;974;p141"/>
          <p:cNvPicPr preferRelativeResize="0"/>
          <p:nvPr/>
        </p:nvPicPr>
        <p:blipFill rotWithShape="1">
          <a:blip r:embed="rId4">
            <a:alphaModFix/>
          </a:blip>
          <a:srcRect b="26226" l="0" r="0" t="26226"/>
          <a:stretch/>
        </p:blipFill>
        <p:spPr>
          <a:xfrm>
            <a:off x="4688000" y="0"/>
            <a:ext cx="2926081" cy="2285998"/>
          </a:xfrm>
          <a:prstGeom prst="rect">
            <a:avLst/>
          </a:prstGeom>
          <a:noFill/>
          <a:ln>
            <a:noFill/>
          </a:ln>
        </p:spPr>
      </p:pic>
      <p:sp>
        <p:nvSpPr>
          <p:cNvPr id="975" name="Google Shape;975;p141"/>
          <p:cNvSpPr/>
          <p:nvPr/>
        </p:nvSpPr>
        <p:spPr>
          <a:xfrm>
            <a:off x="6934200" y="1433675"/>
            <a:ext cx="2286000" cy="22860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descr="1" id="976" name="Google Shape;976;p141"/>
          <p:cNvPicPr preferRelativeResize="0"/>
          <p:nvPr/>
        </p:nvPicPr>
        <p:blipFill rotWithShape="1">
          <a:blip r:embed="rId5">
            <a:alphaModFix/>
          </a:blip>
          <a:srcRect b="14532" l="0" r="0" t="14540"/>
          <a:stretch/>
        </p:blipFill>
        <p:spPr>
          <a:xfrm>
            <a:off x="6857999" y="1357550"/>
            <a:ext cx="2285998" cy="2285998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2" id="977" name="Google Shape;977;p141"/>
          <p:cNvSpPr txBox="1"/>
          <p:nvPr>
            <p:ph idx="2" type="body"/>
          </p:nvPr>
        </p:nvSpPr>
        <p:spPr>
          <a:xfrm>
            <a:off x="457200" y="4096693"/>
            <a:ext cx="4114800" cy="94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Backing up important digital files, documents, and photos using cloud storage services, external hard drives, or backup software for secure backups.</a:t>
            </a:r>
            <a:endParaRPr sz="1100"/>
          </a:p>
        </p:txBody>
      </p:sp>
      <p:sp>
        <p:nvSpPr>
          <p:cNvPr descr="header_2" id="978" name="Google Shape;978;p141"/>
          <p:cNvSpPr txBox="1"/>
          <p:nvPr>
            <p:ph idx="4" type="subTitle"/>
          </p:nvPr>
        </p:nvSpPr>
        <p:spPr>
          <a:xfrm>
            <a:off x="457200" y="3775425"/>
            <a:ext cx="4114800" cy="33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Ensuring Accessibility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979" name="Google Shape;979;p14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0" name="Google Shape;980;p141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1" name="Google Shape;981;p141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4</a:t>
            </a:r>
            <a:endParaRPr b="1" sz="1600"/>
          </a:p>
        </p:txBody>
      </p:sp>
      <p:sp>
        <p:nvSpPr>
          <p:cNvPr id="982" name="Google Shape;982;p141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986" name="Shape 9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987" name="Google Shape;987;p14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Data Backup Strategies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2" id="988" name="Google Shape;988;p142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Consider using external hard drives for additional backup</a:t>
            </a:r>
            <a:endParaRPr/>
          </a:p>
        </p:txBody>
      </p:sp>
      <p:sp>
        <p:nvSpPr>
          <p:cNvPr descr="detail_1" id="989" name="Google Shape;989;p142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Utilize cloud storage services for secure backups</a:t>
            </a:r>
            <a:endParaRPr/>
          </a:p>
        </p:txBody>
      </p:sp>
      <p:sp>
        <p:nvSpPr>
          <p:cNvPr descr="detail_0" id="990" name="Google Shape;990;p142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Regularly back up important digital files to prevent data loss</a:t>
            </a:r>
            <a:endParaRPr sz="1400"/>
          </a:p>
        </p:txBody>
      </p:sp>
      <p:sp>
        <p:nvSpPr>
          <p:cNvPr descr="detail_3" id="991" name="Google Shape;991;p142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Use backup software to automate and streamline the backup process</a:t>
            </a:r>
            <a:endParaRPr/>
          </a:p>
        </p:txBody>
      </p:sp>
      <p:sp>
        <p:nvSpPr>
          <p:cNvPr id="992" name="Google Shape;992;p14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3" name="Google Shape;993;p142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4" name="Google Shape;994;p142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4</a:t>
            </a:r>
            <a:endParaRPr b="1" sz="1600"/>
          </a:p>
        </p:txBody>
      </p:sp>
      <p:sp>
        <p:nvSpPr>
          <p:cNvPr id="995" name="Google Shape;995;p142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99" name="Shape 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header_2" id="1000" name="Google Shape;1000;p143"/>
          <p:cNvSpPr txBox="1"/>
          <p:nvPr>
            <p:ph idx="4294967295" type="subTitle"/>
          </p:nvPr>
        </p:nvSpPr>
        <p:spPr>
          <a:xfrm>
            <a:off x="6188420" y="1222750"/>
            <a:ext cx="2498400" cy="720300"/>
          </a:xfrm>
          <a:prstGeom prst="rect">
            <a:avLst/>
          </a:prstGeom>
        </p:spPr>
        <p:txBody>
          <a:bodyPr anchorCtr="0" anchor="b" bIns="137150" lIns="4570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Encrypt Sensitive Data</a:t>
            </a:r>
            <a:endParaRPr sz="14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0" id="1001" name="Google Shape;1001;p143"/>
          <p:cNvSpPr txBox="1"/>
          <p:nvPr>
            <p:ph idx="1" type="body"/>
          </p:nvPr>
        </p:nvSpPr>
        <p:spPr>
          <a:xfrm>
            <a:off x="457188" y="2128050"/>
            <a:ext cx="2498400" cy="21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4570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100"/>
              <a:buNone/>
            </a:pPr>
            <a:r>
              <a:rPr lang="en-GB" sz="1200"/>
              <a:t>Keep antivirus software, firewall, and operating system up to date to protect against malware, viruses, and security threats. Technology changes, so ensure you have the latest updates for maximum protection.</a:t>
            </a:r>
            <a:endParaRPr sz="1200"/>
          </a:p>
        </p:txBody>
      </p:sp>
      <p:sp>
        <p:nvSpPr>
          <p:cNvPr descr="header_0" id="1002" name="Google Shape;1002;p143"/>
          <p:cNvSpPr txBox="1"/>
          <p:nvPr>
            <p:ph idx="4294967295" type="subTitle"/>
          </p:nvPr>
        </p:nvSpPr>
        <p:spPr>
          <a:xfrm>
            <a:off x="457200" y="1222750"/>
            <a:ext cx="2498400" cy="720300"/>
          </a:xfrm>
          <a:prstGeom prst="rect">
            <a:avLst/>
          </a:prstGeom>
          <a:noFill/>
          <a:ln>
            <a:noFill/>
          </a:ln>
        </p:spPr>
        <p:txBody>
          <a:bodyPr anchorCtr="0" anchor="b" bIns="137150" lIns="4570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sz="14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Update Security Software</a:t>
            </a:r>
            <a:endParaRPr sz="14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003" name="Google Shape;1003;p143"/>
          <p:cNvSpPr txBox="1"/>
          <p:nvPr>
            <p:ph idx="4294967295" type="subTitle"/>
          </p:nvPr>
        </p:nvSpPr>
        <p:spPr>
          <a:xfrm>
            <a:off x="3322810" y="1222750"/>
            <a:ext cx="2498400" cy="720300"/>
          </a:xfrm>
          <a:prstGeom prst="rect">
            <a:avLst/>
          </a:prstGeom>
          <a:noFill/>
          <a:ln>
            <a:noFill/>
          </a:ln>
        </p:spPr>
        <p:txBody>
          <a:bodyPr anchorCtr="0" anchor="b" bIns="137150" lIns="45700" spcFirstLastPara="1" rIns="13715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sz="14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Use Strong Passwords</a:t>
            </a:r>
            <a:endParaRPr sz="1400"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1004" name="Google Shape;1004;p143"/>
          <p:cNvSpPr txBox="1"/>
          <p:nvPr>
            <p:ph idx="2" type="body"/>
          </p:nvPr>
        </p:nvSpPr>
        <p:spPr>
          <a:xfrm>
            <a:off x="3322798" y="2128050"/>
            <a:ext cx="2498400" cy="2182200"/>
          </a:xfrm>
          <a:prstGeom prst="rect">
            <a:avLst/>
          </a:prstGeom>
        </p:spPr>
        <p:txBody>
          <a:bodyPr anchorCtr="0" anchor="t" bIns="91425" lIns="4570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Utilize complex passwords or passphrases for online accounts and devices. Include a mix of numbers, lowercase and uppercase letters, and symbols for enhanced security. Enable two-factor authentication for an extra layer of protection.</a:t>
            </a:r>
            <a:endParaRPr sz="1200"/>
          </a:p>
        </p:txBody>
      </p:sp>
      <p:sp>
        <p:nvSpPr>
          <p:cNvPr descr="detail_2" id="1005" name="Google Shape;1005;p143"/>
          <p:cNvSpPr txBox="1"/>
          <p:nvPr>
            <p:ph idx="3" type="body"/>
          </p:nvPr>
        </p:nvSpPr>
        <p:spPr>
          <a:xfrm>
            <a:off x="6188408" y="2128050"/>
            <a:ext cx="2498400" cy="2182200"/>
          </a:xfrm>
          <a:prstGeom prst="rect">
            <a:avLst/>
          </a:prstGeom>
        </p:spPr>
        <p:txBody>
          <a:bodyPr anchorCtr="0" anchor="t" bIns="91425" lIns="45700" spcFirstLastPara="1" rIns="9142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200"/>
              <a:t>Encrypt sensitive documents, files, and communications to prevent unauthorized access. Use encryption tools or built-in features on devices and applications to safeguard confidential information.</a:t>
            </a:r>
            <a:endParaRPr sz="1200"/>
          </a:p>
        </p:txBody>
      </p:sp>
      <p:sp>
        <p:nvSpPr>
          <p:cNvPr descr="title" id="1006" name="Google Shape;1006;p1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Securing Your Digital Environment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1007" name="Google Shape;1007;p143"/>
          <p:cNvCxnSpPr/>
          <p:nvPr/>
        </p:nvCxnSpPr>
        <p:spPr>
          <a:xfrm>
            <a:off x="458458" y="2066275"/>
            <a:ext cx="24972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08" name="Google Shape;1008;p143"/>
          <p:cNvCxnSpPr/>
          <p:nvPr/>
        </p:nvCxnSpPr>
        <p:spPr>
          <a:xfrm>
            <a:off x="3323886" y="2066275"/>
            <a:ext cx="24972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09" name="Google Shape;1009;p143"/>
          <p:cNvCxnSpPr/>
          <p:nvPr/>
        </p:nvCxnSpPr>
        <p:spPr>
          <a:xfrm>
            <a:off x="6189434" y="2066275"/>
            <a:ext cx="24972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10" name="Google Shape;1010;p14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1" name="Google Shape;1011;p143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2" name="Google Shape;1012;p143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4</a:t>
            </a:r>
            <a:endParaRPr b="1" sz="1600"/>
          </a:p>
        </p:txBody>
      </p:sp>
      <p:sp>
        <p:nvSpPr>
          <p:cNvPr id="1013" name="Google Shape;1013;p143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7" name="Shape 10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1018" name="Google Shape;1018;p144"/>
          <p:cNvSpPr txBox="1"/>
          <p:nvPr>
            <p:ph idx="3" type="body"/>
          </p:nvPr>
        </p:nvSpPr>
        <p:spPr>
          <a:xfrm>
            <a:off x="4592635" y="1607925"/>
            <a:ext cx="2026500" cy="21822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Enable two-factor authentication whenever possible for an extra layer of security.</a:t>
            </a:r>
            <a:endParaRPr/>
          </a:p>
        </p:txBody>
      </p:sp>
      <p:sp>
        <p:nvSpPr>
          <p:cNvPr descr="detail_1" id="1019" name="Google Shape;1019;p144"/>
          <p:cNvSpPr txBox="1"/>
          <p:nvPr>
            <p:ph idx="2" type="body"/>
          </p:nvPr>
        </p:nvSpPr>
        <p:spPr>
          <a:xfrm>
            <a:off x="2524917" y="1607925"/>
            <a:ext cx="2026500" cy="21822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Use complex passwords or passphrases for online accounts and devices to enhance security.</a:t>
            </a:r>
            <a:endParaRPr/>
          </a:p>
        </p:txBody>
      </p:sp>
      <p:sp>
        <p:nvSpPr>
          <p:cNvPr descr="title" id="1020" name="Google Shape;1020;p1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Enhancing Digital Security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21" name="Google Shape;1021;p144"/>
          <p:cNvSpPr txBox="1"/>
          <p:nvPr>
            <p:ph idx="1" type="body"/>
          </p:nvPr>
        </p:nvSpPr>
        <p:spPr>
          <a:xfrm>
            <a:off x="457200" y="1607925"/>
            <a:ext cx="2026500" cy="21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Keep your antivirus software, firewall, and operating system up to date to protect against malware, viruses, and security threats.</a:t>
            </a:r>
            <a:endParaRPr/>
          </a:p>
        </p:txBody>
      </p:sp>
      <p:cxnSp>
        <p:nvCxnSpPr>
          <p:cNvPr id="1022" name="Google Shape;1022;p144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23" name="Google Shape;1023;p144"/>
          <p:cNvCxnSpPr/>
          <p:nvPr/>
        </p:nvCxnSpPr>
        <p:spPr>
          <a:xfrm>
            <a:off x="2524917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24" name="Google Shape;1024;p144"/>
          <p:cNvCxnSpPr/>
          <p:nvPr/>
        </p:nvCxnSpPr>
        <p:spPr>
          <a:xfrm>
            <a:off x="4592635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descr="detail_3" id="1025" name="Google Shape;1025;p144"/>
          <p:cNvSpPr txBox="1"/>
          <p:nvPr>
            <p:ph idx="3" type="body"/>
          </p:nvPr>
        </p:nvSpPr>
        <p:spPr>
          <a:xfrm>
            <a:off x="6660348" y="1607925"/>
            <a:ext cx="2026500" cy="21822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Encrypt sensitive documents and files to prevent unauthorized access and protect sensitive information.</a:t>
            </a:r>
            <a:endParaRPr/>
          </a:p>
        </p:txBody>
      </p:sp>
      <p:cxnSp>
        <p:nvCxnSpPr>
          <p:cNvPr id="1026" name="Google Shape;1026;p144"/>
          <p:cNvCxnSpPr/>
          <p:nvPr/>
        </p:nvCxnSpPr>
        <p:spPr>
          <a:xfrm>
            <a:off x="6660348" y="1599075"/>
            <a:ext cx="0" cy="21999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27" name="Google Shape;1027;p14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8" name="Google Shape;1028;p144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9" name="Google Shape;1029;p144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4</a:t>
            </a:r>
            <a:endParaRPr b="1" sz="1600"/>
          </a:p>
        </p:txBody>
      </p:sp>
      <p:sp>
        <p:nvSpPr>
          <p:cNvPr id="1030" name="Google Shape;1030;p144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4" name="Shape 1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Google Shape;1035;p145"/>
          <p:cNvSpPr/>
          <p:nvPr/>
        </p:nvSpPr>
        <p:spPr>
          <a:xfrm>
            <a:off x="457200" y="1102050"/>
            <a:ext cx="3971100" cy="2170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36" name="Google Shape;1036;p145"/>
          <p:cNvSpPr/>
          <p:nvPr/>
        </p:nvSpPr>
        <p:spPr>
          <a:xfrm>
            <a:off x="4572000" y="1102038"/>
            <a:ext cx="3971100" cy="2170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037" name="Google Shape;1037;p1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The Importance of Regular Decluttering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38" name="Google Shape;1038;p145"/>
          <p:cNvSpPr txBox="1"/>
          <p:nvPr>
            <p:ph idx="1" type="body"/>
          </p:nvPr>
        </p:nvSpPr>
        <p:spPr>
          <a:xfrm>
            <a:off x="457200" y="3770025"/>
            <a:ext cx="39711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Protect data from unauthorized access, cyber threats, and ensure a safe online experience. Streamline workflow and improve digital asset management.</a:t>
            </a:r>
            <a:endParaRPr sz="1100"/>
          </a:p>
        </p:txBody>
      </p:sp>
      <p:sp>
        <p:nvSpPr>
          <p:cNvPr descr="detail_1" id="1039" name="Google Shape;1039;p145"/>
          <p:cNvSpPr txBox="1"/>
          <p:nvPr>
            <p:ph idx="2" type="body"/>
          </p:nvPr>
        </p:nvSpPr>
        <p:spPr>
          <a:xfrm>
            <a:off x="4572000" y="3770025"/>
            <a:ext cx="40044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Implementing organization practices to enhance productivity, reduce stress, and maintain organization in digital environments.</a:t>
            </a:r>
            <a:endParaRPr sz="1100"/>
          </a:p>
        </p:txBody>
      </p:sp>
      <p:sp>
        <p:nvSpPr>
          <p:cNvPr descr="header_0" id="1040" name="Google Shape;1040;p145"/>
          <p:cNvSpPr txBox="1"/>
          <p:nvPr>
            <p:ph idx="3" type="subTitle"/>
          </p:nvPr>
        </p:nvSpPr>
        <p:spPr>
          <a:xfrm>
            <a:off x="457200" y="3357150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Protecting Data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041" name="Google Shape;1041;p145"/>
          <p:cNvSpPr txBox="1"/>
          <p:nvPr>
            <p:ph idx="4" type="subTitle"/>
          </p:nvPr>
        </p:nvSpPr>
        <p:spPr>
          <a:xfrm>
            <a:off x="4572000" y="3357150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Enhancing Security and Organization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042" name="Google Shape;1042;p145"/>
          <p:cNvPicPr preferRelativeResize="0"/>
          <p:nvPr/>
        </p:nvPicPr>
        <p:blipFill rotWithShape="1">
          <a:blip r:embed="rId3">
            <a:alphaModFix/>
          </a:blip>
          <a:srcRect b="31784" l="0" r="0" t="31781"/>
          <a:stretch/>
        </p:blipFill>
        <p:spPr>
          <a:xfrm>
            <a:off x="457200" y="1102025"/>
            <a:ext cx="3971174" cy="21708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043" name="Google Shape;1043;p145"/>
          <p:cNvPicPr preferRelativeResize="0"/>
          <p:nvPr/>
        </p:nvPicPr>
        <p:blipFill rotWithShape="1">
          <a:blip r:embed="rId4">
            <a:alphaModFix/>
          </a:blip>
          <a:srcRect b="31758" l="0" r="0" t="31754"/>
          <a:stretch/>
        </p:blipFill>
        <p:spPr>
          <a:xfrm>
            <a:off x="4571990" y="1102037"/>
            <a:ext cx="3971176" cy="2170813"/>
          </a:xfrm>
          <a:prstGeom prst="rect">
            <a:avLst/>
          </a:prstGeom>
          <a:noFill/>
          <a:ln>
            <a:noFill/>
          </a:ln>
        </p:spPr>
      </p:pic>
      <p:sp>
        <p:nvSpPr>
          <p:cNvPr id="1044" name="Google Shape;1044;p14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5" name="Google Shape;1045;p145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6" name="Google Shape;1046;p145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4</a:t>
            </a:r>
            <a:endParaRPr b="1" sz="1600"/>
          </a:p>
        </p:txBody>
      </p:sp>
      <p:sp>
        <p:nvSpPr>
          <p:cNvPr id="1047" name="Google Shape;1047;p145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1" name="Shape 10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052" name="Google Shape;1052;p14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Prioritizing Decluttering Efforts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53" name="Google Shape;1053;p146"/>
          <p:cNvSpPr txBox="1"/>
          <p:nvPr>
            <p:ph idx="1" type="body"/>
          </p:nvPr>
        </p:nvSpPr>
        <p:spPr>
          <a:xfrm>
            <a:off x="299150" y="1737600"/>
            <a:ext cx="39342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Identify digital spaces with the most clutter and start there for immediate impact.</a:t>
            </a:r>
            <a:endParaRPr sz="1100"/>
          </a:p>
          <a:p>
            <a:pPr indent="-241300" lvl="0" marL="342900" rtl="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Focus on organizing files and emails that are essential for daily tasks and projects.</a:t>
            </a:r>
            <a:endParaRPr sz="1100"/>
          </a:p>
          <a:p>
            <a:pPr indent="-241300" lvl="0" marL="342900" rtl="0" algn="l"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Prioritize decluttering devices with limited storage capacity to optimize performance.</a:t>
            </a:r>
            <a:endParaRPr sz="1100"/>
          </a:p>
        </p:txBody>
      </p:sp>
      <p:sp>
        <p:nvSpPr>
          <p:cNvPr descr="detail_1" id="1054" name="Google Shape;1054;p146"/>
          <p:cNvSpPr txBox="1"/>
          <p:nvPr>
            <p:ph idx="2" type="body"/>
          </p:nvPr>
        </p:nvSpPr>
        <p:spPr>
          <a:xfrm>
            <a:off x="4642300" y="1737600"/>
            <a:ext cx="39342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Allocate dedicated time each week for digital decluttering tasks to maintain a clean and organized digital environment.</a:t>
            </a:r>
            <a:endParaRPr sz="1100"/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Create a checklist or schedule to ensure consistent decluttering practices and make it a part of your routine.</a:t>
            </a:r>
            <a:endParaRPr sz="1100"/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100"/>
              <a:buChar char=" "/>
            </a:pPr>
            <a:r>
              <a:rPr lang="en-GB" sz="1100"/>
              <a:t>Implement a 'one in, one out' rule for files and apps to prevent digital clutter from accumulating.</a:t>
            </a:r>
            <a:endParaRPr sz="1100"/>
          </a:p>
        </p:txBody>
      </p:sp>
      <p:sp>
        <p:nvSpPr>
          <p:cNvPr descr="header_0" id="1055" name="Google Shape;1055;p14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Areas to Prioritize</a:t>
            </a:r>
            <a:endParaRPr sz="14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056" name="Google Shape;1056;p14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Incorporating Decluttering Habits</a:t>
            </a:r>
            <a:endParaRPr sz="14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cxnSp>
        <p:nvCxnSpPr>
          <p:cNvPr id="1057" name="Google Shape;1057;p146"/>
          <p:cNvCxnSpPr/>
          <p:nvPr/>
        </p:nvCxnSpPr>
        <p:spPr>
          <a:xfrm>
            <a:off x="551675" y="1798519"/>
            <a:ext cx="0" cy="268230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58" name="Google Shape;1058;p146"/>
          <p:cNvCxnSpPr/>
          <p:nvPr/>
        </p:nvCxnSpPr>
        <p:spPr>
          <a:xfrm>
            <a:off x="4904375" y="1737600"/>
            <a:ext cx="0" cy="273720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59" name="Google Shape;1059;p14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0" name="Google Shape;1060;p146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1" name="Google Shape;1061;p146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4</a:t>
            </a:r>
            <a:endParaRPr b="1" sz="1600"/>
          </a:p>
        </p:txBody>
      </p:sp>
      <p:sp>
        <p:nvSpPr>
          <p:cNvPr id="1062" name="Google Shape;1062;p146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066" name="Shape 10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067" name="Google Shape;1067;p147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Creating a Productive Digital Environment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2" id="1068" name="Google Shape;1068;p147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 tidy digital environment promotes a focused mindset and allows for smoother navigation across devices and platforms.</a:t>
            </a:r>
            <a:endParaRPr/>
          </a:p>
        </p:txBody>
      </p:sp>
      <p:sp>
        <p:nvSpPr>
          <p:cNvPr descr="detail_1" id="1069" name="Google Shape;1069;p147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Organizing files and folders systematically improves workflow efficiency and reduces time spent searching for documents.</a:t>
            </a:r>
            <a:endParaRPr/>
          </a:p>
        </p:txBody>
      </p:sp>
      <p:sp>
        <p:nvSpPr>
          <p:cNvPr descr="detail_0" id="1070" name="Google Shape;1070;p147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Decluttering digital spaces enhances productivity by reducing distractions and streamlining access to important files.</a:t>
            </a:r>
            <a:endParaRPr sz="1400"/>
          </a:p>
        </p:txBody>
      </p:sp>
      <p:cxnSp>
        <p:nvCxnSpPr>
          <p:cNvPr id="1071" name="Google Shape;1071;p147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72" name="Google Shape;1072;p147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73" name="Google Shape;1073;p147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74" name="Google Shape;1074;p14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5" name="Google Shape;1075;p147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6" name="Google Shape;1076;p147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4</a:t>
            </a:r>
            <a:endParaRPr b="1" sz="1600"/>
          </a:p>
        </p:txBody>
      </p:sp>
      <p:sp>
        <p:nvSpPr>
          <p:cNvPr id="1077" name="Google Shape;1077;p147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81" name="Shape 1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1082" name="Google Shape;1082;p148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Organizational Tools and Apps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83" name="Google Shape;1083;p148"/>
          <p:cNvSpPr/>
          <p:nvPr/>
        </p:nvSpPr>
        <p:spPr>
          <a:xfrm>
            <a:off x="457306" y="1164900"/>
            <a:ext cx="3995100" cy="3404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4" name="Google Shape;1084;p148"/>
          <p:cNvSpPr/>
          <p:nvPr/>
        </p:nvSpPr>
        <p:spPr>
          <a:xfrm>
            <a:off x="4691800" y="1164900"/>
            <a:ext cx="3995100" cy="3404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descr="detail_0" id="1085" name="Google Shape;1085;p148"/>
          <p:cNvSpPr txBox="1"/>
          <p:nvPr>
            <p:ph idx="1" type="body"/>
          </p:nvPr>
        </p:nvSpPr>
        <p:spPr>
          <a:xfrm>
            <a:off x="457200" y="2143025"/>
            <a:ext cx="3995100" cy="24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rtl="0" algn="l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•"/>
            </a:pPr>
            <a:r>
              <a:rPr lang="en-GB" sz="1100"/>
              <a:t>Tools for categorizing documents and creating logical hierarchies</a:t>
            </a:r>
            <a:endParaRPr sz="1100"/>
          </a:p>
          <a:p>
            <a:pPr indent="-241300" lvl="0" marL="342900" rtl="0" algn="l"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•"/>
            </a:pPr>
            <a:r>
              <a:rPr lang="en-GB" sz="1100"/>
              <a:t>Apps for managing email inboxes and decluttering digital devices</a:t>
            </a:r>
            <a:endParaRPr sz="1100"/>
          </a:p>
          <a:p>
            <a:pPr indent="-241300" lvl="0" marL="342900" rtl="0" algn="l"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100"/>
              <a:buChar char="•"/>
            </a:pPr>
            <a:r>
              <a:rPr lang="en-GB" sz="1100"/>
              <a:t>Software for optimizing digital device performance</a:t>
            </a:r>
            <a:endParaRPr sz="1100"/>
          </a:p>
        </p:txBody>
      </p:sp>
      <p:sp>
        <p:nvSpPr>
          <p:cNvPr descr="header_0" id="1086" name="Google Shape;1086;p148"/>
          <p:cNvSpPr txBox="1"/>
          <p:nvPr>
            <p:ph idx="4" type="subTitle"/>
          </p:nvPr>
        </p:nvSpPr>
        <p:spPr>
          <a:xfrm>
            <a:off x="457150" y="1634225"/>
            <a:ext cx="3995100" cy="508800"/>
          </a:xfrm>
          <a:prstGeom prst="rect">
            <a:avLst/>
          </a:prstGeom>
        </p:spPr>
        <p:txBody>
          <a:bodyPr anchorCtr="0" anchor="b" bIns="91425" lIns="182875" spcFirstLastPara="1" rIns="137150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accent4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Organizational Tools</a:t>
            </a:r>
            <a:endParaRPr sz="1400">
              <a:solidFill>
                <a:schemeClr val="accent4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1087" name="Google Shape;1087;p148"/>
          <p:cNvSpPr txBox="1"/>
          <p:nvPr>
            <p:ph idx="2" type="body"/>
          </p:nvPr>
        </p:nvSpPr>
        <p:spPr>
          <a:xfrm>
            <a:off x="4691800" y="2143025"/>
            <a:ext cx="3995100" cy="24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Apps for password management and two-factor authentication</a:t>
            </a:r>
            <a:endParaRPr sz="1100"/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Tools for encrypting sensitive documents and files</a:t>
            </a:r>
            <a:endParaRPr sz="1100"/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1100"/>
              <a:buChar char="•"/>
            </a:pPr>
            <a:r>
              <a:rPr lang="en-GB" sz="1100"/>
              <a:t>Software for updating security measures</a:t>
            </a:r>
            <a:endParaRPr sz="1100"/>
          </a:p>
        </p:txBody>
      </p:sp>
      <p:sp>
        <p:nvSpPr>
          <p:cNvPr descr="header_1" id="1088" name="Google Shape;1088;p148"/>
          <p:cNvSpPr txBox="1"/>
          <p:nvPr>
            <p:ph idx="3" type="subTitle"/>
          </p:nvPr>
        </p:nvSpPr>
        <p:spPr>
          <a:xfrm>
            <a:off x="4691750" y="1634225"/>
            <a:ext cx="3995100" cy="508800"/>
          </a:xfrm>
          <a:prstGeom prst="rect">
            <a:avLst/>
          </a:prstGeom>
        </p:spPr>
        <p:txBody>
          <a:bodyPr anchorCtr="0" anchor="b" bIns="91425" lIns="182875" spcFirstLastPara="1" rIns="137150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Digital Security Apps</a:t>
            </a:r>
            <a:endParaRPr sz="14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089" name="Google Shape;1089;p1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2138" y="1332465"/>
            <a:ext cx="274320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0" name="Google Shape;1090;p1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42538" y="1332452"/>
            <a:ext cx="274320" cy="274320"/>
          </a:xfrm>
          <a:prstGeom prst="rect">
            <a:avLst/>
          </a:prstGeom>
          <a:noFill/>
          <a:ln>
            <a:noFill/>
          </a:ln>
        </p:spPr>
      </p:pic>
      <p:sp>
        <p:nvSpPr>
          <p:cNvPr id="1091" name="Google Shape;1091;p14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2" name="Google Shape;1092;p148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3" name="Google Shape;1093;p148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4</a:t>
            </a:r>
            <a:endParaRPr b="1" sz="1600"/>
          </a:p>
        </p:txBody>
      </p:sp>
      <p:sp>
        <p:nvSpPr>
          <p:cNvPr id="1094" name="Google Shape;1094;p148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8" name="Shape 1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p149"/>
          <p:cNvSpPr/>
          <p:nvPr/>
        </p:nvSpPr>
        <p:spPr>
          <a:xfrm>
            <a:off x="457200" y="1102050"/>
            <a:ext cx="3971100" cy="2170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00" name="Google Shape;1100;p149"/>
          <p:cNvSpPr/>
          <p:nvPr/>
        </p:nvSpPr>
        <p:spPr>
          <a:xfrm>
            <a:off x="4572000" y="1102038"/>
            <a:ext cx="3971100" cy="2170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101" name="Google Shape;1101;p1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Security Tools and Best Practices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102" name="Google Shape;1102;p149"/>
          <p:cNvSpPr txBox="1"/>
          <p:nvPr>
            <p:ph idx="1" type="body"/>
          </p:nvPr>
        </p:nvSpPr>
        <p:spPr>
          <a:xfrm>
            <a:off x="457200" y="3770025"/>
            <a:ext cx="39711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Use strong passwords with a mix of numbers, lowercase and uppercase letters, and symbols for online accounts and devices.</a:t>
            </a:r>
            <a:endParaRPr sz="1100"/>
          </a:p>
        </p:txBody>
      </p:sp>
      <p:sp>
        <p:nvSpPr>
          <p:cNvPr descr="detail_1" id="1103" name="Google Shape;1103;p149"/>
          <p:cNvSpPr txBox="1"/>
          <p:nvPr>
            <p:ph idx="2" type="body"/>
          </p:nvPr>
        </p:nvSpPr>
        <p:spPr>
          <a:xfrm>
            <a:off x="4572000" y="3770025"/>
            <a:ext cx="40044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Enable two-factor authentication whenever possible to add an extra layer of security.</a:t>
            </a:r>
            <a:endParaRPr sz="1100"/>
          </a:p>
        </p:txBody>
      </p:sp>
      <p:sp>
        <p:nvSpPr>
          <p:cNvPr descr="header_0" id="1104" name="Google Shape;1104;p149"/>
          <p:cNvSpPr txBox="1"/>
          <p:nvPr>
            <p:ph idx="3" type="subTitle"/>
          </p:nvPr>
        </p:nvSpPr>
        <p:spPr>
          <a:xfrm>
            <a:off x="457200" y="3357150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Strong Passwords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1105" name="Google Shape;1105;p149"/>
          <p:cNvSpPr txBox="1"/>
          <p:nvPr>
            <p:ph idx="4" type="subTitle"/>
          </p:nvPr>
        </p:nvSpPr>
        <p:spPr>
          <a:xfrm>
            <a:off x="4572000" y="3357150"/>
            <a:ext cx="39711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Two-Factor Authentication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106" name="Google Shape;1106;p149"/>
          <p:cNvPicPr preferRelativeResize="0"/>
          <p:nvPr/>
        </p:nvPicPr>
        <p:blipFill rotWithShape="1">
          <a:blip r:embed="rId3">
            <a:alphaModFix/>
          </a:blip>
          <a:srcRect b="31784" l="0" r="0" t="31781"/>
          <a:stretch/>
        </p:blipFill>
        <p:spPr>
          <a:xfrm>
            <a:off x="457200" y="1102025"/>
            <a:ext cx="3971174" cy="21708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107" name="Google Shape;1107;p149"/>
          <p:cNvPicPr preferRelativeResize="0"/>
          <p:nvPr/>
        </p:nvPicPr>
        <p:blipFill rotWithShape="1">
          <a:blip r:embed="rId4">
            <a:alphaModFix/>
          </a:blip>
          <a:srcRect b="31758" l="0" r="0" t="31754"/>
          <a:stretch/>
        </p:blipFill>
        <p:spPr>
          <a:xfrm>
            <a:off x="4571990" y="1102037"/>
            <a:ext cx="3971176" cy="2170813"/>
          </a:xfrm>
          <a:prstGeom prst="rect">
            <a:avLst/>
          </a:prstGeom>
          <a:noFill/>
          <a:ln>
            <a:noFill/>
          </a:ln>
        </p:spPr>
      </p:pic>
      <p:sp>
        <p:nvSpPr>
          <p:cNvPr id="1108" name="Google Shape;1108;p14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9" name="Google Shape;1109;p149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0" name="Google Shape;1110;p149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4</a:t>
            </a:r>
            <a:endParaRPr b="1" sz="1600"/>
          </a:p>
        </p:txBody>
      </p:sp>
      <p:sp>
        <p:nvSpPr>
          <p:cNvPr id="1111" name="Google Shape;1111;p149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5" name="Shape 1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" name="Google Shape;1116;p150"/>
          <p:cNvSpPr/>
          <p:nvPr/>
        </p:nvSpPr>
        <p:spPr>
          <a:xfrm>
            <a:off x="493851" y="1137675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17" name="Google Shape;1117;p150"/>
          <p:cNvSpPr/>
          <p:nvPr/>
        </p:nvSpPr>
        <p:spPr>
          <a:xfrm>
            <a:off x="493776" y="2327325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18" name="Google Shape;1118;p150"/>
          <p:cNvSpPr/>
          <p:nvPr/>
        </p:nvSpPr>
        <p:spPr>
          <a:xfrm>
            <a:off x="493776" y="3516900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119" name="Google Shape;1119;p1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Impact of Digital Decluttering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120" name="Google Shape;1120;p150"/>
          <p:cNvSpPr txBox="1"/>
          <p:nvPr>
            <p:ph idx="1" type="body"/>
          </p:nvPr>
        </p:nvSpPr>
        <p:spPr>
          <a:xfrm>
            <a:off x="4572000" y="1101300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Regular digital decluttering leads to a more streamlined and efficient digital environment.</a:t>
            </a:r>
            <a:endParaRPr sz="1100"/>
          </a:p>
        </p:txBody>
      </p:sp>
      <p:sp>
        <p:nvSpPr>
          <p:cNvPr descr="header_0" id="1121" name="Google Shape;1121;p150"/>
          <p:cNvSpPr txBox="1"/>
          <p:nvPr>
            <p:ph idx="3" type="subTitle"/>
          </p:nvPr>
        </p:nvSpPr>
        <p:spPr>
          <a:xfrm>
            <a:off x="2693650" y="1102025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Long-Term Impact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122" name="Google Shape;1122;p1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1102025"/>
            <a:ext cx="2097751" cy="10977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123" name="Google Shape;1123;p1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2291662"/>
            <a:ext cx="2097751" cy="10977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1124" name="Google Shape;1124;p1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3481298"/>
            <a:ext cx="2097751" cy="1097776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1" id="1125" name="Google Shape;1125;p150"/>
          <p:cNvSpPr txBox="1"/>
          <p:nvPr>
            <p:ph idx="1" type="body"/>
          </p:nvPr>
        </p:nvSpPr>
        <p:spPr>
          <a:xfrm>
            <a:off x="4572000" y="2284063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Take the first step in decluttering by implementing strategies from the presentation.</a:t>
            </a:r>
            <a:endParaRPr sz="1100"/>
          </a:p>
        </p:txBody>
      </p:sp>
      <p:sp>
        <p:nvSpPr>
          <p:cNvPr descr="header_1" id="1126" name="Google Shape;1126;p150"/>
          <p:cNvSpPr txBox="1"/>
          <p:nvPr>
            <p:ph idx="3" type="subTitle"/>
          </p:nvPr>
        </p:nvSpPr>
        <p:spPr>
          <a:xfrm>
            <a:off x="2693650" y="2284788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Encouragement to Start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127" name="Google Shape;1127;p150"/>
          <p:cNvSpPr txBox="1"/>
          <p:nvPr>
            <p:ph idx="1" type="body"/>
          </p:nvPr>
        </p:nvSpPr>
        <p:spPr>
          <a:xfrm>
            <a:off x="4572000" y="3480575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Decluttering maintains organization, improves productivity, and reduces stress.</a:t>
            </a:r>
            <a:endParaRPr sz="1100"/>
          </a:p>
        </p:txBody>
      </p:sp>
      <p:sp>
        <p:nvSpPr>
          <p:cNvPr descr="header_2" id="1128" name="Google Shape;1128;p150"/>
          <p:cNvSpPr txBox="1"/>
          <p:nvPr>
            <p:ph idx="3" type="subTitle"/>
          </p:nvPr>
        </p:nvSpPr>
        <p:spPr>
          <a:xfrm>
            <a:off x="2693650" y="3481300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Benefits of Decluttering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129" name="Google Shape;1129;p15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0" name="Google Shape;1130;p150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1" name="Google Shape;1131;p150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4</a:t>
            </a:r>
            <a:endParaRPr b="1" sz="1600"/>
          </a:p>
        </p:txBody>
      </p:sp>
      <p:sp>
        <p:nvSpPr>
          <p:cNvPr id="1132" name="Google Shape;1132;p150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0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agenda_0" id="831" name="Google Shape;831;p133"/>
          <p:cNvSpPr txBox="1"/>
          <p:nvPr>
            <p:ph idx="1" type="body"/>
          </p:nvPr>
        </p:nvSpPr>
        <p:spPr>
          <a:xfrm>
            <a:off x="457200" y="1017725"/>
            <a:ext cx="4271100" cy="355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Introduction to Digital Decluttering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Organizing Files and Folders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Effective File Organization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Managing Email Inboxes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Email Inbox Decluttering Tips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Cleaning Up Digital Devices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Optimizing Digital Device Performance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Backing Up and Syncing Data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Data Backup Strategies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accent1"/>
              </a:buClr>
              <a:buSzPts val="1300"/>
              <a:buChar char="•"/>
            </a:pPr>
            <a:r>
              <a:rPr lang="en-GB" sz="1300"/>
              <a:t>Securing Your Digital Environment</a:t>
            </a:r>
            <a:endParaRPr sz="1300"/>
          </a:p>
        </p:txBody>
      </p:sp>
      <p:sp>
        <p:nvSpPr>
          <p:cNvPr id="832" name="Google Shape;832;p1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Agenda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agenda_1" id="833" name="Google Shape;833;p133"/>
          <p:cNvSpPr txBox="1"/>
          <p:nvPr>
            <p:ph idx="1" type="body"/>
          </p:nvPr>
        </p:nvSpPr>
        <p:spPr>
          <a:xfrm>
            <a:off x="4728400" y="1017600"/>
            <a:ext cx="4114800" cy="355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Enhancing Digital Security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The Importance of Regular Decluttering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Prioritizing Decluttering Efforts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Creating a Productive Digital Environment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Decluttering As a Routine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Organizational Tools and Apps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Security Tools and Best Practices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Getting Started with Digital Decluttering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accent1"/>
              </a:buClr>
              <a:buSzPts val="1400"/>
              <a:buChar char="•"/>
            </a:pPr>
            <a:r>
              <a:rPr lang="en-GB" sz="1400"/>
              <a:t>Conclusion and Call to Action</a:t>
            </a:r>
            <a:endParaRPr sz="1400"/>
          </a:p>
        </p:txBody>
      </p:sp>
      <p:sp>
        <p:nvSpPr>
          <p:cNvPr id="834" name="Google Shape;834;p13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5" name="Google Shape;835;p133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6" name="Google Shape;836;p133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4</a:t>
            </a:r>
            <a:endParaRPr b="1" sz="1600"/>
          </a:p>
        </p:txBody>
      </p:sp>
      <p:sp>
        <p:nvSpPr>
          <p:cNvPr id="837" name="Google Shape;837;p133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Google Shape;842;p134"/>
          <p:cNvSpPr/>
          <p:nvPr/>
        </p:nvSpPr>
        <p:spPr>
          <a:xfrm>
            <a:off x="493851" y="1137675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43" name="Google Shape;843;p134"/>
          <p:cNvSpPr/>
          <p:nvPr/>
        </p:nvSpPr>
        <p:spPr>
          <a:xfrm>
            <a:off x="493776" y="2327325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44" name="Google Shape;844;p134"/>
          <p:cNvSpPr/>
          <p:nvPr/>
        </p:nvSpPr>
        <p:spPr>
          <a:xfrm>
            <a:off x="493776" y="3516900"/>
            <a:ext cx="2097900" cy="1097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845" name="Google Shape;845;p1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Introduction to Digital Decluttering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846" name="Google Shape;846;p134"/>
          <p:cNvSpPr txBox="1"/>
          <p:nvPr>
            <p:ph idx="1" type="body"/>
          </p:nvPr>
        </p:nvSpPr>
        <p:spPr>
          <a:xfrm>
            <a:off x="4572000" y="1101300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Effective digital decluttering can lead to a more streamlined and efficient workflow.</a:t>
            </a:r>
            <a:endParaRPr sz="1100"/>
          </a:p>
        </p:txBody>
      </p:sp>
      <p:sp>
        <p:nvSpPr>
          <p:cNvPr descr="header_0" id="847" name="Google Shape;847;p134"/>
          <p:cNvSpPr txBox="1"/>
          <p:nvPr>
            <p:ph idx="3" type="subTitle"/>
          </p:nvPr>
        </p:nvSpPr>
        <p:spPr>
          <a:xfrm>
            <a:off x="2693650" y="1102025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Streamlined Workflow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848" name="Google Shape;848;p1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1102025"/>
            <a:ext cx="2097751" cy="10977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849" name="Google Shape;849;p1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2291662"/>
            <a:ext cx="2097751" cy="10977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850" name="Google Shape;850;p1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3481298"/>
            <a:ext cx="2097751" cy="1097776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1" id="851" name="Google Shape;851;p134"/>
          <p:cNvSpPr txBox="1"/>
          <p:nvPr>
            <p:ph idx="1" type="body"/>
          </p:nvPr>
        </p:nvSpPr>
        <p:spPr>
          <a:xfrm>
            <a:off x="4572000" y="2284063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Improving productivity is a key benefit of decluttering digital environments.</a:t>
            </a:r>
            <a:endParaRPr sz="1100"/>
          </a:p>
        </p:txBody>
      </p:sp>
      <p:sp>
        <p:nvSpPr>
          <p:cNvPr descr="header_1" id="852" name="Google Shape;852;p134"/>
          <p:cNvSpPr txBox="1"/>
          <p:nvPr>
            <p:ph idx="3" type="subTitle"/>
          </p:nvPr>
        </p:nvSpPr>
        <p:spPr>
          <a:xfrm>
            <a:off x="2693650" y="2284788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Improved Productivity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853" name="Google Shape;853;p134"/>
          <p:cNvSpPr txBox="1"/>
          <p:nvPr>
            <p:ph idx="1" type="body"/>
          </p:nvPr>
        </p:nvSpPr>
        <p:spPr>
          <a:xfrm>
            <a:off x="4572000" y="3480575"/>
            <a:ext cx="4114800" cy="10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Decluttering digital spaces is essential for maintaining organization and reducing stress.</a:t>
            </a:r>
            <a:endParaRPr sz="1100"/>
          </a:p>
        </p:txBody>
      </p:sp>
      <p:sp>
        <p:nvSpPr>
          <p:cNvPr descr="header_2" id="854" name="Google Shape;854;p134"/>
          <p:cNvSpPr txBox="1"/>
          <p:nvPr>
            <p:ph idx="3" type="subTitle"/>
          </p:nvPr>
        </p:nvSpPr>
        <p:spPr>
          <a:xfrm>
            <a:off x="2693650" y="3481300"/>
            <a:ext cx="1755900" cy="109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solidFill>
                  <a:schemeClr val="accen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Organization and Stress Reduction</a:t>
            </a:r>
            <a:endParaRPr sz="1200">
              <a:solidFill>
                <a:schemeClr val="accent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855" name="Google Shape;855;p13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6" name="Google Shape;856;p134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7" name="Google Shape;857;p134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4</a:t>
            </a:r>
            <a:endParaRPr b="1" sz="1600"/>
          </a:p>
        </p:txBody>
      </p:sp>
      <p:sp>
        <p:nvSpPr>
          <p:cNvPr id="858" name="Google Shape;858;p134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2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863" name="Google Shape;863;p1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Organizing Files and Folders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864" name="Google Shape;864;p135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Organize files systematically for efficient retrieval and management. Categorize documents, create logical hierarchies, and use descriptive naming conventions to enhance accessibility and organization.</a:t>
            </a:r>
            <a:endParaRPr/>
          </a:p>
        </p:txBody>
      </p:sp>
      <p:sp>
        <p:nvSpPr>
          <p:cNvPr descr="detail_1" id="865" name="Google Shape;865;p135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Categorize files into logical folders based on topics, projects, or types of content. Delete unnecessary files to free up storage space and streamline the digital environment.</a:t>
            </a:r>
            <a:endParaRPr/>
          </a:p>
        </p:txBody>
      </p:sp>
      <p:sp>
        <p:nvSpPr>
          <p:cNvPr descr="header_0" id="866" name="Google Shape;866;p135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Structuring Digital Data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867" name="Google Shape;867;p135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Categorizing Documents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2" id="868" name="Google Shape;868;p135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Establishing Naming Conventions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869" name="Google Shape;869;p135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Create a consistent file naming system with relevant keywords, dates, and version numbers. This helps in quickly identifying and locating files for easy reference.</a:t>
            </a:r>
            <a:endParaRPr/>
          </a:p>
        </p:txBody>
      </p:sp>
      <p:sp>
        <p:nvSpPr>
          <p:cNvPr id="870" name="Google Shape;870;p13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1" name="Google Shape;871;p135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2" name="Google Shape;872;p135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4</a:t>
            </a:r>
            <a:endParaRPr b="1" sz="1600"/>
          </a:p>
        </p:txBody>
      </p:sp>
      <p:sp>
        <p:nvSpPr>
          <p:cNvPr id="873" name="Google Shape;873;p135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7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878" name="Google Shape;878;p136"/>
          <p:cNvSpPr txBox="1"/>
          <p:nvPr>
            <p:ph idx="2" type="body"/>
          </p:nvPr>
        </p:nvSpPr>
        <p:spPr>
          <a:xfrm>
            <a:off x="1375500" y="3028334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Establish a consistent file naming convention with relevant keywords, dates, and version numbers for easy reference.</a:t>
            </a:r>
            <a:endParaRPr/>
          </a:p>
        </p:txBody>
      </p:sp>
      <p:sp>
        <p:nvSpPr>
          <p:cNvPr descr="detail_1" id="879" name="Google Shape;879;p136"/>
          <p:cNvSpPr txBox="1"/>
          <p:nvPr>
            <p:ph idx="1" type="body"/>
          </p:nvPr>
        </p:nvSpPr>
        <p:spPr>
          <a:xfrm>
            <a:off x="1375500" y="2145713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Delete unnecessary files such as duplicates, outdated documents, and files no longer needed.</a:t>
            </a:r>
            <a:endParaRPr/>
          </a:p>
        </p:txBody>
      </p:sp>
      <p:sp>
        <p:nvSpPr>
          <p:cNvPr descr="detail_0" id="880" name="Google Shape;880;p136"/>
          <p:cNvSpPr txBox="1"/>
          <p:nvPr>
            <p:ph idx="3" type="body"/>
          </p:nvPr>
        </p:nvSpPr>
        <p:spPr>
          <a:xfrm>
            <a:off x="1375500" y="1263100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Review and categorize digital files, including documents, photos, videos, and downloads.</a:t>
            </a:r>
            <a:endParaRPr sz="1400"/>
          </a:p>
        </p:txBody>
      </p:sp>
      <p:sp>
        <p:nvSpPr>
          <p:cNvPr descr="title" id="881" name="Google Shape;881;p1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Effective File Organization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82" name="Google Shape;882;p136"/>
          <p:cNvSpPr/>
          <p:nvPr/>
        </p:nvSpPr>
        <p:spPr>
          <a:xfrm>
            <a:off x="740588" y="1444475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3" name="Google Shape;883;p136"/>
          <p:cNvSpPr/>
          <p:nvPr/>
        </p:nvSpPr>
        <p:spPr>
          <a:xfrm>
            <a:off x="740588" y="2327088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4" name="Google Shape;884;p136"/>
          <p:cNvSpPr/>
          <p:nvPr/>
        </p:nvSpPr>
        <p:spPr>
          <a:xfrm>
            <a:off x="740588" y="3209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descr="detail_3" id="885" name="Google Shape;885;p136"/>
          <p:cNvSpPr txBox="1"/>
          <p:nvPr>
            <p:ph idx="2" type="body"/>
          </p:nvPr>
        </p:nvSpPr>
        <p:spPr>
          <a:xfrm>
            <a:off x="1375500" y="3910948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Effective file organization improves productivity, reduces clutter, and streamlines workflow across digital platforms and devices.</a:t>
            </a:r>
            <a:endParaRPr/>
          </a:p>
        </p:txBody>
      </p:sp>
      <p:sp>
        <p:nvSpPr>
          <p:cNvPr id="886" name="Google Shape;886;p136"/>
          <p:cNvSpPr/>
          <p:nvPr/>
        </p:nvSpPr>
        <p:spPr>
          <a:xfrm>
            <a:off x="740588" y="4092325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7" name="Google Shape;887;p13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8" name="Google Shape;888;p136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9" name="Google Shape;889;p136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4</a:t>
            </a:r>
            <a:endParaRPr b="1" sz="1600"/>
          </a:p>
        </p:txBody>
      </p:sp>
      <p:sp>
        <p:nvSpPr>
          <p:cNvPr id="890" name="Google Shape;890;p136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4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p137"/>
          <p:cNvSpPr/>
          <p:nvPr/>
        </p:nvSpPr>
        <p:spPr>
          <a:xfrm>
            <a:off x="690500" y="1127725"/>
            <a:ext cx="2048100" cy="20481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96" name="Google Shape;896;p137"/>
          <p:cNvSpPr/>
          <p:nvPr/>
        </p:nvSpPr>
        <p:spPr>
          <a:xfrm>
            <a:off x="3548525" y="1127725"/>
            <a:ext cx="2048100" cy="2048100"/>
          </a:xfrm>
          <a:prstGeom prst="ellipse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97" name="Google Shape;897;p137"/>
          <p:cNvSpPr/>
          <p:nvPr/>
        </p:nvSpPr>
        <p:spPr>
          <a:xfrm>
            <a:off x="6406550" y="1127725"/>
            <a:ext cx="2048100" cy="20481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898" name="Google Shape;898;p1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Weekly Inbox Maintenance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899" name="Google Shape;899;p137"/>
          <p:cNvSpPr txBox="1"/>
          <p:nvPr>
            <p:ph idx="1" type="body"/>
          </p:nvPr>
        </p:nvSpPr>
        <p:spPr>
          <a:xfrm>
            <a:off x="457250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Organize emails into folders, utilize filters and rules for automation, and regularly archive or delete unnecessary messages.</a:t>
            </a:r>
            <a:endParaRPr sz="1100"/>
          </a:p>
        </p:txBody>
      </p:sp>
      <p:sp>
        <p:nvSpPr>
          <p:cNvPr descr="header_0" id="900" name="Google Shape;900;p137"/>
          <p:cNvSpPr txBox="1"/>
          <p:nvPr>
            <p:ph idx="3" type="subTitle"/>
          </p:nvPr>
        </p:nvSpPr>
        <p:spPr>
          <a:xfrm>
            <a:off x="456688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Inbox Organization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901" name="Google Shape;901;p137"/>
          <p:cNvSpPr txBox="1"/>
          <p:nvPr>
            <p:ph idx="1" type="body"/>
          </p:nvPr>
        </p:nvSpPr>
        <p:spPr>
          <a:xfrm>
            <a:off x="3315263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Review email subscriptions and unsubscribe from newsletters, promotional emails, and mailing lists that no longer interest you.</a:t>
            </a:r>
            <a:endParaRPr sz="1100"/>
          </a:p>
        </p:txBody>
      </p:sp>
      <p:sp>
        <p:nvSpPr>
          <p:cNvPr descr="header_1" id="902" name="Google Shape;902;p137"/>
          <p:cNvSpPr txBox="1"/>
          <p:nvPr>
            <p:ph idx="3" type="subTitle"/>
          </p:nvPr>
        </p:nvSpPr>
        <p:spPr>
          <a:xfrm>
            <a:off x="3314700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Email Subscriptions Review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903" name="Google Shape;903;p137"/>
          <p:cNvSpPr txBox="1"/>
          <p:nvPr>
            <p:ph idx="1" type="body"/>
          </p:nvPr>
        </p:nvSpPr>
        <p:spPr>
          <a:xfrm>
            <a:off x="6173275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Dedicate time each week to declutter your email inbox. Delete unnecessary emails, file important messages, and respond to or archive emails promptly.</a:t>
            </a:r>
            <a:endParaRPr sz="1100"/>
          </a:p>
        </p:txBody>
      </p:sp>
      <p:sp>
        <p:nvSpPr>
          <p:cNvPr descr="header_2" id="904" name="Google Shape;904;p137"/>
          <p:cNvSpPr txBox="1"/>
          <p:nvPr>
            <p:ph idx="3" type="subTitle"/>
          </p:nvPr>
        </p:nvSpPr>
        <p:spPr>
          <a:xfrm>
            <a:off x="6172713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Managing Email Inboxes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905" name="Google Shape;905;p137"/>
          <p:cNvPicPr preferRelativeResize="0"/>
          <p:nvPr/>
        </p:nvPicPr>
        <p:blipFill rotWithShape="1">
          <a:blip r:embed="rId3">
            <a:alphaModFix/>
          </a:blip>
          <a:srcRect b="12495" l="0" r="0" t="12502"/>
          <a:stretch/>
        </p:blipFill>
        <p:spPr>
          <a:xfrm>
            <a:off x="69050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906" name="Google Shape;906;p137"/>
          <p:cNvPicPr preferRelativeResize="0"/>
          <p:nvPr/>
        </p:nvPicPr>
        <p:blipFill rotWithShape="1">
          <a:blip r:embed="rId4">
            <a:alphaModFix/>
          </a:blip>
          <a:srcRect b="16626" l="0" r="0" t="16626"/>
          <a:stretch/>
        </p:blipFill>
        <p:spPr>
          <a:xfrm>
            <a:off x="3548525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2" id="907" name="Google Shape;907;p137"/>
          <p:cNvPicPr preferRelativeResize="0"/>
          <p:nvPr/>
        </p:nvPicPr>
        <p:blipFill rotWithShape="1">
          <a:blip r:embed="rId5">
            <a:alphaModFix/>
          </a:blip>
          <a:srcRect b="16675" l="0" r="0" t="16675"/>
          <a:stretch/>
        </p:blipFill>
        <p:spPr>
          <a:xfrm>
            <a:off x="640655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908" name="Google Shape;908;p13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9" name="Google Shape;909;p137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0" name="Google Shape;910;p137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4</a:t>
            </a:r>
            <a:endParaRPr b="1" sz="1600"/>
          </a:p>
        </p:txBody>
      </p:sp>
      <p:sp>
        <p:nvSpPr>
          <p:cNvPr id="911" name="Google Shape;911;p137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5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2" id="916" name="Google Shape;916;p138"/>
          <p:cNvSpPr txBox="1"/>
          <p:nvPr>
            <p:ph idx="2" type="body"/>
          </p:nvPr>
        </p:nvSpPr>
        <p:spPr>
          <a:xfrm>
            <a:off x="1375500" y="3028334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Dedicate time each week to declutter your email inbox. Delete unnecessary emails, file important messages into appropriate folders, and respond to or archive emails promptly.</a:t>
            </a:r>
            <a:endParaRPr/>
          </a:p>
        </p:txBody>
      </p:sp>
      <p:sp>
        <p:nvSpPr>
          <p:cNvPr descr="detail_1" id="917" name="Google Shape;917;p138"/>
          <p:cNvSpPr txBox="1"/>
          <p:nvPr>
            <p:ph idx="1" type="body"/>
          </p:nvPr>
        </p:nvSpPr>
        <p:spPr>
          <a:xfrm>
            <a:off x="1375500" y="2145713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Set up email filters and labels to automatically categorize incoming messages.</a:t>
            </a:r>
            <a:endParaRPr/>
          </a:p>
        </p:txBody>
      </p:sp>
      <p:sp>
        <p:nvSpPr>
          <p:cNvPr descr="detail_0" id="918" name="Google Shape;918;p138"/>
          <p:cNvSpPr txBox="1"/>
          <p:nvPr>
            <p:ph idx="3" type="body"/>
          </p:nvPr>
        </p:nvSpPr>
        <p:spPr>
          <a:xfrm>
            <a:off x="1375500" y="1263100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Review your email subscriptions and unsubscribe from newsletters, promotional emails, and mailing lists that no longer interest you.</a:t>
            </a:r>
            <a:endParaRPr sz="1400"/>
          </a:p>
        </p:txBody>
      </p:sp>
      <p:sp>
        <p:nvSpPr>
          <p:cNvPr descr="title" id="919" name="Google Shape;919;p1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Email Inbox Decluttering Tips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20" name="Google Shape;920;p138"/>
          <p:cNvSpPr/>
          <p:nvPr/>
        </p:nvSpPr>
        <p:spPr>
          <a:xfrm>
            <a:off x="740588" y="1444475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1" name="Google Shape;921;p138"/>
          <p:cNvSpPr/>
          <p:nvPr/>
        </p:nvSpPr>
        <p:spPr>
          <a:xfrm>
            <a:off x="740588" y="2327088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2" name="Google Shape;922;p138"/>
          <p:cNvSpPr/>
          <p:nvPr/>
        </p:nvSpPr>
        <p:spPr>
          <a:xfrm>
            <a:off x="740588" y="3209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descr="detail_3" id="923" name="Google Shape;923;p138"/>
          <p:cNvSpPr txBox="1"/>
          <p:nvPr>
            <p:ph idx="2" type="body"/>
          </p:nvPr>
        </p:nvSpPr>
        <p:spPr>
          <a:xfrm>
            <a:off x="1375500" y="3910948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Organize emails into folders or archive them once you've addressed them.</a:t>
            </a:r>
            <a:endParaRPr/>
          </a:p>
        </p:txBody>
      </p:sp>
      <p:sp>
        <p:nvSpPr>
          <p:cNvPr id="924" name="Google Shape;924;p138"/>
          <p:cNvSpPr/>
          <p:nvPr/>
        </p:nvSpPr>
        <p:spPr>
          <a:xfrm>
            <a:off x="740588" y="4092325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5" name="Google Shape;925;p13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6" name="Google Shape;926;p138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7" name="Google Shape;927;p138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4</a:t>
            </a:r>
            <a:endParaRPr b="1" sz="1600"/>
          </a:p>
        </p:txBody>
      </p:sp>
      <p:sp>
        <p:nvSpPr>
          <p:cNvPr id="928" name="Google Shape;928;p138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2" name="Shape 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3" name="Google Shape;933;p139"/>
          <p:cNvGraphicFramePr/>
          <p:nvPr/>
        </p:nvGraphicFramePr>
        <p:xfrm>
          <a:off x="457200" y="121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{50945F35-47D2-44A6-905B-2407A617CD44}</a:tableStyleId>
              </a:tblPr>
              <a:tblGrid>
                <a:gridCol w="2077375"/>
                <a:gridCol w="6152225"/>
              </a:tblGrid>
              <a:tr h="1117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7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7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descr="title" id="934" name="Google Shape;934;p1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Cleaning Up Digital Devices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935" name="Google Shape;935;p139"/>
          <p:cNvSpPr txBox="1"/>
          <p:nvPr>
            <p:ph idx="1" type="body"/>
          </p:nvPr>
        </p:nvSpPr>
        <p:spPr>
          <a:xfrm>
            <a:off x="2749850" y="1292400"/>
            <a:ext cx="5023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Start by deleting temporary files, clearing caches, and organizing folders to maintain a streamlined and clutter-free digital environment.</a:t>
            </a:r>
            <a:endParaRPr/>
          </a:p>
        </p:txBody>
      </p:sp>
      <p:sp>
        <p:nvSpPr>
          <p:cNvPr descr="detail_1" id="936" name="Google Shape;936;p139"/>
          <p:cNvSpPr txBox="1"/>
          <p:nvPr>
            <p:ph idx="2" type="body"/>
          </p:nvPr>
        </p:nvSpPr>
        <p:spPr>
          <a:xfrm>
            <a:off x="2749850" y="2399379"/>
            <a:ext cx="5023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Review the apps installed on your devices and uninstall those you no longer use to free up storage space and declutter your home screen or app drawer.</a:t>
            </a:r>
            <a:endParaRPr/>
          </a:p>
        </p:txBody>
      </p:sp>
      <p:sp>
        <p:nvSpPr>
          <p:cNvPr descr="header_0" id="937" name="Google Shape;937;p139"/>
          <p:cNvSpPr txBox="1"/>
          <p:nvPr>
            <p:ph idx="3" type="subTitle"/>
          </p:nvPr>
        </p:nvSpPr>
        <p:spPr>
          <a:xfrm>
            <a:off x="457200" y="1292500"/>
            <a:ext cx="1828800" cy="9861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Removing Unnecessary Files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1" id="938" name="Google Shape;938;p139"/>
          <p:cNvSpPr txBox="1"/>
          <p:nvPr>
            <p:ph idx="4" type="subTitle"/>
          </p:nvPr>
        </p:nvSpPr>
        <p:spPr>
          <a:xfrm>
            <a:off x="457200" y="2399425"/>
            <a:ext cx="1828800" cy="9861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Deleting Unused Applications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header_2" id="939" name="Google Shape;939;p139"/>
          <p:cNvSpPr txBox="1"/>
          <p:nvPr>
            <p:ph idx="5" type="subTitle"/>
          </p:nvPr>
        </p:nvSpPr>
        <p:spPr>
          <a:xfrm>
            <a:off x="457200" y="3506400"/>
            <a:ext cx="1828800" cy="986100"/>
          </a:xfrm>
          <a:prstGeom prst="rect">
            <a:avLst/>
          </a:prstGeom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Regular Cleanup Routines</a:t>
            </a:r>
            <a:endParaRPr>
              <a:solidFill>
                <a:schemeClr val="dk1"/>
              </a:solidFill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940" name="Google Shape;940;p139"/>
          <p:cNvSpPr txBox="1"/>
          <p:nvPr>
            <p:ph idx="6" type="body"/>
          </p:nvPr>
        </p:nvSpPr>
        <p:spPr>
          <a:xfrm>
            <a:off x="2749850" y="3506396"/>
            <a:ext cx="5023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Establish a routine to regularly clear cache, cookies, and temporary files from your devices to enhance device speed, efficiency, and overall user experience.</a:t>
            </a:r>
            <a:endParaRPr/>
          </a:p>
        </p:txBody>
      </p:sp>
      <p:sp>
        <p:nvSpPr>
          <p:cNvPr id="941" name="Google Shape;941;p13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2" name="Google Shape;942;p139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3" name="Google Shape;943;p139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4</a:t>
            </a:r>
            <a:endParaRPr b="1" sz="1600"/>
          </a:p>
        </p:txBody>
      </p:sp>
      <p:sp>
        <p:nvSpPr>
          <p:cNvPr id="944" name="Google Shape;944;p139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8" name="Shape 9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etail_1" id="949" name="Google Shape;949;p140"/>
          <p:cNvSpPr txBox="1"/>
          <p:nvPr>
            <p:ph idx="1" type="body"/>
          </p:nvPr>
        </p:nvSpPr>
        <p:spPr>
          <a:xfrm>
            <a:off x="1373975" y="2008084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Organize your home screen layout by arranging icons and widgets for easy access to frequently used apps.</a:t>
            </a:r>
            <a:endParaRPr/>
          </a:p>
        </p:txBody>
      </p:sp>
      <p:sp>
        <p:nvSpPr>
          <p:cNvPr descr="detail_2" id="950" name="Google Shape;950;p140"/>
          <p:cNvSpPr txBox="1"/>
          <p:nvPr>
            <p:ph idx="2" type="body"/>
          </p:nvPr>
        </p:nvSpPr>
        <p:spPr>
          <a:xfrm>
            <a:off x="1373975" y="2876176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Regularly clear cache, cookies, and temporary files to improve performance and free up storage space.</a:t>
            </a:r>
            <a:endParaRPr/>
          </a:p>
        </p:txBody>
      </p:sp>
      <p:sp>
        <p:nvSpPr>
          <p:cNvPr descr="detail_0" id="951" name="Google Shape;951;p140"/>
          <p:cNvSpPr txBox="1"/>
          <p:nvPr>
            <p:ph idx="3" type="body"/>
          </p:nvPr>
        </p:nvSpPr>
        <p:spPr>
          <a:xfrm>
            <a:off x="1373975" y="1140000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Delete unused apps by reviewing the apps installed on your devices and uninstalling those no longer needed.</a:t>
            </a:r>
            <a:endParaRPr/>
          </a:p>
        </p:txBody>
      </p:sp>
      <p:sp>
        <p:nvSpPr>
          <p:cNvPr descr="title" id="952" name="Google Shape;952;p1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Optimizing Digital Device Performance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53" name="Google Shape;953;p140"/>
          <p:cNvSpPr/>
          <p:nvPr/>
        </p:nvSpPr>
        <p:spPr>
          <a:xfrm>
            <a:off x="734688" y="130950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54" name="Google Shape;954;p140"/>
          <p:cNvSpPr/>
          <p:nvPr/>
        </p:nvSpPr>
        <p:spPr>
          <a:xfrm>
            <a:off x="734688" y="2177563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55" name="Google Shape;955;p140"/>
          <p:cNvSpPr/>
          <p:nvPr/>
        </p:nvSpPr>
        <p:spPr>
          <a:xfrm>
            <a:off x="734688" y="304565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descr="detail_3" id="956" name="Google Shape;956;p140"/>
          <p:cNvSpPr txBox="1"/>
          <p:nvPr>
            <p:ph idx="2" type="body"/>
          </p:nvPr>
        </p:nvSpPr>
        <p:spPr>
          <a:xfrm>
            <a:off x="1373975" y="3744276"/>
            <a:ext cx="5945700" cy="7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Optimizing storage space and improving device performance by removing unnecessary files, applications, and data.</a:t>
            </a:r>
            <a:endParaRPr/>
          </a:p>
        </p:txBody>
      </p:sp>
      <p:sp>
        <p:nvSpPr>
          <p:cNvPr id="957" name="Google Shape;957;p140"/>
          <p:cNvSpPr/>
          <p:nvPr/>
        </p:nvSpPr>
        <p:spPr>
          <a:xfrm>
            <a:off x="734688" y="3913725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58" name="Google Shape;958;p14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9" name="Google Shape;959;p140"/>
          <p:cNvSpPr/>
          <p:nvPr/>
        </p:nvSpPr>
        <p:spPr>
          <a:xfrm rot="10800000">
            <a:off x="6407225" y="254975"/>
            <a:ext cx="26103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0" name="Google Shape;960;p140"/>
          <p:cNvSpPr txBox="1"/>
          <p:nvPr/>
        </p:nvSpPr>
        <p:spPr>
          <a:xfrm>
            <a:off x="6570075" y="202925"/>
            <a:ext cx="2679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The Manual  Chapter 4</a:t>
            </a:r>
            <a:endParaRPr b="1" sz="1600"/>
          </a:p>
        </p:txBody>
      </p:sp>
      <p:sp>
        <p:nvSpPr>
          <p:cNvPr id="961" name="Google Shape;961;p140"/>
          <p:cNvSpPr txBox="1"/>
          <p:nvPr/>
        </p:nvSpPr>
        <p:spPr>
          <a:xfrm>
            <a:off x="0" y="-76950"/>
            <a:ext cx="59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