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51" r:id="rId4"/>
    <p:sldMasterId id="2147483752" r:id="rId5"/>
    <p:sldMasterId id="2147483753" r:id="rId6"/>
    <p:sldMasterId id="2147483754" r:id="rId7"/>
    <p:sldMasterId id="2147483755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</p:sldIdLst>
  <p:sldSz cy="5143500" cx="9144000"/>
  <p:notesSz cx="6858000" cy="9144000"/>
  <p:embeddedFontLst>
    <p:embeddedFont>
      <p:font typeface="Hanken Grotesk"/>
      <p:regular r:id="rId28"/>
      <p:bold r:id="rId29"/>
      <p:italic r:id="rId30"/>
      <p:boldItalic r:id="rId31"/>
    </p:embeddedFont>
    <p:embeddedFont>
      <p:font typeface="Inter SemiBold"/>
      <p:regular r:id="rId32"/>
      <p:bold r:id="rId33"/>
    </p:embeddedFont>
    <p:embeddedFont>
      <p:font typeface="Hanken Grotesk SemiBold"/>
      <p:regular r:id="rId34"/>
      <p:bold r:id="rId35"/>
      <p:italic r:id="rId36"/>
      <p:boldItalic r:id="rId37"/>
    </p:embeddedFont>
    <p:embeddedFont>
      <p:font typeface="Inter"/>
      <p:regular r:id="rId38"/>
      <p:bold r:id="rId39"/>
    </p:embeddedFont>
    <p:embeddedFont>
      <p:font typeface="Helvetica Neue"/>
      <p:regular r:id="rId40"/>
      <p:bold r:id="rId41"/>
      <p:italic r:id="rId42"/>
      <p:boldItalic r:id="rId43"/>
    </p:embeddedFont>
    <p:embeddedFont>
      <p:font typeface="Helvetica Neue Light"/>
      <p:regular r:id="rId44"/>
      <p:bold r:id="rId45"/>
      <p:italic r:id="rId46"/>
      <p:boldItalic r:id="rId47"/>
    </p:embeddedFont>
    <p:embeddedFont>
      <p:font typeface="Inter Black"/>
      <p:bold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regular.fntdata"/><Relationship Id="rId20" Type="http://schemas.openxmlformats.org/officeDocument/2006/relationships/slide" Target="slides/slide11.xml"/><Relationship Id="rId42" Type="http://schemas.openxmlformats.org/officeDocument/2006/relationships/font" Target="fonts/HelveticaNeue-italic.fntdata"/><Relationship Id="rId41" Type="http://schemas.openxmlformats.org/officeDocument/2006/relationships/font" Target="fonts/HelveticaNeue-bold.fntdata"/><Relationship Id="rId22" Type="http://schemas.openxmlformats.org/officeDocument/2006/relationships/slide" Target="slides/slide13.xml"/><Relationship Id="rId44" Type="http://schemas.openxmlformats.org/officeDocument/2006/relationships/font" Target="fonts/HelveticaNeueLight-regular.fntdata"/><Relationship Id="rId21" Type="http://schemas.openxmlformats.org/officeDocument/2006/relationships/slide" Target="slides/slide12.xml"/><Relationship Id="rId43" Type="http://schemas.openxmlformats.org/officeDocument/2006/relationships/font" Target="fonts/HelveticaNeue-boldItalic.fntdata"/><Relationship Id="rId24" Type="http://schemas.openxmlformats.org/officeDocument/2006/relationships/slide" Target="slides/slide15.xml"/><Relationship Id="rId46" Type="http://schemas.openxmlformats.org/officeDocument/2006/relationships/font" Target="fonts/HelveticaNeueLight-italic.fntdata"/><Relationship Id="rId23" Type="http://schemas.openxmlformats.org/officeDocument/2006/relationships/slide" Target="slides/slide14.xml"/><Relationship Id="rId45" Type="http://schemas.openxmlformats.org/officeDocument/2006/relationships/font" Target="fonts/HelveticaNeueLigh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26" Type="http://schemas.openxmlformats.org/officeDocument/2006/relationships/slide" Target="slides/slide17.xml"/><Relationship Id="rId48" Type="http://schemas.openxmlformats.org/officeDocument/2006/relationships/font" Target="fonts/InterBlack-bold.fntdata"/><Relationship Id="rId25" Type="http://schemas.openxmlformats.org/officeDocument/2006/relationships/slide" Target="slides/slide16.xml"/><Relationship Id="rId47" Type="http://schemas.openxmlformats.org/officeDocument/2006/relationships/font" Target="fonts/HelveticaNeueLight-boldItalic.fntdata"/><Relationship Id="rId28" Type="http://schemas.openxmlformats.org/officeDocument/2006/relationships/font" Target="fonts/HankenGrotesk-regular.fntdata"/><Relationship Id="rId27" Type="http://schemas.openxmlformats.org/officeDocument/2006/relationships/slide" Target="slides/slide18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-boldItalic.fntdata"/><Relationship Id="rId30" Type="http://schemas.openxmlformats.org/officeDocument/2006/relationships/font" Target="fonts/HankenGrotesk-italic.fntdata"/><Relationship Id="rId11" Type="http://schemas.openxmlformats.org/officeDocument/2006/relationships/slide" Target="slides/slide2.xml"/><Relationship Id="rId33" Type="http://schemas.openxmlformats.org/officeDocument/2006/relationships/font" Target="fonts/InterSemiBold-bold.fntdata"/><Relationship Id="rId10" Type="http://schemas.openxmlformats.org/officeDocument/2006/relationships/slide" Target="slides/slide1.xml"/><Relationship Id="rId32" Type="http://schemas.openxmlformats.org/officeDocument/2006/relationships/font" Target="fonts/InterSemiBold-regular.fntdata"/><Relationship Id="rId13" Type="http://schemas.openxmlformats.org/officeDocument/2006/relationships/slide" Target="slides/slide4.xml"/><Relationship Id="rId35" Type="http://schemas.openxmlformats.org/officeDocument/2006/relationships/font" Target="fonts/HankenGroteskSemiBold-bold.fntdata"/><Relationship Id="rId12" Type="http://schemas.openxmlformats.org/officeDocument/2006/relationships/slide" Target="slides/slide3.xml"/><Relationship Id="rId34" Type="http://schemas.openxmlformats.org/officeDocument/2006/relationships/font" Target="fonts/HankenGroteskSemiBold-regular.fntdata"/><Relationship Id="rId15" Type="http://schemas.openxmlformats.org/officeDocument/2006/relationships/slide" Target="slides/slide6.xml"/><Relationship Id="rId37" Type="http://schemas.openxmlformats.org/officeDocument/2006/relationships/font" Target="fonts/HankenGroteskSemiBold-boldItalic.fntdata"/><Relationship Id="rId14" Type="http://schemas.openxmlformats.org/officeDocument/2006/relationships/slide" Target="slides/slide5.xml"/><Relationship Id="rId36" Type="http://schemas.openxmlformats.org/officeDocument/2006/relationships/font" Target="fonts/HankenGroteskSemiBold-italic.fntdata"/><Relationship Id="rId17" Type="http://schemas.openxmlformats.org/officeDocument/2006/relationships/slide" Target="slides/slide8.xml"/><Relationship Id="rId39" Type="http://schemas.openxmlformats.org/officeDocument/2006/relationships/font" Target="fonts/Inter-bold.fntdata"/><Relationship Id="rId16" Type="http://schemas.openxmlformats.org/officeDocument/2006/relationships/slide" Target="slides/slide7.xml"/><Relationship Id="rId38" Type="http://schemas.openxmlformats.org/officeDocument/2006/relationships/font" Target="fonts/Inter-regular.fntdata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SLIDES_API119791680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SLIDES_API119791680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SLIDES_API1197916808_14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" name="Google Shape;803;SLIDES_API1197916808_14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SLIDES_API140991717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4" name="Google Shape;824;SLIDES_API140991717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SLIDES_API1197916808_18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5" name="Google Shape;845;SLIDES_API1197916808_18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SLIDES_API1197916808_19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0" name="Google Shape;860;SLIDES_API1197916808_19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SLIDES_API70217622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6" name="Google Shape;876;SLIDES_API70217622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SLIDES_API1197916808_28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7" name="Google Shape;897;SLIDES_API1197916808_28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SLIDES_API1197916808_29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2" name="Google Shape;912;SLIDES_API1197916808_29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SLIDES_API126888168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7" name="Google Shape;927;SLIDES_API126888168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SLIDES_API1197916808_33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" name="Google Shape;945;SLIDES_API1197916808_33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SLIDES_API1197916808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SLIDES_API1197916808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SLIDES_API146139224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Google Shape;682;SLIDES_API146139224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SLIDES_API1197916808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SLIDES_API1197916808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SLIDES_API1197916808_6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SLIDES_API1197916808_6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SLIDES_API1197916808_8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SLIDES_API1197916808_8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SLIDES_API100110289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2" name="Google Shape;752;SLIDES_API100110289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SLIDES_API1197916808_1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Google Shape;773;SLIDES_API1197916808_1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SLIDES_API1197916808_13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8" name="Google Shape;788;SLIDES_API1197916808_1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1" name="Google Shape;641;p10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10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4" name="Google Shape;644;p10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7" name="Google Shape;647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0" name="Google Shape;650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0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53" name="Google Shape;653;p10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4" name="Google Shape;654;p10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10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10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8" name="Google Shape;658;p10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" name="Google Shape;117;p25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" name="Google Shape;119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0" name="Google Shape;120;p25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" name="Google Shape;124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5" name="Google Shape;125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" name="Google Shape;126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7" name="Google Shape;127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" name="Google Shape;133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4" name="Google Shape;134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5" name="Google Shape;135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6" name="Google Shape;146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7" name="Google Shape;157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0" name="Google Shape;160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2" name="Google Shape;162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8" name="Google Shape;168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4" name="Google Shape;174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77" name="Google Shape;177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2" name="Google Shape;192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4" name="Google Shape;194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5" name="Google Shape;195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2" name="Google Shape;202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5" name="Google Shape;205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8" name="Google Shape;208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1" name="Google Shape;211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4" name="Google Shape;214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0" name="Google Shape;220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1" name="Google Shape;221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6" name="Google Shape;226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28" name="Google Shape;228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29" name="Google Shape;229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4" name="Google Shape;234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35" name="Google Shape;235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6" name="Google Shape;236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7" name="Google Shape;237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0" name="Google Shape;240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3" name="Google Shape;243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6" name="Google Shape;246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7" name="Google Shape;247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8" name="Google Shape;248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2" name="Google Shape;252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3" name="Google Shape;253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6" name="Google Shape;256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7" name="Google Shape;257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8" name="Google Shape;258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4" name="Google Shape;264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65" name="Google Shape;265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6" name="Google Shape;266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67" name="Google Shape;267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8" name="Google Shape;268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69" name="Google Shape;269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1" name="Google Shape;271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2" name="Google Shape;272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6" name="Google Shape;276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7" name="Google Shape;277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8" name="Google Shape;278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9" name="Google Shape;279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3" name="Google Shape;283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84" name="Google Shape;284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5" name="Google Shape;285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7" name="Google Shape;307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0" name="Google Shape;310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4" name="Google Shape;324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27" name="Google Shape;327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0" name="Google Shape;330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4" name="Google Shape;334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2" name="Google Shape;342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Google Shape;344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5" name="Google Shape;345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2" name="Google Shape;352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5" name="Google Shape;355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8" name="Google Shape;358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1" name="Google Shape;361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4" name="Google Shape;364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7" name="Google Shape;367;p6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6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6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9" name="Google Shape;379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0" name="Google Shape;380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1" name="Google Shape;381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2" name="Google Shape;382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6" name="Google Shape;386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88" name="Google Shape;388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89" name="Google Shape;389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0" name="Google Shape;390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3" name="Google Shape;393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96" name="Google Shape;396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7" name="Google Shape;397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8" name="Google Shape;398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9" name="Google Shape;399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7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7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0" name="Google Shape;410;p7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7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2" name="Google Shape;412;p7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3" name="Google Shape;413;p7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4" name="Google Shape;414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7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8" name="Google Shape;418;p7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9" name="Google Shape;419;p7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0" name="Google Shape;420;p7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1" name="Google Shape;421;p7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2" name="Google Shape;422;p7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7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25" name="Google Shape;425;p7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26" name="Google Shape;426;p7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27" name="Google Shape;427;p7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7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1" name="Google Shape;431;p7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2" name="Google Shape;432;p7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3" name="Google Shape;433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7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7" name="Google Shape;437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8" name="Google Shape;438;p7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7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6" name="Google Shape;446;p7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7" name="Google Shape;447;p7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9" name="Google Shape;449;p7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52" name="Google Shape;452;p7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7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7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7" name="Google Shape;457;p7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7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0" name="Google Shape;460;p7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1" name="Google Shape;461;p7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2" name="Google Shape;462;p7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7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7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66" name="Google Shape;466;p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69" name="Google Shape;469;p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2" name="Google Shape;472;p7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6" name="Google Shape;476;p7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0" name="Google Shape;480;p7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4" name="Google Shape;484;p8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8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8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87" name="Google Shape;487;p8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0" name="Google Shape;490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3" name="Google Shape;493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8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496" name="Google Shape;496;p8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97" name="Google Shape;497;p8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8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8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1" name="Google Shape;501;p8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8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9" name="Google Shape;509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2" name="Google Shape;512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5" name="Google Shape;515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1" name="Google Shape;521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3" name="Google Shape;523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4" name="Google Shape;524;p8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Google Shape;525;p8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8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0" name="Google Shape;530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4" name="Google Shape;534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5" name="Google Shape;535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6" name="Google Shape;536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7" name="Google Shape;537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38" name="Google Shape;538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39" name="Google Shape;539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2" name="Google Shape;542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4" name="Google Shape;544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45" name="Google Shape;545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6" name="Google Shape;546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7" name="Google Shape;547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0" name="Google Shape;550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3" name="Google Shape;553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4" name="Google Shape;554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5" name="Google Shape;555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56" name="Google Shape;556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6" name="Google Shape;566;p9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9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9" name="Google Shape;569;p9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0" name="Google Shape;570;p9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1" name="Google Shape;571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9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5" name="Google Shape;575;p9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6" name="Google Shape;576;p9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7" name="Google Shape;577;p9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8" name="Google Shape;578;p9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2" name="Google Shape;582;p9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83" name="Google Shape;583;p9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4" name="Google Shape;584;p9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8" name="Google Shape;588;p9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9" name="Google Shape;589;p9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0" name="Google Shape;590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4" name="Google Shape;594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5" name="Google Shape;595;p9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6" name="Google Shape;596;p9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7" name="Google Shape;597;p9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3" name="Google Shape;603;p9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4" name="Google Shape;604;p9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5" name="Google Shape;605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6" name="Google Shape;606;p9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10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09" name="Google Shape;609;p10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p10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10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10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p10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4" name="Google Shape;614;p10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10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10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10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8" name="Google Shape;618;p10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p10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10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0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3" name="Google Shape;623;p1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1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1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26" name="Google Shape;626;p1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9" name="Google Shape;629;p10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10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3" name="Google Shape;633;p10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4" name="Google Shape;634;p10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7" name="Google Shape;637;p10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8" name="Google Shape;198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9" name="Google Shape;199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347" name="Google Shape;347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8" name="Google Shape;348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9" name="Google Shape;349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04" name="Google Shape;504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5" name="Google Shape;505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6" name="Google Shape;506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Relationship Id="rId4" Type="http://schemas.openxmlformats.org/officeDocument/2006/relationships/image" Target="../media/image10.jpg"/><Relationship Id="rId5" Type="http://schemas.openxmlformats.org/officeDocument/2006/relationships/image" Target="../media/image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Relationship Id="rId4" Type="http://schemas.openxmlformats.org/officeDocument/2006/relationships/image" Target="../media/image11.jpg"/><Relationship Id="rId5" Type="http://schemas.openxmlformats.org/officeDocument/2006/relationships/image" Target="../media/image1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664" name="Google Shape;664;p109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700">
                <a:latin typeface="Inter"/>
                <a:ea typeface="Inter"/>
                <a:cs typeface="Inter"/>
                <a:sym typeface="Inter"/>
              </a:rPr>
              <a:t>Day 3: Label Your Digital Documents</a:t>
            </a:r>
            <a:endParaRPr sz="37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5" name="Google Shape;665;p10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p109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7" name="Google Shape;667;p109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668" name="Google Shape;668;p10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18"/>
          <p:cNvSpPr/>
          <p:nvPr/>
        </p:nvSpPr>
        <p:spPr>
          <a:xfrm>
            <a:off x="6918319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6" name="Google Shape;806;p118"/>
          <p:cNvSpPr/>
          <p:nvPr/>
        </p:nvSpPr>
        <p:spPr>
          <a:xfrm>
            <a:off x="4113607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7" name="Google Shape;807;p118"/>
          <p:cNvSpPr/>
          <p:nvPr/>
        </p:nvSpPr>
        <p:spPr>
          <a:xfrm>
            <a:off x="13396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detail_1" id="808" name="Google Shape;808;p118"/>
          <p:cNvSpPr txBox="1"/>
          <p:nvPr>
            <p:ph idx="2" type="body"/>
          </p:nvPr>
        </p:nvSpPr>
        <p:spPr>
          <a:xfrm>
            <a:off x="3433566" y="328012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a uniform naming convention for all digital documents. Include project names, dates, or types for organization.</a:t>
            </a:r>
            <a:endParaRPr/>
          </a:p>
        </p:txBody>
      </p:sp>
      <p:sp>
        <p:nvSpPr>
          <p:cNvPr descr="detail_2" id="809" name="Google Shape;809;p118"/>
          <p:cNvSpPr txBox="1"/>
          <p:nvPr>
            <p:ph idx="3" type="body"/>
          </p:nvPr>
        </p:nvSpPr>
        <p:spPr>
          <a:xfrm>
            <a:off x="6240533" y="328012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Incorporate dates for tracking versions. Organize files into categories for efficient navigation and retrieval.</a:t>
            </a:r>
            <a:endParaRPr/>
          </a:p>
        </p:txBody>
      </p:sp>
      <p:sp>
        <p:nvSpPr>
          <p:cNvPr descr="title" id="810" name="Google Shape;810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Consistency in Labeling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11" name="Google Shape;811;p118"/>
          <p:cNvSpPr txBox="1"/>
          <p:nvPr>
            <p:ph idx="1" type="body"/>
          </p:nvPr>
        </p:nvSpPr>
        <p:spPr>
          <a:xfrm>
            <a:off x="659614" y="328012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Choose file names that accurately describe the content. Include keywords, dates, and identifiers for clarity.</a:t>
            </a:r>
            <a:endParaRPr/>
          </a:p>
        </p:txBody>
      </p:sp>
      <p:pic>
        <p:nvPicPr>
          <p:cNvPr id="812" name="Google Shape;812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7175" y="1885788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6513" y="1885800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4" name="Google Shape;814;p1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28150" y="18858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descr="header_2" id="815" name="Google Shape;815;p118"/>
          <p:cNvSpPr txBox="1"/>
          <p:nvPr/>
        </p:nvSpPr>
        <p:spPr>
          <a:xfrm>
            <a:off x="6233735" y="2590600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Maintaining Uniformity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0" id="816" name="Google Shape;816;p118"/>
          <p:cNvSpPr txBox="1"/>
          <p:nvPr/>
        </p:nvSpPr>
        <p:spPr>
          <a:xfrm>
            <a:off x="655050" y="2590600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Descriptive Naming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817" name="Google Shape;817;p118"/>
          <p:cNvSpPr txBox="1"/>
          <p:nvPr/>
        </p:nvSpPr>
        <p:spPr>
          <a:xfrm>
            <a:off x="3429001" y="2590600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Consistent Naming Convention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18" name="Google Shape;818;p11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9" name="Google Shape;819;p118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0" name="Google Shape;820;p118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821" name="Google Shape;821;p11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119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27" name="Google Shape;827;p119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28" name="Google Shape;828;p119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29" name="Google Shape;829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Documents for Efficiency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30" name="Google Shape;830;p119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Adding dates to file names helps track document versions and revisions with standardized formats for consistency and clarity.</a:t>
            </a:r>
            <a:endParaRPr sz="1100"/>
          </a:p>
        </p:txBody>
      </p:sp>
      <p:sp>
        <p:nvSpPr>
          <p:cNvPr descr="header_0" id="831" name="Google Shape;831;p119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100">
                <a:latin typeface="Inter SemiBold"/>
                <a:ea typeface="Inter SemiBold"/>
                <a:cs typeface="Inter SemiBold"/>
                <a:sym typeface="Inter SemiBold"/>
              </a:rPr>
              <a:t>Incorporating Dates in File Names</a:t>
            </a:r>
            <a:endParaRPr sz="11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832" name="Google Shape;832;p119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Creating a hierarchical structure aids in grouping related documents for easy navigation and retrieval based on categories, projects, or topics.</a:t>
            </a:r>
            <a:endParaRPr sz="1100"/>
          </a:p>
        </p:txBody>
      </p:sp>
      <p:sp>
        <p:nvSpPr>
          <p:cNvPr descr="header_1" id="833" name="Google Shape;833;p119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800">
                <a:latin typeface="Inter SemiBold"/>
                <a:ea typeface="Inter SemiBold"/>
                <a:cs typeface="Inter SemiBold"/>
                <a:sym typeface="Inter SemiBold"/>
              </a:rPr>
              <a:t>Organizational Structure with Folders and Subfolders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34" name="Google Shape;834;p119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Leveraging tagging or metadata features allows for assigning keywords to documents, making them easier to classify and search for later.</a:t>
            </a:r>
            <a:endParaRPr sz="1100"/>
          </a:p>
        </p:txBody>
      </p:sp>
      <p:sp>
        <p:nvSpPr>
          <p:cNvPr descr="header_2" id="835" name="Google Shape;835;p119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800">
                <a:latin typeface="Inter SemiBold"/>
                <a:ea typeface="Inter SemiBold"/>
                <a:cs typeface="Inter SemiBold"/>
                <a:sym typeface="Inter SemiBold"/>
              </a:rPr>
              <a:t>Using Tagging or Metadata for Classification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36" name="Google Shape;836;p119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837" name="Google Shape;837;p119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838" name="Google Shape;838;p119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839" name="Google Shape;839;p11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0" name="Google Shape;840;p119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1" name="Google Shape;841;p119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842" name="Google Shape;842;p11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847" name="Google Shape;847;p1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Focus on using concise and clear names for better file management.</a:t>
            </a:r>
            <a:endParaRPr/>
          </a:p>
        </p:txBody>
      </p:sp>
      <p:sp>
        <p:nvSpPr>
          <p:cNvPr descr="detail_2" id="848" name="Google Shape;848;p1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alphanumeric characters and separators like underscores or hyphens to improve readability and avoid confusion.</a:t>
            </a:r>
            <a:endParaRPr/>
          </a:p>
        </p:txBody>
      </p:sp>
      <p:sp>
        <p:nvSpPr>
          <p:cNvPr descr="detail_0" id="849" name="Google Shape;849;p1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Avoid long or complex file names to enhance clarity and ease of identification.</a:t>
            </a:r>
            <a:endParaRPr/>
          </a:p>
        </p:txBody>
      </p:sp>
      <p:sp>
        <p:nvSpPr>
          <p:cNvPr descr="title" id="850" name="Google Shape;850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Avoiding Complex Names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51" name="Google Shape;851;p1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2" name="Google Shape;852;p1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3" name="Google Shape;853;p1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4" name="Google Shape;854;p12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5" name="Google Shape;855;p120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120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857" name="Google Shape;857;p12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862" name="Google Shape;862;p121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Maintaining version control in file naming enhances document organization and prevents confusion.</a:t>
            </a:r>
            <a:endParaRPr/>
          </a:p>
        </p:txBody>
      </p:sp>
      <p:sp>
        <p:nvSpPr>
          <p:cNvPr descr="detail_1" id="863" name="Google Shape;863;p121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Version control ensures that you are working with the most up-to-date document version.</a:t>
            </a:r>
            <a:endParaRPr/>
          </a:p>
        </p:txBody>
      </p:sp>
      <p:sp>
        <p:nvSpPr>
          <p:cNvPr descr="detail_0" id="864" name="Google Shape;864;p121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Including version numbers in file names helps track document revisions effectively.</a:t>
            </a:r>
            <a:endParaRPr sz="1400"/>
          </a:p>
        </p:txBody>
      </p:sp>
      <p:sp>
        <p:nvSpPr>
          <p:cNvPr descr="title" id="865" name="Google Shape;865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Version Control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866" name="Google Shape;866;p121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7" name="Google Shape;867;p121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8" name="Google Shape;868;p121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9" name="Google Shape;869;p121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70" name="Google Shape;870;p12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1" name="Google Shape;871;p121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2" name="Google Shape;872;p121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873" name="Google Shape;873;p12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122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79" name="Google Shape;879;p122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0" name="Google Shape;880;p122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81" name="Google Shape;881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Folder Organization Tips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82" name="Google Shape;882;p122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Ensure folders are named appropriately by using tags for better organization and searchability.</a:t>
            </a:r>
            <a:endParaRPr sz="1100"/>
          </a:p>
        </p:txBody>
      </p:sp>
      <p:sp>
        <p:nvSpPr>
          <p:cNvPr descr="header_0" id="883" name="Google Shape;883;p122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Rename Folders with Relevant Tags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84" name="Google Shape;884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885" name="Google Shape;885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886" name="Google Shape;886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887" name="Google Shape;887;p122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Review all files and add labels to improve organization and easy retrieval.</a:t>
            </a:r>
            <a:endParaRPr sz="1100"/>
          </a:p>
        </p:txBody>
      </p:sp>
      <p:sp>
        <p:nvSpPr>
          <p:cNvPr descr="header_1" id="888" name="Google Shape;888;p122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Label Files Accurately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89" name="Google Shape;889;p122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Decide on a consistent method for folder labeling, whether it's through tags or underscores for clarity.</a:t>
            </a:r>
            <a:endParaRPr sz="1100"/>
          </a:p>
        </p:txBody>
      </p:sp>
      <p:sp>
        <p:nvSpPr>
          <p:cNvPr descr="header_2" id="890" name="Google Shape;890;p122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Choose Folder Labeling System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91" name="Google Shape;891;p12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Google Shape;892;p122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p122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894" name="Google Shape;894;p12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899" name="Google Shape;899;p12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Save time by reducing the effort needed to search for specific documents.</a:t>
            </a:r>
            <a:endParaRPr/>
          </a:p>
        </p:txBody>
      </p:sp>
      <p:sp>
        <p:nvSpPr>
          <p:cNvPr descr="detail_2" id="900" name="Google Shape;900;p12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Enhance overall organization and productivity through effective file and folder labeling.</a:t>
            </a:r>
            <a:endParaRPr/>
          </a:p>
        </p:txBody>
      </p:sp>
      <p:sp>
        <p:nvSpPr>
          <p:cNvPr descr="title" id="901" name="Google Shape;901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Completing Day 3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02" name="Google Shape;902;p12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Achieve quick access to files and folders after proper labeling.</a:t>
            </a:r>
            <a:endParaRPr/>
          </a:p>
        </p:txBody>
      </p:sp>
      <p:sp>
        <p:nvSpPr>
          <p:cNvPr id="903" name="Google Shape;903;p12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904" name="Google Shape;904;p12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905" name="Google Shape;905;p12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906" name="Google Shape;906;p12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7" name="Google Shape;907;p123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p123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909" name="Google Shape;909;p12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914" name="Google Shape;914;p12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Exploration of tools and technologies to streamline document organization and access.</a:t>
            </a:r>
            <a:endParaRPr/>
          </a:p>
        </p:txBody>
      </p:sp>
      <p:sp>
        <p:nvSpPr>
          <p:cNvPr descr="detail_2" id="915" name="Google Shape;915;p12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Enhancing efficiency and effectiveness in digital file organization through recommended apps and systems.</a:t>
            </a:r>
            <a:endParaRPr/>
          </a:p>
        </p:txBody>
      </p:sp>
      <p:sp>
        <p:nvSpPr>
          <p:cNvPr descr="detail_0" id="916" name="Google Shape;916;p12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Continuation of the challenge with a new focus on utilizing apps and systems for better digital file management.</a:t>
            </a:r>
            <a:endParaRPr sz="1400"/>
          </a:p>
        </p:txBody>
      </p:sp>
      <p:sp>
        <p:nvSpPr>
          <p:cNvPr descr="title" id="917" name="Google Shape;917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Preview of Day 4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8" name="Google Shape;918;p12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9" name="Google Shape;919;p12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0" name="Google Shape;920;p12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1" name="Google Shape;921;p12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2" name="Google Shape;922;p124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3" name="Google Shape;923;p124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924" name="Google Shape;924;p12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29" name="Google Shape;929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Importance of Consistent Labeling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30" name="Google Shape;930;p125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Encourage participants to maintain consistency in their labeling practices for long-term organization benefits.</a:t>
            </a:r>
            <a:endParaRPr sz="1100"/>
          </a:p>
        </p:txBody>
      </p:sp>
      <p:sp>
        <p:nvSpPr>
          <p:cNvPr descr="header_0" id="931" name="Google Shape;931;p125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Maintain Consistency in Labeling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32" name="Google Shape;932;p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933" name="Google Shape;933;p125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934" name="Google Shape;934;p125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935" name="Google Shape;935;p125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Highlight the key action steps from Day 3, including deciding on labeling methods, labeling files, and renaming folders.</a:t>
            </a:r>
            <a:endParaRPr sz="1100"/>
          </a:p>
        </p:txBody>
      </p:sp>
      <p:sp>
        <p:nvSpPr>
          <p:cNvPr descr="header_1" id="936" name="Google Shape;936;p125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Action Steps from Day 3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937" name="Google Shape;937;p125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Recap the importance of labeling files and folders for efficient document management.</a:t>
            </a:r>
            <a:endParaRPr sz="1100"/>
          </a:p>
        </p:txBody>
      </p:sp>
      <p:sp>
        <p:nvSpPr>
          <p:cNvPr descr="header_2" id="938" name="Google Shape;938;p125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Recap on Labeling Importance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39" name="Google Shape;939;p12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0" name="Google Shape;940;p125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p125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942" name="Google Shape;942;p12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47" name="Google Shape;947;p12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 and Encouragement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948" name="Google Shape;948;p12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Continuing the challenge will lead to enhanced productivity and reduced digital clutter.</a:t>
            </a:r>
            <a:endParaRPr/>
          </a:p>
        </p:txBody>
      </p:sp>
      <p:sp>
        <p:nvSpPr>
          <p:cNvPr descr="detail_1" id="949" name="Google Shape;949;p12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Participants are encouraged to stay consistent with labeling practices for long-term benefits.</a:t>
            </a:r>
            <a:endParaRPr/>
          </a:p>
        </p:txBody>
      </p:sp>
      <p:sp>
        <p:nvSpPr>
          <p:cNvPr descr="detail_0" id="950" name="Google Shape;950;p12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Document labeling is crucial for efficient file organization and quick access.</a:t>
            </a:r>
            <a:endParaRPr sz="1400"/>
          </a:p>
        </p:txBody>
      </p:sp>
      <p:cxnSp>
        <p:nvCxnSpPr>
          <p:cNvPr id="951" name="Google Shape;951;p12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2" name="Google Shape;952;p12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3" name="Google Shape;953;p12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54" name="Google Shape;954;p12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5" name="Google Shape;955;p126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126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957" name="Google Shape;957;p12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673" name="Google Shape;673;p110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Welcome to Day 3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The Importance of Labeling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Consequences of Poor Organization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Labeling Files Correctly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Using Tags for Labeling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Labeling with Underscores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Labeling Folders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Consistency in Labeling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Organize Names and Files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Avoiding Complex Names</a:t>
            </a:r>
            <a:endParaRPr sz="1300"/>
          </a:p>
        </p:txBody>
      </p:sp>
      <p:sp>
        <p:nvSpPr>
          <p:cNvPr id="674" name="Google Shape;674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675" name="Google Shape;675;p110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Version Control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Day 3 Action List: Introduction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Action Step 1: Labeling Folders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Action Step 2: Labeling Files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Action Step 3: Renaming Folders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Benefits of Completing Day 3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Preview of Day 4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Action List Summary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Conclusion and Encouragement</a:t>
            </a:r>
            <a:endParaRPr sz="1400"/>
          </a:p>
        </p:txBody>
      </p:sp>
      <p:sp>
        <p:nvSpPr>
          <p:cNvPr id="676" name="Google Shape;676;p11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7" name="Google Shape;677;p110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8" name="Google Shape;678;p110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679" name="Google Shape;679;p11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11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5" name="Google Shape;685;p111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6" name="Google Shape;686;p111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687" name="Google Shape;687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688" name="Google Shape;688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689" name="Google Shape;689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690" name="Google Shape;690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Significance of Document Labeling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691" name="Google Shape;691;p111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Ensuring easy retrieval and organization of files by implementing a systematic labeling system.</a:t>
            </a:r>
            <a:endParaRPr sz="1100"/>
          </a:p>
        </p:txBody>
      </p:sp>
      <p:sp>
        <p:nvSpPr>
          <p:cNvPr descr="header_0" id="692" name="Google Shape;692;p111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Document Labeling Importance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693" name="Google Shape;693;p111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Reviewing achievements and milestones reached during the challenge to declutter digital assets.</a:t>
            </a:r>
            <a:endParaRPr sz="1100"/>
          </a:p>
        </p:txBody>
      </p:sp>
      <p:sp>
        <p:nvSpPr>
          <p:cNvPr descr="header_1" id="694" name="Google Shape;694;p111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Challenge Progress Overview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695" name="Google Shape;695;p111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Welcoming participants to Day 3 of the Declutter Your Digital Life Challenge with new tasks and goals.</a:t>
            </a:r>
            <a:endParaRPr sz="1100"/>
          </a:p>
        </p:txBody>
      </p:sp>
      <p:sp>
        <p:nvSpPr>
          <p:cNvPr descr="header_2" id="696" name="Google Shape;696;p111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Day 3 Introduction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697" name="Google Shape;697;p1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p111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p111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700" name="Google Shape;700;p11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705" name="Google Shape;705;p112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Effective labeling enhances productivity by streamlining workflow and facilitating document retrieval.</a:t>
            </a:r>
            <a:endParaRPr sz="1200"/>
          </a:p>
        </p:txBody>
      </p:sp>
      <p:sp>
        <p:nvSpPr>
          <p:cNvPr descr="detail_1" id="706" name="Google Shape;706;p112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Proper labeling saves time and reduces frustration when searching for specific documents.</a:t>
            </a:r>
            <a:endParaRPr sz="1200"/>
          </a:p>
        </p:txBody>
      </p:sp>
      <p:sp>
        <p:nvSpPr>
          <p:cNvPr descr="detail_0" id="707" name="Google Shape;707;p112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Labeling files is crucial for efficient organization and quick access to information.</a:t>
            </a:r>
            <a:endParaRPr sz="1200"/>
          </a:p>
        </p:txBody>
      </p:sp>
      <p:sp>
        <p:nvSpPr>
          <p:cNvPr descr="title" id="708" name="Google Shape;70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Labeling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709" name="Google Shape;709;p112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710" name="Google Shape;710;p112"/>
          <p:cNvCxnSpPr>
            <a:endCxn id="706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711" name="Google Shape;711;p112"/>
          <p:cNvCxnSpPr>
            <a:endCxn id="705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712" name="Google Shape;712;p112"/>
          <p:cNvCxnSpPr>
            <a:endCxn id="707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713" name="Google Shape;713;p1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4" name="Google Shape;714;p112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p112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716" name="Google Shape;716;p11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721" name="Google Shape;721;p113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Significance of investing initial effort in labeling for long-term benefits</a:t>
            </a:r>
            <a:endParaRPr/>
          </a:p>
        </p:txBody>
      </p:sp>
      <p:sp>
        <p:nvSpPr>
          <p:cNvPr descr="detail_1" id="722" name="Google Shape;722;p113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Wasted time spent searching for documents</a:t>
            </a:r>
            <a:endParaRPr/>
          </a:p>
        </p:txBody>
      </p:sp>
      <p:sp>
        <p:nvSpPr>
          <p:cNvPr descr="detail_0" id="723" name="Google Shape;723;p113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Difficulty in locating files without proper labels</a:t>
            </a:r>
            <a:endParaRPr sz="1400"/>
          </a:p>
        </p:txBody>
      </p:sp>
      <p:sp>
        <p:nvSpPr>
          <p:cNvPr descr="title" id="724" name="Google Shape;724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Consequences of Poor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25" name="Google Shape;725;p113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726" name="Google Shape;726;p113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727" name="Google Shape;727;p113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728" name="Google Shape;728;p1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p113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0" name="Google Shape;730;p113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731" name="Google Shape;731;p11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eader_2" id="736" name="Google Shape;736;p114"/>
          <p:cNvSpPr txBox="1"/>
          <p:nvPr>
            <p:ph idx="4294967295" type="subTitle"/>
          </p:nvPr>
        </p:nvSpPr>
        <p:spPr>
          <a:xfrm>
            <a:off x="6188420" y="1222750"/>
            <a:ext cx="2498400" cy="720300"/>
          </a:xfrm>
          <a:prstGeom prst="rect">
            <a:avLst/>
          </a:prstGeom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Effective Labeling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737" name="Google Shape;737;p114"/>
          <p:cNvSpPr txBox="1"/>
          <p:nvPr>
            <p:ph idx="1" type="body"/>
          </p:nvPr>
        </p:nvSpPr>
        <p:spPr>
          <a:xfrm>
            <a:off x="457188" y="2128050"/>
            <a:ext cx="24984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100"/>
              <a:buNone/>
            </a:pPr>
            <a:r>
              <a:rPr lang="en-GB" sz="1200"/>
              <a:t>Explanation of various techniques for labeling files. Acknowledgment of individual preferences for labeling methods.</a:t>
            </a:r>
            <a:endParaRPr sz="1200"/>
          </a:p>
        </p:txBody>
      </p:sp>
      <p:sp>
        <p:nvSpPr>
          <p:cNvPr descr="header_0" id="738" name="Google Shape;738;p114"/>
          <p:cNvSpPr txBox="1"/>
          <p:nvPr>
            <p:ph idx="4294967295" type="subTitle"/>
          </p:nvPr>
        </p:nvSpPr>
        <p:spPr>
          <a:xfrm>
            <a:off x="457200" y="1222750"/>
            <a:ext cx="2498400" cy="7203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Methods Overview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739" name="Google Shape;739;p114"/>
          <p:cNvSpPr txBox="1"/>
          <p:nvPr>
            <p:ph idx="4294967295" type="subTitle"/>
          </p:nvPr>
        </p:nvSpPr>
        <p:spPr>
          <a:xfrm>
            <a:off x="3322810" y="1222750"/>
            <a:ext cx="2498400" cy="7203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Customized Approaches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740" name="Google Shape;740;p114"/>
          <p:cNvSpPr txBox="1"/>
          <p:nvPr>
            <p:ph idx="2" type="body"/>
          </p:nvPr>
        </p:nvSpPr>
        <p:spPr>
          <a:xfrm>
            <a:off x="3322798" y="2128050"/>
            <a:ext cx="2498400" cy="21822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Different strategies may work better for different individuals when it comes to labeling files. It's important to find the most effective method for your personal organization.</a:t>
            </a:r>
            <a:endParaRPr sz="1200"/>
          </a:p>
        </p:txBody>
      </p:sp>
      <p:sp>
        <p:nvSpPr>
          <p:cNvPr descr="detail_2" id="741" name="Google Shape;741;p114"/>
          <p:cNvSpPr txBox="1"/>
          <p:nvPr>
            <p:ph idx="3" type="body"/>
          </p:nvPr>
        </p:nvSpPr>
        <p:spPr>
          <a:xfrm>
            <a:off x="6188408" y="2128050"/>
            <a:ext cx="2498400" cy="21822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Introduction to efficient and practical methods for labeling digital files. Emphasis on the importance of clear and consistent labeling practices.</a:t>
            </a:r>
            <a:endParaRPr sz="1200"/>
          </a:p>
        </p:txBody>
      </p:sp>
      <p:sp>
        <p:nvSpPr>
          <p:cNvPr descr="title" id="742" name="Google Shape;742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Labeling Files Correctly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743" name="Google Shape;743;p114"/>
          <p:cNvCxnSpPr/>
          <p:nvPr/>
        </p:nvCxnSpPr>
        <p:spPr>
          <a:xfrm>
            <a:off x="458458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4" name="Google Shape;744;p114"/>
          <p:cNvCxnSpPr/>
          <p:nvPr/>
        </p:nvCxnSpPr>
        <p:spPr>
          <a:xfrm>
            <a:off x="3323886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5" name="Google Shape;745;p114"/>
          <p:cNvCxnSpPr/>
          <p:nvPr/>
        </p:nvCxnSpPr>
        <p:spPr>
          <a:xfrm>
            <a:off x="6189434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6" name="Google Shape;746;p1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p114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8" name="Google Shape;748;p114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749" name="Google Shape;749;p11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15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5" name="Google Shape;755;p115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6" name="Google Shape;756;p115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757" name="Google Shape;757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Using Tags for Labeling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58" name="Google Shape;758;p115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Specific tagging enhances search accuracy and speeds up the retrieval process.</a:t>
            </a:r>
            <a:endParaRPr sz="1100"/>
          </a:p>
        </p:txBody>
      </p:sp>
      <p:sp>
        <p:nvSpPr>
          <p:cNvPr descr="header_0" id="759" name="Google Shape;759;p115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Enhancing Search Accuracy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60" name="Google Shape;760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761" name="Google Shape;761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762" name="Google Shape;762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763" name="Google Shape;763;p115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Examples of tags include "Important", "Client work August", and "Grocery shopping list".</a:t>
            </a:r>
            <a:endParaRPr sz="1100"/>
          </a:p>
        </p:txBody>
      </p:sp>
      <p:sp>
        <p:nvSpPr>
          <p:cNvPr descr="header_1" id="764" name="Google Shape;764;p115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Examples of Tags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765" name="Google Shape;765;p115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Tags serve as keywords to categorize and locate files efficiently.</a:t>
            </a:r>
            <a:endParaRPr sz="1100"/>
          </a:p>
        </p:txBody>
      </p:sp>
      <p:sp>
        <p:nvSpPr>
          <p:cNvPr descr="header_2" id="766" name="Google Shape;766;p115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Efficient File Organization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767" name="Google Shape;767;p1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115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115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770" name="Google Shape;770;p11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775" name="Google Shape;775;p11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Using underscores and no capital letters simplifies file labeling and enhances searchability.</a:t>
            </a:r>
            <a:endParaRPr/>
          </a:p>
        </p:txBody>
      </p:sp>
      <p:sp>
        <p:nvSpPr>
          <p:cNvPr descr="detail_1" id="776" name="Google Shape;776;p11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Avoiding spaces in file names helps computers interpret information more accurately.</a:t>
            </a:r>
            <a:endParaRPr/>
          </a:p>
        </p:txBody>
      </p:sp>
      <p:sp>
        <p:nvSpPr>
          <p:cNvPr descr="title" id="777" name="Google Shape;777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Labeling with Underscores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78" name="Google Shape;778;p11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Underscores are used to replace spaces in file names, such as blog_nameofblog.doc and taxinvoice_april.doc.</a:t>
            </a:r>
            <a:endParaRPr sz="1400"/>
          </a:p>
        </p:txBody>
      </p:sp>
      <p:cxnSp>
        <p:nvCxnSpPr>
          <p:cNvPr id="779" name="Google Shape;779;p116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0" name="Google Shape;780;p116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1" name="Google Shape;781;p116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2" name="Google Shape;782;p1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3" name="Google Shape;783;p116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4" name="Google Shape;784;p116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785" name="Google Shape;785;p11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790" name="Google Shape;790;p11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Labeling Folders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791" name="Google Shape;791;p117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Balancing the labeling of both files and folders ensures a cohesive and structured digital filing system.</a:t>
            </a:r>
            <a:endParaRPr/>
          </a:p>
        </p:txBody>
      </p:sp>
      <p:sp>
        <p:nvSpPr>
          <p:cNvPr descr="detail_1" id="792" name="Google Shape;792;p117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Tags are a useful method for organizing and categorizing folders based on content or purpose.</a:t>
            </a:r>
            <a:endParaRPr/>
          </a:p>
        </p:txBody>
      </p:sp>
      <p:sp>
        <p:nvSpPr>
          <p:cNvPr descr="detail_0" id="793" name="Google Shape;793;p117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Properly labeling folders is essential for efficient document management and quick retrieval.</a:t>
            </a:r>
            <a:endParaRPr sz="1400"/>
          </a:p>
        </p:txBody>
      </p:sp>
      <p:cxnSp>
        <p:nvCxnSpPr>
          <p:cNvPr id="794" name="Google Shape;794;p117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95" name="Google Shape;795;p117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96" name="Google Shape;796;p117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97" name="Google Shape;797;p11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117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117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3</a:t>
            </a:r>
            <a:endParaRPr b="1" sz="1600"/>
          </a:p>
        </p:txBody>
      </p:sp>
      <p:sp>
        <p:nvSpPr>
          <p:cNvPr id="800" name="Google Shape;800;p11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