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97" r:id="rId4"/>
    <p:sldMasterId id="2147483798" r:id="rId5"/>
    <p:sldMasterId id="2147483799" r:id="rId6"/>
    <p:sldMasterId id="2147483800" r:id="rId7"/>
    <p:sldMasterId id="2147483801" r:id="rId8"/>
    <p:sldMasterId id="2147483802" r:id="rId9"/>
    <p:sldMasterId id="2147483803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</p:sldIdLst>
  <p:sldSz cy="5143500" cx="9144000"/>
  <p:notesSz cx="6858000" cy="9144000"/>
  <p:embeddedFontLst>
    <p:embeddedFont>
      <p:font typeface="Hanken Grotesk"/>
      <p:regular r:id="rId23"/>
      <p:bold r:id="rId24"/>
      <p:italic r:id="rId25"/>
      <p:boldItalic r:id="rId26"/>
    </p:embeddedFont>
    <p:embeddedFont>
      <p:font typeface="Inter SemiBold"/>
      <p:regular r:id="rId27"/>
      <p:bold r:id="rId28"/>
    </p:embeddedFont>
    <p:embeddedFont>
      <p:font typeface="Inter Light"/>
      <p:regular r:id="rId29"/>
      <p:bold r:id="rId30"/>
    </p:embeddedFont>
    <p:embeddedFont>
      <p:font typeface="Hanken Grotesk SemiBold"/>
      <p:regular r:id="rId31"/>
      <p:bold r:id="rId32"/>
      <p:italic r:id="rId33"/>
      <p:boldItalic r:id="rId34"/>
    </p:embeddedFont>
    <p:embeddedFont>
      <p:font typeface="Inter"/>
      <p:regular r:id="rId35"/>
      <p:bold r:id="rId36"/>
    </p:embeddedFont>
    <p:embeddedFont>
      <p:font typeface="Helvetica Neue"/>
      <p:regular r:id="rId37"/>
      <p:bold r:id="rId38"/>
      <p:italic r:id="rId39"/>
      <p:boldItalic r:id="rId40"/>
    </p:embeddedFont>
    <p:embeddedFont>
      <p:font typeface="Helvetica Neue Light"/>
      <p:regular r:id="rId41"/>
      <p:bold r:id="rId42"/>
      <p:italic r:id="rId43"/>
      <p:boldItalic r:id="rId44"/>
    </p:embeddedFont>
    <p:embeddedFont>
      <p:font typeface="Inter Black"/>
      <p:bold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Italic.fntdata"/><Relationship Id="rId20" Type="http://schemas.openxmlformats.org/officeDocument/2006/relationships/slide" Target="slides/slide9.xml"/><Relationship Id="rId42" Type="http://schemas.openxmlformats.org/officeDocument/2006/relationships/font" Target="fonts/HelveticaNeueLight-bold.fntdata"/><Relationship Id="rId41" Type="http://schemas.openxmlformats.org/officeDocument/2006/relationships/font" Target="fonts/HelveticaNeueLight-regular.fntdata"/><Relationship Id="rId22" Type="http://schemas.openxmlformats.org/officeDocument/2006/relationships/slide" Target="slides/slide11.xml"/><Relationship Id="rId44" Type="http://schemas.openxmlformats.org/officeDocument/2006/relationships/font" Target="fonts/HelveticaNeueLight-boldItalic.fntdata"/><Relationship Id="rId21" Type="http://schemas.openxmlformats.org/officeDocument/2006/relationships/slide" Target="slides/slide10.xml"/><Relationship Id="rId43" Type="http://schemas.openxmlformats.org/officeDocument/2006/relationships/font" Target="fonts/HelveticaNeueLight-italic.fntdata"/><Relationship Id="rId24" Type="http://schemas.openxmlformats.org/officeDocument/2006/relationships/font" Target="fonts/HankenGrotesk-bold.fntdata"/><Relationship Id="rId23" Type="http://schemas.openxmlformats.org/officeDocument/2006/relationships/font" Target="fonts/HankenGrotesk-regular.fntdata"/><Relationship Id="rId45" Type="http://schemas.openxmlformats.org/officeDocument/2006/relationships/font" Target="fonts/InterBlack-bold.fntdata"/><Relationship Id="rId1" Type="http://schemas.openxmlformats.org/officeDocument/2006/relationships/theme" Target="theme/theme8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Italic.fntdata"/><Relationship Id="rId25" Type="http://schemas.openxmlformats.org/officeDocument/2006/relationships/font" Target="fonts/HankenGrotesk-italic.fntdata"/><Relationship Id="rId28" Type="http://schemas.openxmlformats.org/officeDocument/2006/relationships/font" Target="fonts/InterSemiBold-bold.fntdata"/><Relationship Id="rId27" Type="http://schemas.openxmlformats.org/officeDocument/2006/relationships/font" Target="fonts/InterSemiBold-regular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Light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regular.fntdata"/><Relationship Id="rId30" Type="http://schemas.openxmlformats.org/officeDocument/2006/relationships/font" Target="fonts/InterLight-bold.fntdata"/><Relationship Id="rId11" Type="http://schemas.openxmlformats.org/officeDocument/2006/relationships/notesMaster" Target="notesMasters/notesMaster1.xml"/><Relationship Id="rId33" Type="http://schemas.openxmlformats.org/officeDocument/2006/relationships/font" Target="fonts/HankenGroteskSemiBold-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bold.fntdata"/><Relationship Id="rId13" Type="http://schemas.openxmlformats.org/officeDocument/2006/relationships/slide" Target="slides/slide2.xml"/><Relationship Id="rId35" Type="http://schemas.openxmlformats.org/officeDocument/2006/relationships/font" Target="fonts/Inter-regular.fntdata"/><Relationship Id="rId12" Type="http://schemas.openxmlformats.org/officeDocument/2006/relationships/slide" Target="slides/slide1.xml"/><Relationship Id="rId34" Type="http://schemas.openxmlformats.org/officeDocument/2006/relationships/font" Target="fonts/HankenGroteskSemiBold-boldItalic.fntdata"/><Relationship Id="rId15" Type="http://schemas.openxmlformats.org/officeDocument/2006/relationships/slide" Target="slides/slide4.xml"/><Relationship Id="rId37" Type="http://schemas.openxmlformats.org/officeDocument/2006/relationships/font" Target="fonts/HelveticaNeue-regular.fntdata"/><Relationship Id="rId14" Type="http://schemas.openxmlformats.org/officeDocument/2006/relationships/slide" Target="slides/slide3.xml"/><Relationship Id="rId36" Type="http://schemas.openxmlformats.org/officeDocument/2006/relationships/font" Target="fonts/Inter-bold.fntdata"/><Relationship Id="rId17" Type="http://schemas.openxmlformats.org/officeDocument/2006/relationships/slide" Target="slides/slide6.xml"/><Relationship Id="rId39" Type="http://schemas.openxmlformats.org/officeDocument/2006/relationships/font" Target="fonts/HelveticaNeue-italic.fntdata"/><Relationship Id="rId16" Type="http://schemas.openxmlformats.org/officeDocument/2006/relationships/slide" Target="slides/slide5.xml"/><Relationship Id="rId38" Type="http://schemas.openxmlformats.org/officeDocument/2006/relationships/font" Target="fonts/HelveticaNeue-bold.fntdata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SLIDES_API153777627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4" name="Google Shape;1014;SLIDES_API153777627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9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SLIDES_API1537776277_16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1" name="Google Shape;1151;SLIDES_API1537776277_16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9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SLIDES_API1537776277_18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1" name="Google Shape;1181;SLIDES_API1537776277_18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SLIDES_API1537776277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3" name="Google Shape;1023;SLIDES_API1537776277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SLIDES_API1537776277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3" name="Google Shape;1033;SLIDES_API1537776277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4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SLIDES_API1537776277_4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6" name="Google Shape;1046;SLIDES_API1537776277_4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SLIDES_API1537776277_6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2" name="Google Shape;1062;SLIDES_API1537776277_6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7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SLIDES_API65652513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9" name="Google Shape;1079;SLIDES_API65652513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8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SLIDES_API1537776277_1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0" name="Google Shape;1100;SLIDES_API1537776277_1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0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SLIDES_API1537776277_13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2" name="Google Shape;1112;SLIDES_API1537776277_13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8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SLIDES_API1537776277_14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" name="Google Shape;1130;SLIDES_API1537776277_14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0" name="Google Shape;690;p10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1" name="Google Shape;691;p10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4" name="Google Shape;694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6" name="Google Shape;696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97" name="Google Shape;697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4" name="Google Shape;704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7" name="Google Shape;707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0" name="Google Shape;710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3" name="Google Shape;713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6" name="Google Shape;716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7" name="Google Shape;717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8" name="Google Shape;718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0" name="Google Shape;720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1" name="Google Shape;721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4" name="Google Shape;724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5" name="Google Shape;725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6" name="Google Shape;726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9" name="Google Shape;729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0" name="Google Shape;730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1" name="Google Shape;731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2" name="Google Shape;732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3" name="Google Shape;733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4" name="Google Shape;734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40" name="Google Shape;740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1" name="Google Shape;741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2" name="Google Shape;742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45" name="Google Shape;745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6" name="Google Shape;746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48" name="Google Shape;748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9" name="Google Shape;749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0" name="Google Shape;750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51" name="Google Shape;751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2" name="Google Shape;752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3" name="Google Shape;753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6" name="Google Shape;756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7" name="Google Shape;757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4" name="Google Shape;764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5" name="Google Shape;765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6" name="Google Shape;766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0" name="Google Shape;770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1" name="Google Shape;771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2" name="Google Shape;772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3" name="Google Shape;773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7" name="Google Shape;777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78" name="Google Shape;778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9" name="Google Shape;779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0" name="Google Shape;780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1" name="Google Shape;781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3" name="Google Shape;783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4" name="Google Shape;784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5" name="Google Shape;785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9" name="Google Shape;789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0" name="Google Shape;790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1" name="Google Shape;791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2" name="Google Shape;792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7" name="Google Shape;797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8" name="Google Shape;798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9" name="Google Shape;799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0" name="Google Shape;800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1" name="Google Shape;801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04" name="Google Shape;804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5" name="Google Shape;805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8" name="Google Shape;808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9" name="Google Shape;809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0" name="Google Shape;810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1" name="Google Shape;811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2" name="Google Shape;812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3" name="Google Shape;813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4" name="Google Shape;814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5" name="Google Shape;815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8" name="Google Shape;818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0" name="Google Shape;820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1" name="Google Shape;821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4" name="Google Shape;824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8" name="Google Shape;828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9" name="Google Shape;829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32" name="Google Shape;832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6" name="Google Shape;836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7" name="Google Shape;837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8" name="Google Shape;838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9" name="Google Shape;839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2" name="Google Shape;842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3" name="Google Shape;843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4" name="Google Shape;844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45" name="Google Shape;845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48" name="Google Shape;848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49" name="Google Shape;849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2" name="Google Shape;852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53" name="Google Shape;853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4" name="Google Shape;854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1" name="Google Shape;861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4" name="Google Shape;864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7" name="Google Shape;867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0" name="Google Shape;870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3" name="Google Shape;873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4" name="Google Shape;874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5" name="Google Shape;875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6" name="Google Shape;876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7" name="Google Shape;877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8" name="Google Shape;878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1" name="Google Shape;881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2" name="Google Shape;882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3" name="Google Shape;883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6" name="Google Shape;886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7" name="Google Shape;887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8" name="Google Shape;888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9" name="Google Shape;889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0" name="Google Shape;890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1" name="Google Shape;891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4" name="Google Shape;894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5" name="Google Shape;895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7" name="Google Shape;897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8" name="Google Shape;898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9" name="Google Shape;899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2" name="Google Shape;902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3" name="Google Shape;903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4" name="Google Shape;904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05" name="Google Shape;905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6" name="Google Shape;906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7" name="Google Shape;907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08" name="Google Shape;908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9" name="Google Shape;909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0" name="Google Shape;910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3" name="Google Shape;913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4" name="Google Shape;914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5" name="Google Shape;915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8" name="Google Shape;918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1" name="Google Shape;921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2" name="Google Shape;922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3" name="Google Shape;923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7" name="Google Shape;927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8" name="Google Shape;928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9" name="Google Shape;929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30" name="Google Shape;930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4" name="Google Shape;934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35" name="Google Shape;935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6" name="Google Shape;936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7" name="Google Shape;937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8" name="Google Shape;938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9" name="Google Shape;939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0" name="Google Shape;940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1" name="Google Shape;941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2" name="Google Shape;942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5" name="Google Shape;945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6" name="Google Shape;946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7" name="Google Shape;947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8" name="Google Shape;948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9" name="Google Shape;949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3" name="Google Shape;953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4" name="Google Shape;954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5" name="Google Shape;955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6" name="Google Shape;956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7" name="Google Shape;957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8" name="Google Shape;958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61" name="Google Shape;961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2" name="Google Shape;962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3" name="Google Shape;963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5" name="Google Shape;965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6" name="Google Shape;966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7" name="Google Shape;967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9" name="Google Shape;969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0" name="Google Shape;970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1" name="Google Shape;971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2" name="Google Shape;972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5" name="Google Shape;975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6" name="Google Shape;976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7" name="Google Shape;977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8" name="Google Shape;978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1" name="Google Shape;981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5" name="Google Shape;985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6" name="Google Shape;986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87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9" name="Google Shape;989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0" name="Google Shape;990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3" name="Google Shape;993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4" name="Google Shape;994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5" name="Google Shape;995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96" name="Google Shape;996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97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" name="Google Shape;998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9" name="Google Shape;999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0" name="Google Shape;1000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1" name="Google Shape;1001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2" name="Google Shape;1002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003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005" name="Google Shape;1005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6" name="Google Shape;1006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9" name="Google Shape;1009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10" name="Google Shape;1010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1" name="Google Shape;1011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43" name="Google Shape;243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8" name="Google Shape;248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4" name="Google Shape;254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6" name="Google Shape;266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2" name="Google Shape;272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3" name="Google Shape;273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4" name="Google Shape;274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5" name="Google Shape;275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6" name="Google Shape;276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3" name="Google Shape;283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4" name="Google Shape;284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6" name="Google Shape;286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7" name="Google Shape;287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1" name="Google Shape;291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2" name="Google Shape;292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3" name="Google Shape;293;p5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5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5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9" name="Google Shape;299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" name="Google Shape;30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4" name="Google Shape;304;p5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1" name="Google Shape;311;p5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5" name="Google Shape;315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18" name="Google Shape;318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2" name="Google Shape;332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6" name="Google Shape;346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0" name="Google Shape;350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3" name="Google Shape;353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0" name="Google Shape;360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9" name="Google Shape;369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9" name="Google Shape;379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2" name="Google Shape;382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4" name="Google Shape;384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8" name="Google Shape;388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9" name="Google Shape;389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8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68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68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68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68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68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7" name="Google Shape;397;p68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8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8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8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8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68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403" name="Google Shape;403;p68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4" name="Google Shape;404;p68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5" name="Google Shape;405;p68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6" name="Google Shape;406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407" name="Google Shape;407;p68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8" name="Google Shape;408;p68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9" name="Google Shape;409;p68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70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7" name="Google Shape;417;p70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8" name="Google Shape;418;p70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9" name="Google Shape;419;p70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0" name="Google Shape;420;p70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1" name="Google Shape;421;p70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2" name="Google Shape;422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3" name="Google Shape;423;p70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4" name="Google Shape;424;p70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5" name="Google Shape;425;p70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6" name="Google Shape;426;p70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0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0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1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1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1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3" name="Google Shape;433;p71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4" name="Google Shape;434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5" name="Google Shape;435;p71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6" name="Google Shape;436;p71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7" name="Google Shape;437;p71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1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1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1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1" name="Google Shape;441;p71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2" name="Google Shape;442;p71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72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6" name="Google Shape;446;p72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7" name="Google Shape;447;p72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8" name="Google Shape;448;p72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9" name="Google Shape;449;p72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2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2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2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3" name="Google Shape;453;p72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4" name="Google Shape;454;p72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5" name="Google Shape;455;p72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2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9" name="Google Shape;459;p7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0" name="Google Shape;460;p7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1" name="Google Shape;461;p7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7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2" name="Google Shape;472;p7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3" name="Google Shape;483;p7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86" name="Google Shape;486;p7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7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7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7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7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7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0" name="Google Shape;500;p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3" name="Google Shape;503;p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6" name="Google Shape;506;p7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0" name="Google Shape;510;p7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7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8" name="Google Shape;518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1" name="Google Shape;521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8" name="Google Shape;528;p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4" name="Google Shape;534;p8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7" name="Google Shape;537;p8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8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8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6" name="Google Shape;546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7" name="Google Shape;547;p8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1" name="Google Shape;551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2" name="Google Shape;552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8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4" name="Google Shape;554;p8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5" name="Google Shape;555;p8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9" name="Google Shape;559;p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0" name="Google Shape;560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61" name="Google Shape;561;p9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2" name="Google Shape;562;p9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3" name="Google Shape;563;p9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9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6" name="Google Shape;566;p9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9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9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9" name="Google Shape;569;p9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0" name="Google Shape;570;p9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1" name="Google Shape;571;p9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2" name="Google Shape;572;p9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3" name="Google Shape;573;p9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92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2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93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1" name="Google Shape;581;p93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2" name="Google Shape;582;p93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3" name="Google Shape;583;p93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3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3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94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9" name="Google Shape;589;p94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0" name="Google Shape;590;p94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1" name="Google Shape;591;p94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2" name="Google Shape;592;p94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3" name="Google Shape;593;p94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4" name="Google Shape;594;p94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5" name="Google Shape;595;p94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6" name="Google Shape;596;p94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7" name="Google Shape;597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95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0" name="Google Shape;600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1" name="Google Shape;601;p95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2" name="Google Shape;602;p95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3" name="Google Shape;603;p95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4" name="Google Shape;604;p95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5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96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8" name="Google Shape;608;p96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9" name="Google Shape;609;p96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6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1" name="Google Shape;611;p96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2" name="Google Shape;612;p96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3" name="Google Shape;613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4" name="Google Shape;614;p96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6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97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8" name="Google Shape;618;p97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19" name="Google Shape;619;p97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7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7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2" name="Google Shape;622;p97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3" name="Google Shape;623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4" name="Google Shape;624;p97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25" name="Google Shape;625;p97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26" name="Google Shape;626;p97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97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97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9" name="Google Shape;629;p97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98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2" name="Google Shape;632;p98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3" name="Google Shape;633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4" name="Google Shape;634;p98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98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6" name="Google Shape;636;p98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7" name="Google Shape;637;p98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8" name="Google Shape;638;p98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98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99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99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3" name="Google Shape;643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4" name="Google Shape;644;p99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5" name="Google Shape;645;p99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6" name="Google Shape;646;p99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7" name="Google Shape;647;p99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8" name="Google Shape;648;p99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99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00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2" name="Google Shape;652;p100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0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4" name="Google Shape;654;p100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5" name="Google Shape;655;p100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6" name="Google Shape;656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7" name="Google Shape;657;p100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8" name="Google Shape;658;p100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9" name="Google Shape;659;p100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10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2" name="Google Shape;662;p101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p101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4" name="Google Shape;664;p101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1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p101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1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8" name="Google Shape;668;p101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1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0" name="Google Shape;670;p101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1" name="Google Shape;671;p101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2" name="Google Shape;672;p101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3" name="Google Shape;673;p101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0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6" name="Google Shape;676;p1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7" name="Google Shape;677;p1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Google Shape;678;p10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9" name="Google Shape;679;p10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2" name="Google Shape;682;p10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3" name="Google Shape;683;p10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6" name="Google Shape;686;p10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7" name="Google Shape;687;p10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8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74.xml"/><Relationship Id="rId6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73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7.xml"/><Relationship Id="rId22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98.xml"/><Relationship Id="rId24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4.xml"/><Relationship Id="rId16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96.xml"/><Relationship Id="rId18" Type="http://schemas.openxmlformats.org/officeDocument/2006/relationships/slideLayout" Target="../slideLayouts/slideLayout95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6" name="Google Shape;356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7" name="Google Shape;357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8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5" name="Google Shape;525;p8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  <p:sldLayoutId id="2147483747" r:id="rId23"/>
    <p:sldLayoutId id="214748374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99" name="Google Shape;699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0" name="Google Shape;700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01" name="Google Shape;701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56" name="Google Shape;856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7" name="Google Shape;857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58" name="Google Shape;858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6.png"/><Relationship Id="rId6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resentation_title" id="1016" name="Google Shape;1016;p157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Declutter Your Digital Space: The Manual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7" name="Google Shape;1017;p15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8" name="Google Shape;1018;p157"/>
          <p:cNvSpPr/>
          <p:nvPr/>
        </p:nvSpPr>
        <p:spPr>
          <a:xfrm rot="10800000">
            <a:off x="6151925" y="254975"/>
            <a:ext cx="28656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9" name="Google Shape;1019;p157"/>
          <p:cNvSpPr txBox="1"/>
          <p:nvPr/>
        </p:nvSpPr>
        <p:spPr>
          <a:xfrm>
            <a:off x="6382300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Introduction</a:t>
            </a:r>
            <a:endParaRPr b="1" sz="1600"/>
          </a:p>
        </p:txBody>
      </p:sp>
      <p:sp>
        <p:nvSpPr>
          <p:cNvPr id="1020" name="Google Shape;1020;p15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2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p166"/>
          <p:cNvSpPr/>
          <p:nvPr/>
        </p:nvSpPr>
        <p:spPr>
          <a:xfrm>
            <a:off x="903133" y="124865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title" id="1154" name="Google Shape;1154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Getting Started with Digital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55" name="Google Shape;1155;p166"/>
          <p:cNvSpPr txBox="1"/>
          <p:nvPr>
            <p:ph idx="1" type="body"/>
          </p:nvPr>
        </p:nvSpPr>
        <p:spPr>
          <a:xfrm>
            <a:off x="3358550" y="1177225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Start by locating areas in your digital space that are cluttered with unnecessary files and folders.</a:t>
            </a:r>
            <a:endParaRPr/>
          </a:p>
        </p:txBody>
      </p:sp>
      <p:sp>
        <p:nvSpPr>
          <p:cNvPr descr="detail_1" id="1156" name="Google Shape;1156;p166"/>
          <p:cNvSpPr txBox="1"/>
          <p:nvPr>
            <p:ph idx="2" type="body"/>
          </p:nvPr>
        </p:nvSpPr>
        <p:spPr>
          <a:xfrm>
            <a:off x="3358599" y="2081090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Define clear goals for decluttering, such as organizing files, deleting duplicates, and creating a systematic file structure.</a:t>
            </a:r>
            <a:endParaRPr/>
          </a:p>
        </p:txBody>
      </p:sp>
      <p:sp>
        <p:nvSpPr>
          <p:cNvPr descr="header_0" id="1157" name="Google Shape;1157;p166"/>
          <p:cNvSpPr txBox="1"/>
          <p:nvPr>
            <p:ph idx="3" type="subTitle"/>
          </p:nvPr>
        </p:nvSpPr>
        <p:spPr>
          <a:xfrm>
            <a:off x="1745825" y="1177300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Identify Clutter Areas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58" name="Google Shape;1158;p166"/>
          <p:cNvSpPr txBox="1"/>
          <p:nvPr>
            <p:ph idx="4" type="subTitle"/>
          </p:nvPr>
        </p:nvSpPr>
        <p:spPr>
          <a:xfrm>
            <a:off x="1745880" y="2081124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Set Decluttering Goals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1159" name="Google Shape;1159;p166"/>
          <p:cNvSpPr txBox="1"/>
          <p:nvPr>
            <p:ph idx="5" type="subTitle"/>
          </p:nvPr>
        </p:nvSpPr>
        <p:spPr>
          <a:xfrm>
            <a:off x="1745825" y="2984904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Adopt New Organizational Habits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160" name="Google Shape;1160;p166"/>
          <p:cNvSpPr txBox="1"/>
          <p:nvPr>
            <p:ph idx="6" type="body"/>
          </p:nvPr>
        </p:nvSpPr>
        <p:spPr>
          <a:xfrm>
            <a:off x="3358550" y="2984903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efficient habits like regular file maintenance, proper file naming conventions, and utilizing folders to keep your digital space organized.</a:t>
            </a:r>
            <a:endParaRPr/>
          </a:p>
        </p:txBody>
      </p:sp>
      <p:sp>
        <p:nvSpPr>
          <p:cNvPr descr="header_3" id="1161" name="Google Shape;1161;p166"/>
          <p:cNvSpPr txBox="1"/>
          <p:nvPr>
            <p:ph idx="7" type="subTitle"/>
          </p:nvPr>
        </p:nvSpPr>
        <p:spPr>
          <a:xfrm>
            <a:off x="1745880" y="3892825"/>
            <a:ext cx="15501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Implement Digital Organization Tools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3" id="1162" name="Google Shape;1162;p166"/>
          <p:cNvSpPr txBox="1"/>
          <p:nvPr>
            <p:ph idx="8" type="body"/>
          </p:nvPr>
        </p:nvSpPr>
        <p:spPr>
          <a:xfrm>
            <a:off x="3358599" y="3892828"/>
            <a:ext cx="48819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Explore and utilize digital tools like file management software, cloud storage services, and productivity apps to aid in organizing and decluttering your digital space.</a:t>
            </a:r>
            <a:endParaRPr/>
          </a:p>
        </p:txBody>
      </p:sp>
      <p:pic>
        <p:nvPicPr>
          <p:cNvPr id="1163" name="Google Shape;1163;p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9146" y="1404650"/>
            <a:ext cx="301752" cy="3017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64" name="Google Shape;1164;p166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165" name="Google Shape;1165;p166"/>
          <p:cNvCxnSpPr/>
          <p:nvPr/>
        </p:nvCxnSpPr>
        <p:spPr>
          <a:xfrm>
            <a:off x="531525" y="24611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66" name="Google Shape;1166;p166"/>
          <p:cNvCxnSpPr/>
          <p:nvPr/>
        </p:nvCxnSpPr>
        <p:spPr>
          <a:xfrm>
            <a:off x="531525" y="33667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67" name="Google Shape;1167;p166"/>
          <p:cNvCxnSpPr/>
          <p:nvPr/>
        </p:nvCxnSpPr>
        <p:spPr>
          <a:xfrm>
            <a:off x="531525" y="15555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68" name="Google Shape;1168;p166"/>
          <p:cNvCxnSpPr/>
          <p:nvPr/>
        </p:nvCxnSpPr>
        <p:spPr>
          <a:xfrm>
            <a:off x="531525" y="42723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169" name="Google Shape;1169;p166"/>
          <p:cNvSpPr/>
          <p:nvPr/>
        </p:nvSpPr>
        <p:spPr>
          <a:xfrm>
            <a:off x="903146" y="2154241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170" name="Google Shape;1170;p1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9159" y="2310238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171" name="Google Shape;1171;p166"/>
          <p:cNvSpPr/>
          <p:nvPr/>
        </p:nvSpPr>
        <p:spPr>
          <a:xfrm>
            <a:off x="903133" y="30598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172" name="Google Shape;1172;p1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9146" y="321580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173" name="Google Shape;1173;p166"/>
          <p:cNvSpPr/>
          <p:nvPr/>
        </p:nvSpPr>
        <p:spPr>
          <a:xfrm>
            <a:off x="903146" y="396535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174" name="Google Shape;1174;p1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59159" y="412135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175" name="Google Shape;1175;p16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6" name="Google Shape;1176;p166"/>
          <p:cNvSpPr/>
          <p:nvPr/>
        </p:nvSpPr>
        <p:spPr>
          <a:xfrm rot="10800000">
            <a:off x="6151925" y="254975"/>
            <a:ext cx="28656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7" name="Google Shape;1177;p166"/>
          <p:cNvSpPr txBox="1"/>
          <p:nvPr/>
        </p:nvSpPr>
        <p:spPr>
          <a:xfrm>
            <a:off x="6382300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Introduction</a:t>
            </a:r>
            <a:endParaRPr b="1" sz="1600"/>
          </a:p>
        </p:txBody>
      </p:sp>
      <p:sp>
        <p:nvSpPr>
          <p:cNvPr id="1178" name="Google Shape;1178;p16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82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Google Shape;1183;p167"/>
          <p:cNvSpPr/>
          <p:nvPr/>
        </p:nvSpPr>
        <p:spPr>
          <a:xfrm>
            <a:off x="457306" y="1164900"/>
            <a:ext cx="3995100" cy="34041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4" name="Google Shape;1184;p167"/>
          <p:cNvSpPr/>
          <p:nvPr/>
        </p:nvSpPr>
        <p:spPr>
          <a:xfrm>
            <a:off x="4691800" y="1164900"/>
            <a:ext cx="3995100" cy="3404100"/>
          </a:xfrm>
          <a:prstGeom prst="rect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detail_0" id="1185" name="Google Shape;1185;p167"/>
          <p:cNvSpPr txBox="1"/>
          <p:nvPr>
            <p:ph idx="1" type="body"/>
          </p:nvPr>
        </p:nvSpPr>
        <p:spPr>
          <a:xfrm>
            <a:off x="4572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Improved productivity by finding files faster and reducing stress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Enhanced organization leading to a more efficient digital space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Better computer performance and speed for tasks</a:t>
            </a:r>
            <a:endParaRPr sz="1100"/>
          </a:p>
        </p:txBody>
      </p:sp>
      <p:sp>
        <p:nvSpPr>
          <p:cNvPr descr="header_0" id="1186" name="Google Shape;1186;p167"/>
          <p:cNvSpPr txBox="1"/>
          <p:nvPr>
            <p:ph idx="3" type="subTitle"/>
          </p:nvPr>
        </p:nvSpPr>
        <p:spPr>
          <a:xfrm>
            <a:off x="4572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Benefits of Digital Decluttering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187" name="Google Shape;1187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 and Call to Action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1" id="1188" name="Google Shape;1188;p167"/>
          <p:cNvSpPr txBox="1"/>
          <p:nvPr>
            <p:ph idx="2" type="body"/>
          </p:nvPr>
        </p:nvSpPr>
        <p:spPr>
          <a:xfrm>
            <a:off x="46918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Initial time investment to declutter and reorganize files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Resistance to change in habits and workflow adjustments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Potential frustration during the decluttering process</a:t>
            </a:r>
            <a:endParaRPr sz="1100"/>
          </a:p>
        </p:txBody>
      </p:sp>
      <p:sp>
        <p:nvSpPr>
          <p:cNvPr descr="header_1" id="1189" name="Google Shape;1189;p167"/>
          <p:cNvSpPr txBox="1"/>
          <p:nvPr>
            <p:ph idx="4" type="subTitle"/>
          </p:nvPr>
        </p:nvSpPr>
        <p:spPr>
          <a:xfrm>
            <a:off x="46918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4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Challenges of Digital Decluttering</a:t>
            </a:r>
            <a:endParaRPr sz="1400">
              <a:solidFill>
                <a:schemeClr val="accent4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90" name="Google Shape;1190;p16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1" name="Google Shape;1191;p167"/>
          <p:cNvSpPr/>
          <p:nvPr/>
        </p:nvSpPr>
        <p:spPr>
          <a:xfrm rot="10800000">
            <a:off x="6151925" y="254975"/>
            <a:ext cx="28656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2" name="Google Shape;1192;p167"/>
          <p:cNvSpPr txBox="1"/>
          <p:nvPr/>
        </p:nvSpPr>
        <p:spPr>
          <a:xfrm>
            <a:off x="6382300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Introduction</a:t>
            </a:r>
            <a:endParaRPr b="1" sz="1600"/>
          </a:p>
        </p:txBody>
      </p:sp>
      <p:sp>
        <p:nvSpPr>
          <p:cNvPr id="1193" name="Google Shape;1193;p16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4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genda_0" id="1025" name="Google Shape;1025;p158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Introduction to Digital Decluttering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The Digital Clutter Dilemma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Digital Footprints and Accumulations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Research and Best Practices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The Decluttering Challenge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Improving Productivity Through Decluttering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Who Can Benefit?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Getting Started with Digital Decluttering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Conclusion and Call to Action</a:t>
            </a:r>
            <a:endParaRPr sz="1300"/>
          </a:p>
        </p:txBody>
      </p:sp>
      <p:sp>
        <p:nvSpPr>
          <p:cNvPr id="1026" name="Google Shape;1026;p1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27" name="Google Shape;1027;p15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p158"/>
          <p:cNvSpPr/>
          <p:nvPr/>
        </p:nvSpPr>
        <p:spPr>
          <a:xfrm rot="10800000">
            <a:off x="6151925" y="254975"/>
            <a:ext cx="28656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158"/>
          <p:cNvSpPr txBox="1"/>
          <p:nvPr/>
        </p:nvSpPr>
        <p:spPr>
          <a:xfrm>
            <a:off x="6382300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Introduction</a:t>
            </a:r>
            <a:endParaRPr b="1" sz="1600"/>
          </a:p>
        </p:txBody>
      </p:sp>
      <p:sp>
        <p:nvSpPr>
          <p:cNvPr id="1030" name="Google Shape;1030;p15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159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36" name="Google Shape;1036;p159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37" name="Google Shape;1037;p159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Digital disorganization is a common issue leading to wasted time and increased stress.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Decluttering digital space can improve productivity and overall quality of life.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This course aims to provide practical strategies for organizing and streamlining digital files.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038" name="Google Shape;1038;p159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Points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039" name="Google Shape;1039;p159"/>
          <p:cNvPicPr preferRelativeResize="0"/>
          <p:nvPr/>
        </p:nvPicPr>
        <p:blipFill rotWithShape="1">
          <a:blip r:embed="rId3">
            <a:alphaModFix/>
          </a:blip>
          <a:srcRect b="0" l="8962" r="8962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0" name="Google Shape;1040;p15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1" name="Google Shape;1041;p159"/>
          <p:cNvSpPr/>
          <p:nvPr/>
        </p:nvSpPr>
        <p:spPr>
          <a:xfrm rot="10800000">
            <a:off x="6151925" y="254975"/>
            <a:ext cx="28656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2" name="Google Shape;1042;p159"/>
          <p:cNvSpPr txBox="1"/>
          <p:nvPr/>
        </p:nvSpPr>
        <p:spPr>
          <a:xfrm>
            <a:off x="6382300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Introduction</a:t>
            </a:r>
            <a:endParaRPr b="1" sz="1600"/>
          </a:p>
        </p:txBody>
      </p:sp>
      <p:sp>
        <p:nvSpPr>
          <p:cNvPr id="1043" name="Google Shape;1043;p15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7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048" name="Google Shape;1048;p160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Many individuals express the need for a faster computer, often linked to digital clutter.</a:t>
            </a:r>
            <a:endParaRPr/>
          </a:p>
        </p:txBody>
      </p:sp>
      <p:sp>
        <p:nvSpPr>
          <p:cNvPr descr="detail_1" id="1049" name="Google Shape;1049;p160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Wasting time is a common issue resulting from cluttered digital spaces.</a:t>
            </a:r>
            <a:endParaRPr/>
          </a:p>
        </p:txBody>
      </p:sp>
      <p:sp>
        <p:nvSpPr>
          <p:cNvPr descr="detail_0" id="1050" name="Google Shape;1050;p160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Users often struggle with finding files due to digital disorganization.</a:t>
            </a:r>
            <a:endParaRPr sz="1400"/>
          </a:p>
        </p:txBody>
      </p:sp>
      <p:sp>
        <p:nvSpPr>
          <p:cNvPr descr="title" id="1051" name="Google Shape;1051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Digital Clutter Dilemma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052" name="Google Shape;1052;p160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3" name="Google Shape;1053;p160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4" name="Google Shape;1054;p160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5" name="Google Shape;1055;p160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56" name="Google Shape;1056;p16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7" name="Google Shape;1057;p160"/>
          <p:cNvSpPr/>
          <p:nvPr/>
        </p:nvSpPr>
        <p:spPr>
          <a:xfrm rot="10800000">
            <a:off x="6151925" y="254975"/>
            <a:ext cx="28656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8" name="Google Shape;1058;p160"/>
          <p:cNvSpPr txBox="1"/>
          <p:nvPr/>
        </p:nvSpPr>
        <p:spPr>
          <a:xfrm>
            <a:off x="6382300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Introduction</a:t>
            </a:r>
            <a:endParaRPr b="1" sz="1600"/>
          </a:p>
        </p:txBody>
      </p:sp>
      <p:sp>
        <p:nvSpPr>
          <p:cNvPr id="1059" name="Google Shape;1059;p16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3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064" name="Google Shape;1064;p161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Managing different types of digital files requires time and effort to maintain a structured digital space.</a:t>
            </a:r>
            <a:endParaRPr/>
          </a:p>
        </p:txBody>
      </p:sp>
      <p:sp>
        <p:nvSpPr>
          <p:cNvPr descr="detail_1" id="1065" name="Google Shape;1065;p161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Over time, the accumulation of digital files can lead to disorganization and difficulty in finding specific items.</a:t>
            </a:r>
            <a:endParaRPr/>
          </a:p>
        </p:txBody>
      </p:sp>
      <p:sp>
        <p:nvSpPr>
          <p:cNvPr descr="detail_0" id="1066" name="Google Shape;1066;p161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Activities like storing business files, family photos, and downloading miscellaneous content contribute to digital clutter.</a:t>
            </a:r>
            <a:endParaRPr/>
          </a:p>
        </p:txBody>
      </p:sp>
      <p:sp>
        <p:nvSpPr>
          <p:cNvPr descr="title" id="1067" name="Google Shape;1067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Digital Footprints and Accumulations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8" name="Google Shape;1068;p161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069" name="Google Shape;1069;p161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070" name="Google Shape;1070;p161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071" name="Google Shape;1071;p161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04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detail_3" id="1072" name="Google Shape;1072;p161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Understanding the sources of digital clutter is essential to effectively declutter and organize your digital life.</a:t>
            </a:r>
            <a:endParaRPr/>
          </a:p>
        </p:txBody>
      </p:sp>
      <p:sp>
        <p:nvSpPr>
          <p:cNvPr id="1073" name="Google Shape;1073;p16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4" name="Google Shape;1074;p161"/>
          <p:cNvSpPr/>
          <p:nvPr/>
        </p:nvSpPr>
        <p:spPr>
          <a:xfrm rot="10800000">
            <a:off x="6151925" y="254975"/>
            <a:ext cx="28656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5" name="Google Shape;1075;p161"/>
          <p:cNvSpPr txBox="1"/>
          <p:nvPr/>
        </p:nvSpPr>
        <p:spPr>
          <a:xfrm>
            <a:off x="6382300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Introduction</a:t>
            </a:r>
            <a:endParaRPr b="1" sz="1600"/>
          </a:p>
        </p:txBody>
      </p:sp>
      <p:sp>
        <p:nvSpPr>
          <p:cNvPr id="1076" name="Google Shape;1076;p16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0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p162"/>
          <p:cNvSpPr/>
          <p:nvPr/>
        </p:nvSpPr>
        <p:spPr>
          <a:xfrm>
            <a:off x="533400" y="110202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2" name="Google Shape;1082;p162"/>
          <p:cNvSpPr/>
          <p:nvPr/>
        </p:nvSpPr>
        <p:spPr>
          <a:xfrm>
            <a:off x="3474163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3" name="Google Shape;1083;p162"/>
          <p:cNvSpPr/>
          <p:nvPr/>
        </p:nvSpPr>
        <p:spPr>
          <a:xfrm>
            <a:off x="6414888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0" id="1084" name="Google Shape;1084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5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085" name="Google Shape;1085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29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086" name="Google Shape;1086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029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087" name="Google Shape;1087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Research Process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88" name="Google Shape;1088;p162"/>
          <p:cNvSpPr txBox="1"/>
          <p:nvPr>
            <p:ph idx="1" type="body"/>
          </p:nvPr>
        </p:nvSpPr>
        <p:spPr>
          <a:xfrm>
            <a:off x="457250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Thorough research on digital decluttering methods, tools, and expert recommendations for comprehensive insights.</a:t>
            </a:r>
            <a:endParaRPr sz="1100"/>
          </a:p>
        </p:txBody>
      </p:sp>
      <p:sp>
        <p:nvSpPr>
          <p:cNvPr descr="header_0" id="1089" name="Google Shape;1089;p162"/>
          <p:cNvSpPr txBox="1"/>
          <p:nvPr>
            <p:ph idx="3" type="subTitle"/>
          </p:nvPr>
        </p:nvSpPr>
        <p:spPr>
          <a:xfrm>
            <a:off x="457250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Conducted Research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090" name="Google Shape;1090;p162"/>
          <p:cNvSpPr txBox="1"/>
          <p:nvPr>
            <p:ph idx="1" type="body"/>
          </p:nvPr>
        </p:nvSpPr>
        <p:spPr>
          <a:xfrm>
            <a:off x="3397977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Engaged with industry professionals and digital organization specialists for expert advice on effective digital decluttering strategies.</a:t>
            </a:r>
            <a:endParaRPr sz="1100"/>
          </a:p>
        </p:txBody>
      </p:sp>
      <p:sp>
        <p:nvSpPr>
          <p:cNvPr descr="header_1" id="1091" name="Google Shape;1091;p162"/>
          <p:cNvSpPr txBox="1"/>
          <p:nvPr>
            <p:ph idx="3" type="subTitle"/>
          </p:nvPr>
        </p:nvSpPr>
        <p:spPr>
          <a:xfrm>
            <a:off x="3397977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Consulting Experts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092" name="Google Shape;1092;p162"/>
          <p:cNvSpPr txBox="1"/>
          <p:nvPr>
            <p:ph idx="1" type="body"/>
          </p:nvPr>
        </p:nvSpPr>
        <p:spPr>
          <a:xfrm>
            <a:off x="6338675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Selected and distilled valuable tips for decluttering digital spaces, focusing on simplicity and efficiency in implementation.</a:t>
            </a:r>
            <a:endParaRPr sz="1100"/>
          </a:p>
        </p:txBody>
      </p:sp>
      <p:sp>
        <p:nvSpPr>
          <p:cNvPr descr="header_2" id="1093" name="Google Shape;1093;p162"/>
          <p:cNvSpPr txBox="1"/>
          <p:nvPr>
            <p:ph idx="3" type="subTitle"/>
          </p:nvPr>
        </p:nvSpPr>
        <p:spPr>
          <a:xfrm>
            <a:off x="6338675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Best Practices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94" name="Google Shape;1094;p16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5" name="Google Shape;1095;p162"/>
          <p:cNvSpPr/>
          <p:nvPr/>
        </p:nvSpPr>
        <p:spPr>
          <a:xfrm rot="10800000">
            <a:off x="6151925" y="254975"/>
            <a:ext cx="28656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6" name="Google Shape;1096;p162"/>
          <p:cNvSpPr txBox="1"/>
          <p:nvPr/>
        </p:nvSpPr>
        <p:spPr>
          <a:xfrm>
            <a:off x="6382300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Introduction</a:t>
            </a:r>
            <a:endParaRPr b="1" sz="1600"/>
          </a:p>
        </p:txBody>
      </p:sp>
      <p:sp>
        <p:nvSpPr>
          <p:cNvPr id="1097" name="Google Shape;1097;p16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102" name="Google Shape;1102;p163"/>
          <p:cNvSpPr txBox="1"/>
          <p:nvPr>
            <p:ph type="title"/>
          </p:nvPr>
        </p:nvSpPr>
        <p:spPr>
          <a:xfrm>
            <a:off x="457200" y="440975"/>
            <a:ext cx="8229600" cy="5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Decluttering Challenge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0" id="1103" name="Google Shape;1103;p163"/>
          <p:cNvSpPr txBox="1"/>
          <p:nvPr>
            <p:ph idx="1" type="subTitle"/>
          </p:nvPr>
        </p:nvSpPr>
        <p:spPr>
          <a:xfrm>
            <a:off x="457200" y="1017725"/>
            <a:ext cx="1828800" cy="9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Key Points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04" name="Google Shape;1104;p16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0112" l="0" r="0" t="20118"/>
          <a:stretch/>
        </p:blipFill>
        <p:spPr>
          <a:xfrm>
            <a:off x="457200" y="2175175"/>
            <a:ext cx="8229600" cy="2574101"/>
          </a:xfrm>
          <a:prstGeom prst="rect">
            <a:avLst/>
          </a:prstGeom>
        </p:spPr>
      </p:pic>
      <p:sp>
        <p:nvSpPr>
          <p:cNvPr descr="detail_0" id="1105" name="Google Shape;1105;p163"/>
          <p:cNvSpPr txBox="1"/>
          <p:nvPr>
            <p:ph idx="4294967295" type="body"/>
          </p:nvPr>
        </p:nvSpPr>
        <p:spPr>
          <a:xfrm>
            <a:off x="2286000" y="1056575"/>
            <a:ext cx="64008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225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The challenge aims to help participants streamline their digital files and improve organization.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By completing the challenge, individuals can save time and reduce stress associated with digital clutter.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Participants will experience increased productivity as a result of decluttering their digital space.</a:t>
            </a:r>
            <a:endParaRPr sz="800">
              <a:solidFill>
                <a:schemeClr val="dk1"/>
              </a:solidFill>
            </a:endParaRPr>
          </a:p>
        </p:txBody>
      </p:sp>
      <p:sp>
        <p:nvSpPr>
          <p:cNvPr id="1106" name="Google Shape;1106;p16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7" name="Google Shape;1107;p163"/>
          <p:cNvSpPr/>
          <p:nvPr/>
        </p:nvSpPr>
        <p:spPr>
          <a:xfrm rot="10800000">
            <a:off x="6151925" y="254975"/>
            <a:ext cx="28656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8" name="Google Shape;1108;p163"/>
          <p:cNvSpPr txBox="1"/>
          <p:nvPr/>
        </p:nvSpPr>
        <p:spPr>
          <a:xfrm>
            <a:off x="6382300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Introduction</a:t>
            </a:r>
            <a:endParaRPr b="1" sz="1600"/>
          </a:p>
        </p:txBody>
      </p:sp>
      <p:sp>
        <p:nvSpPr>
          <p:cNvPr id="1109" name="Google Shape;1109;p16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113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114" name="Google Shape;1114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Improving Productivity Through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5" name="Google Shape;1115;p164"/>
          <p:cNvSpPr/>
          <p:nvPr/>
        </p:nvSpPr>
        <p:spPr>
          <a:xfrm>
            <a:off x="457300" y="1423950"/>
            <a:ext cx="2609700" cy="2281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580000" dist="47625">
              <a:schemeClr val="accent1"/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value_0" id="1116" name="Google Shape;1116;p164"/>
          <p:cNvSpPr txBox="1"/>
          <p:nvPr/>
        </p:nvSpPr>
        <p:spPr>
          <a:xfrm>
            <a:off x="457300" y="1659550"/>
            <a:ext cx="2609700" cy="9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5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Efficient searching and access</a:t>
            </a:r>
            <a:endParaRPr sz="25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label_0" id="1117" name="Google Shape;1117;p164"/>
          <p:cNvSpPr txBox="1"/>
          <p:nvPr/>
        </p:nvSpPr>
        <p:spPr>
          <a:xfrm>
            <a:off x="624680" y="2682625"/>
            <a:ext cx="2297100" cy="9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Faster File Retrieval</a:t>
            </a:r>
            <a:endParaRPr sz="16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118" name="Google Shape;1118;p164"/>
          <p:cNvSpPr/>
          <p:nvPr/>
        </p:nvSpPr>
        <p:spPr>
          <a:xfrm>
            <a:off x="3267200" y="1423950"/>
            <a:ext cx="2609700" cy="2281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580000" dist="47625">
              <a:schemeClr val="accent1"/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value_1" id="1119" name="Google Shape;1119;p164"/>
          <p:cNvSpPr txBox="1"/>
          <p:nvPr/>
        </p:nvSpPr>
        <p:spPr>
          <a:xfrm>
            <a:off x="3267200" y="1659550"/>
            <a:ext cx="2609700" cy="9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3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Enhanced mental clarity</a:t>
            </a:r>
            <a:endParaRPr sz="30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label_1" id="1120" name="Google Shape;1120;p164"/>
          <p:cNvSpPr txBox="1"/>
          <p:nvPr/>
        </p:nvSpPr>
        <p:spPr>
          <a:xfrm>
            <a:off x="3434580" y="2682625"/>
            <a:ext cx="2297100" cy="9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Reduced Stress</a:t>
            </a:r>
            <a:endParaRPr sz="16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121" name="Google Shape;1121;p164"/>
          <p:cNvSpPr/>
          <p:nvPr/>
        </p:nvSpPr>
        <p:spPr>
          <a:xfrm>
            <a:off x="6077100" y="1423950"/>
            <a:ext cx="2609700" cy="2281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580000" dist="47625">
              <a:schemeClr val="accent1"/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value_2" id="1122" name="Google Shape;1122;p164"/>
          <p:cNvSpPr txBox="1"/>
          <p:nvPr/>
        </p:nvSpPr>
        <p:spPr>
          <a:xfrm>
            <a:off x="6077100" y="1659550"/>
            <a:ext cx="2609700" cy="9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5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Structured digital environment</a:t>
            </a:r>
            <a:endParaRPr sz="25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label_2" id="1123" name="Google Shape;1123;p164"/>
          <p:cNvSpPr txBox="1"/>
          <p:nvPr/>
        </p:nvSpPr>
        <p:spPr>
          <a:xfrm>
            <a:off x="6244480" y="2682625"/>
            <a:ext cx="2297100" cy="9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Better Organization</a:t>
            </a:r>
            <a:endParaRPr sz="16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124" name="Google Shape;1124;p16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5" name="Google Shape;1125;p164"/>
          <p:cNvSpPr/>
          <p:nvPr/>
        </p:nvSpPr>
        <p:spPr>
          <a:xfrm rot="10800000">
            <a:off x="6151925" y="254975"/>
            <a:ext cx="28656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6" name="Google Shape;1126;p164"/>
          <p:cNvSpPr txBox="1"/>
          <p:nvPr/>
        </p:nvSpPr>
        <p:spPr>
          <a:xfrm>
            <a:off x="6382300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Introduction</a:t>
            </a:r>
            <a:endParaRPr b="1" sz="1600"/>
          </a:p>
        </p:txBody>
      </p:sp>
      <p:sp>
        <p:nvSpPr>
          <p:cNvPr id="1127" name="Google Shape;1127;p16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132" name="Google Shape;1132;p165"/>
          <p:cNvSpPr txBox="1"/>
          <p:nvPr>
            <p:ph idx="2" type="body"/>
          </p:nvPr>
        </p:nvSpPr>
        <p:spPr>
          <a:xfrm>
            <a:off x="1144975" y="3617375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Those seeking to reduce wasted time</a:t>
            </a:r>
            <a:endParaRPr/>
          </a:p>
        </p:txBody>
      </p:sp>
      <p:sp>
        <p:nvSpPr>
          <p:cNvPr descr="detail_1" id="1133" name="Google Shape;1133;p165"/>
          <p:cNvSpPr txBox="1"/>
          <p:nvPr>
            <p:ph idx="1" type="body"/>
          </p:nvPr>
        </p:nvSpPr>
        <p:spPr>
          <a:xfrm>
            <a:off x="1144975" y="2440232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People struggling to find files efficiently</a:t>
            </a:r>
            <a:endParaRPr/>
          </a:p>
        </p:txBody>
      </p:sp>
      <p:sp>
        <p:nvSpPr>
          <p:cNvPr descr="detail_0" id="1134" name="Google Shape;1134;p165"/>
          <p:cNvSpPr txBox="1"/>
          <p:nvPr>
            <p:ph idx="3" type="body"/>
          </p:nvPr>
        </p:nvSpPr>
        <p:spPr>
          <a:xfrm>
            <a:off x="1144975" y="1263100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Individuals experiencing digital disorganization</a:t>
            </a:r>
            <a:endParaRPr sz="1400"/>
          </a:p>
        </p:txBody>
      </p:sp>
      <p:sp>
        <p:nvSpPr>
          <p:cNvPr descr="title" id="1135" name="Google Shape;1135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Who Can Benefit?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5" id="1136" name="Google Shape;1136;p165"/>
          <p:cNvSpPr txBox="1"/>
          <p:nvPr>
            <p:ph idx="2" type="body"/>
          </p:nvPr>
        </p:nvSpPr>
        <p:spPr>
          <a:xfrm>
            <a:off x="5149425" y="3617378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People unaware of the benefits of digital decluttering</a:t>
            </a:r>
            <a:endParaRPr/>
          </a:p>
        </p:txBody>
      </p:sp>
      <p:sp>
        <p:nvSpPr>
          <p:cNvPr descr="detail_4" id="1137" name="Google Shape;1137;p165"/>
          <p:cNvSpPr txBox="1"/>
          <p:nvPr>
            <p:ph idx="1" type="body"/>
          </p:nvPr>
        </p:nvSpPr>
        <p:spPr>
          <a:xfrm>
            <a:off x="5149425" y="2440233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Individuals with scattered digital files</a:t>
            </a:r>
            <a:endParaRPr/>
          </a:p>
        </p:txBody>
      </p:sp>
      <p:sp>
        <p:nvSpPr>
          <p:cNvPr descr="detail_3" id="1138" name="Google Shape;1138;p165"/>
          <p:cNvSpPr txBox="1"/>
          <p:nvPr>
            <p:ph idx="3" type="body"/>
          </p:nvPr>
        </p:nvSpPr>
        <p:spPr>
          <a:xfrm>
            <a:off x="5149425" y="1263100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Anyone looking to optimize computer performance</a:t>
            </a:r>
            <a:endParaRPr sz="1400"/>
          </a:p>
        </p:txBody>
      </p:sp>
      <p:sp>
        <p:nvSpPr>
          <p:cNvPr id="1139" name="Google Shape;1139;p165"/>
          <p:cNvSpPr/>
          <p:nvPr/>
        </p:nvSpPr>
        <p:spPr>
          <a:xfrm>
            <a:off x="621963" y="15112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0" name="Google Shape;1140;p165"/>
          <p:cNvSpPr/>
          <p:nvPr/>
        </p:nvSpPr>
        <p:spPr>
          <a:xfrm>
            <a:off x="621963" y="273467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1" name="Google Shape;1141;p165"/>
          <p:cNvSpPr/>
          <p:nvPr/>
        </p:nvSpPr>
        <p:spPr>
          <a:xfrm>
            <a:off x="621963" y="39118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2" name="Google Shape;1142;p165"/>
          <p:cNvSpPr/>
          <p:nvPr/>
        </p:nvSpPr>
        <p:spPr>
          <a:xfrm>
            <a:off x="4591738" y="15112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3" name="Google Shape;1143;p165"/>
          <p:cNvSpPr/>
          <p:nvPr/>
        </p:nvSpPr>
        <p:spPr>
          <a:xfrm>
            <a:off x="4591738" y="273467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4" name="Google Shape;1144;p165"/>
          <p:cNvSpPr/>
          <p:nvPr/>
        </p:nvSpPr>
        <p:spPr>
          <a:xfrm>
            <a:off x="4591738" y="39118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5" name="Google Shape;1145;p16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165"/>
          <p:cNvSpPr/>
          <p:nvPr/>
        </p:nvSpPr>
        <p:spPr>
          <a:xfrm rot="10800000">
            <a:off x="6151925" y="254975"/>
            <a:ext cx="28656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165"/>
          <p:cNvSpPr txBox="1"/>
          <p:nvPr/>
        </p:nvSpPr>
        <p:spPr>
          <a:xfrm>
            <a:off x="6382300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Introduction</a:t>
            </a:r>
            <a:endParaRPr b="1" sz="1600"/>
          </a:p>
        </p:txBody>
      </p:sp>
      <p:sp>
        <p:nvSpPr>
          <p:cNvPr id="1148" name="Google Shape;1148;p16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