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23" r:id="rId4"/>
    <p:sldMasterId id="2147483824" r:id="rId5"/>
    <p:sldMasterId id="2147483825" r:id="rId6"/>
    <p:sldMasterId id="2147483826" r:id="rId7"/>
    <p:sldMasterId id="2147483827" r:id="rId8"/>
    <p:sldMasterId id="2147483828" r:id="rId9"/>
    <p:sldMasterId id="2147483829" r:id="rId10"/>
    <p:sldMasterId id="2147483830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</p:sldIdLst>
  <p:sldSz cy="5143500" cx="9144000"/>
  <p:notesSz cx="6858000" cy="9144000"/>
  <p:embeddedFontLst>
    <p:embeddedFont>
      <p:font typeface="Hanken Grotesk"/>
      <p:regular r:id="rId32"/>
      <p:bold r:id="rId33"/>
      <p:italic r:id="rId34"/>
      <p:boldItalic r:id="rId35"/>
    </p:embeddedFont>
    <p:embeddedFont>
      <p:font typeface="Inter SemiBold"/>
      <p:regular r:id="rId36"/>
      <p:bold r:id="rId37"/>
    </p:embeddedFont>
    <p:embeddedFont>
      <p:font typeface="Hanken Grotesk SemiBold"/>
      <p:regular r:id="rId38"/>
      <p:bold r:id="rId39"/>
      <p:italic r:id="rId40"/>
      <p:boldItalic r:id="rId41"/>
    </p:embeddedFont>
    <p:embeddedFont>
      <p:font typeface="Inter"/>
      <p:regular r:id="rId42"/>
      <p:bold r:id="rId43"/>
    </p:embeddedFont>
    <p:embeddedFont>
      <p:font typeface="Helvetica Neue"/>
      <p:regular r:id="rId44"/>
      <p:bold r:id="rId45"/>
      <p:italic r:id="rId46"/>
      <p:boldItalic r:id="rId47"/>
    </p:embeddedFont>
    <p:embeddedFont>
      <p:font typeface="Helvetica Neue Light"/>
      <p:regular r:id="rId48"/>
      <p:bold r:id="rId49"/>
      <p:italic r:id="rId50"/>
      <p:boldItalic r:id="rId51"/>
    </p:embeddedFont>
    <p:embeddedFont>
      <p:font typeface="Inter Black"/>
      <p:bold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ankenGroteskSemiBold-italic.fntdata"/><Relationship Id="rId42" Type="http://schemas.openxmlformats.org/officeDocument/2006/relationships/font" Target="fonts/Inter-regular.fntdata"/><Relationship Id="rId41" Type="http://schemas.openxmlformats.org/officeDocument/2006/relationships/font" Target="fonts/HankenGroteskSemiBold-boldItalic.fntdata"/><Relationship Id="rId44" Type="http://schemas.openxmlformats.org/officeDocument/2006/relationships/font" Target="fonts/HelveticaNeue-regular.fntdata"/><Relationship Id="rId43" Type="http://schemas.openxmlformats.org/officeDocument/2006/relationships/font" Target="fonts/Inter-bold.fntdata"/><Relationship Id="rId46" Type="http://schemas.openxmlformats.org/officeDocument/2006/relationships/font" Target="fonts/HelveticaNeue-italic.fntdata"/><Relationship Id="rId45" Type="http://schemas.openxmlformats.org/officeDocument/2006/relationships/font" Target="fonts/HelveticaNeue-bold.fntdata"/><Relationship Id="rId1" Type="http://schemas.openxmlformats.org/officeDocument/2006/relationships/theme" Target="theme/theme8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48" Type="http://schemas.openxmlformats.org/officeDocument/2006/relationships/font" Target="fonts/HelveticaNeueLight-regular.fntdata"/><Relationship Id="rId47" Type="http://schemas.openxmlformats.org/officeDocument/2006/relationships/font" Target="fonts/HelveticaNeue-boldItalic.fntdata"/><Relationship Id="rId49" Type="http://schemas.openxmlformats.org/officeDocument/2006/relationships/font" Target="fonts/HelveticaNeueLight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3" Type="http://schemas.openxmlformats.org/officeDocument/2006/relationships/font" Target="fonts/HankenGrotesk-bold.fntdata"/><Relationship Id="rId32" Type="http://schemas.openxmlformats.org/officeDocument/2006/relationships/font" Target="fonts/HankenGrotesk-regular.fntdata"/><Relationship Id="rId35" Type="http://schemas.openxmlformats.org/officeDocument/2006/relationships/font" Target="fonts/HankenGrotesk-boldItalic.fntdata"/><Relationship Id="rId34" Type="http://schemas.openxmlformats.org/officeDocument/2006/relationships/font" Target="fonts/HankenGrotesk-italic.fntdata"/><Relationship Id="rId37" Type="http://schemas.openxmlformats.org/officeDocument/2006/relationships/font" Target="fonts/InterSemiBold-bold.fntdata"/><Relationship Id="rId36" Type="http://schemas.openxmlformats.org/officeDocument/2006/relationships/font" Target="fonts/InterSemiBold-regular.fntdata"/><Relationship Id="rId39" Type="http://schemas.openxmlformats.org/officeDocument/2006/relationships/font" Target="fonts/HankenGroteskSemiBold-bold.fntdata"/><Relationship Id="rId38" Type="http://schemas.openxmlformats.org/officeDocument/2006/relationships/font" Target="fonts/HankenGroteskSemiBold-regular.fntdata"/><Relationship Id="rId20" Type="http://schemas.openxmlformats.org/officeDocument/2006/relationships/slide" Target="slides/slide8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9" Type="http://schemas.openxmlformats.org/officeDocument/2006/relationships/slide" Target="slides/slide17.xml"/><Relationship Id="rId51" Type="http://schemas.openxmlformats.org/officeDocument/2006/relationships/font" Target="fonts/HelveticaNeueLight-boldItalic.fntdata"/><Relationship Id="rId50" Type="http://schemas.openxmlformats.org/officeDocument/2006/relationships/font" Target="fonts/HelveticaNeueLight-italic.fntdata"/><Relationship Id="rId52" Type="http://schemas.openxmlformats.org/officeDocument/2006/relationships/font" Target="fonts/InterBlack-bold.fntdata"/><Relationship Id="rId11" Type="http://schemas.openxmlformats.org/officeDocument/2006/relationships/slideMaster" Target="slideMasters/slideMaster8.xml"/><Relationship Id="rId10" Type="http://schemas.openxmlformats.org/officeDocument/2006/relationships/slideMaster" Target="slideMasters/slideMaster7.xml"/><Relationship Id="rId13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SLIDES_API62221595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8" name="Google Shape;1198;SLIDES_API62221595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9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SLIDES_API68198134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1" name="Google Shape;1351;SLIDES_API68198134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3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SLIDES_API622215953_20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SLIDES_API622215953_2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0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SLIDES_API622215953_2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2" name="Google Shape;1392;SLIDES_API622215953_2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5" name="Shape 1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" name="Google Shape;1406;SLIDES_API622215953_24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7" name="Google Shape;1407;SLIDES_API622215953_24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0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" name="Google Shape;1431;SLIDES_API622215953_26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2" name="Google Shape;1432;SLIDES_API622215953_26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6" name="Shape 1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Google Shape;1447;SLIDES_API102311095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8" name="Google Shape;1448;SLIDES_API102311095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7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SLIDES_API622215953_29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SLIDES_API622215953_29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2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SLIDES_API622215953_3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4" name="Google Shape;1484;SLIDES_API622215953_3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7" name="Shape 1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" name="Google Shape;1498;SLIDES_API43639989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9" name="Google Shape;1499;SLIDES_API43639989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5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" name="Google Shape;1516;SLIDES_API622215953_34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7" name="Google Shape;1517;SLIDES_API622215953_34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5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SLIDES_API622215953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7" name="Google Shape;1207;SLIDES_API622215953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6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SLIDES_API163744564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8" name="Google Shape;1218;SLIDES_API163744564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7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SLIDES_API622215953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9" name="Google Shape;1239;SLIDES_API622215953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4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SLIDES_API622215953_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6" name="Google Shape;1256;SLIDES_API622215953_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0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SLIDES_API212932755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2" name="Google Shape;1272;SLIDES_API212932755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8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SLIDES_API622215953_9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0" name="Google Shape;1290;SLIDES_API622215953_9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3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SLIDES_API622215953_15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5" name="Google Shape;1315;SLIDES_API622215953_15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8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SLIDES_API622215953_16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SLIDES_API622215953_16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0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96" name="Google Shape;696;p10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10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0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0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0" name="Google Shape;700;p10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1" name="Google Shape;701;p10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p10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3" name="Google Shape;703;p10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4" name="Google Shape;704;p10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0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6" name="Google Shape;706;p10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0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0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0" name="Google Shape;710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2" name="Google Shape;712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13" name="Google Shape;713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6" name="Google Shape;716;p10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0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0" name="Google Shape;720;p10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0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4" name="Google Shape;724;p10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5" name="Google Shape;725;p10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8" name="Google Shape;728;p11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9" name="Google Shape;729;p11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0" name="Google Shape;730;p11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31" name="Google Shape;731;p11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1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8" name="Google Shape;738;p1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1" name="Google Shape;741;p11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4" name="Google Shape;744;p11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7" name="Google Shape;747;p11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2" name="Google Shape;752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1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1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7" name="Google Shape;757;p11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1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2" name="Google Shape;762;p1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1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4" name="Google Shape;764;p11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5" name="Google Shape;765;p11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8" name="Google Shape;768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71" name="Google Shape;771;p11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72" name="Google Shape;772;p11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73" name="Google Shape;773;p11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12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6" name="Google Shape;776;p12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7" name="Google Shape;777;p12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8" name="Google Shape;778;p12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79" name="Google Shape;779;p12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0" name="Google Shape;780;p12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81" name="Google Shape;781;p12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2" name="Google Shape;782;p12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4" name="Google Shape;784;p12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1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9" name="Google Shape;789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12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2" name="Google Shape;792;p12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3" name="Google Shape;793;p12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4" name="Google Shape;794;p12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0" name="Google Shape;800;p12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01" name="Google Shape;801;p12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2" name="Google Shape;802;p12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03" name="Google Shape;803;p12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4" name="Google Shape;804;p12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05" name="Google Shape;805;p12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2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2" name="Google Shape;812;p12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3" name="Google Shape;813;p12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4" name="Google Shape;814;p12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5" name="Google Shape;815;p12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12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9" name="Google Shape;819;p12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820" name="Google Shape;820;p12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21" name="Google Shape;821;p12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3" name="Google Shape;823;p12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2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5" name="Google Shape;825;p12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6" name="Google Shape;826;p12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7" name="Google Shape;827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12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0" name="Google Shape;830;p12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1" name="Google Shape;831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2" name="Google Shape;832;p12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2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4" name="Google Shape;834;p12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2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2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8" name="Google Shape;838;p12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9" name="Google Shape;839;p12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0" name="Google Shape;840;p12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1" name="Google Shape;841;p12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2" name="Google Shape;842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3" name="Google Shape;843;p12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12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6" name="Google Shape;846;p12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7" name="Google Shape;847;p12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2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9" name="Google Shape;849;p12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p12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1" name="Google Shape;851;p12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2" name="Google Shape;852;p12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3" name="Google Shape;853;p12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2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2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6" name="Google Shape;856;p12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7" name="Google Shape;857;p12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12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0" name="Google Shape;860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1" name="Google Shape;861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63" name="Google Shape;863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64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6" name="Google Shape;866;p13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3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0" name="Google Shape;870;p13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1" name="Google Shape;871;p13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4" name="Google Shape;874;p13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3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8" name="Google Shape;878;p1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9" name="Google Shape;879;p1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0" name="Google Shape;880;p1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81" name="Google Shape;881;p1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8" name="Google Shape;888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1" name="Google Shape;891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4" name="Google Shape;894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7" name="Google Shape;897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2" name="Google Shape;902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3" name="Google Shape;903;p13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4" name="Google Shape;904;p13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5" name="Google Shape;905;p13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4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8" name="Google Shape;908;p14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0" name="Google Shape;910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3" name="Google Shape;913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4" name="Google Shape;914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5" name="Google Shape;915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7" name="Google Shape;917;p14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8" name="Google Shape;918;p14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1" name="Google Shape;921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2" name="Google Shape;922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24" name="Google Shape;924;p14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5" name="Google Shape;925;p14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6" name="Google Shape;926;p14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29" name="Google Shape;929;p14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0" name="Google Shape;930;p14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1" name="Google Shape;931;p14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2" name="Google Shape;932;p14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3" name="Google Shape;933;p14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4" name="Google Shape;934;p14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35" name="Google Shape;935;p14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6" name="Google Shape;936;p14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0" name="Google Shape;940;p1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1" name="Google Shape;941;p1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4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4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8" name="Google Shape;948;p14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9" name="Google Shape;949;p14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0" name="Google Shape;950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4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4" name="Google Shape;954;p14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5" name="Google Shape;955;p14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6" name="Google Shape;956;p14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7" name="Google Shape;957;p14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4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14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1" name="Google Shape;961;p14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62" name="Google Shape;962;p14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3" name="Google Shape;963;p14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4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4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6" name="Google Shape;966;p14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7" name="Google Shape;967;p14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8" name="Google Shape;968;p14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9" name="Google Shape;969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70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14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2" name="Google Shape;972;p14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3" name="Google Shape;973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4" name="Google Shape;974;p14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4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6" name="Google Shape;976;p14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4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14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0" name="Google Shape;980;p14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1" name="Google Shape;981;p14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2" name="Google Shape;982;p14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3" name="Google Shape;983;p14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4" name="Google Shape;984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5" name="Google Shape;985;p14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15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8" name="Google Shape;988;p15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9" name="Google Shape;989;p15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0" name="Google Shape;990;p15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1" name="Google Shape;991;p15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p15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3" name="Google Shape;993;p15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15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5" name="Google Shape;995;p15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6" name="Google Shape;996;p15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7" name="Google Shape;997;p15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8" name="Google Shape;998;p15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9" name="Google Shape;999;p15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000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p15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2" name="Google Shape;1002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3" name="Google Shape;1003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4" name="Google Shape;1004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5" name="Google Shape;1005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006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8" name="Google Shape;1008;p15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9" name="Google Shape;1009;p15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2" name="Google Shape;1012;p15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5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6" name="Google Shape;1016;p15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7" name="Google Shape;1017;p15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0" name="Google Shape;1020;p15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1" name="Google Shape;1021;p15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2" name="Google Shape;1022;p15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23" name="Google Shape;1023;p15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6" name="Google Shape;1026;p1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7" name="Google Shape;1027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8" name="Google Shape;1028;p1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29" name="Google Shape;1029;p1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030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15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32" name="Google Shape;1032;p15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33" name="Google Shape;1033;p15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5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6" name="Google Shape;1036;p15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37" name="Google Shape;1037;p15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8" name="Google Shape;1038;p15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1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5" name="Google Shape;1045;p1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46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8" name="Google Shape;1048;p1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1" name="Google Shape;1051;p1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4" name="Google Shape;1054;p1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7" name="Google Shape;1057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8" name="Google Shape;1058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9" name="Google Shape;1059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0" name="Google Shape;1060;p16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1" name="Google Shape;1061;p16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2" name="Google Shape;1062;p16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1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5" name="Google Shape;1065;p1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6" name="Google Shape;1066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7" name="Google Shape;1067;p1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Google Shape;1069;p1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0" name="Google Shape;1070;p1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1" name="Google Shape;1071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2" name="Google Shape;1072;p1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3" name="Google Shape;1073;p1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4" name="Google Shape;1074;p1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5" name="Google Shape;1075;p1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76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8" name="Google Shape;1078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9" name="Google Shape;1079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0" name="Google Shape;1080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81" name="Google Shape;1081;p1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82" name="Google Shape;1082;p1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83" name="Google Shape;1083;p1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1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86" name="Google Shape;1086;p1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1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8" name="Google Shape;1088;p1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9" name="Google Shape;1089;p1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90" name="Google Shape;1090;p1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91" name="Google Shape;1091;p1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92" name="Google Shape;1092;p1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3" name="Google Shape;1093;p1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4" name="Google Shape;1094;p1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95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1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7" name="Google Shape;1097;p1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8" name="Google Shape;1098;p1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9" name="Google Shape;1099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100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170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2" name="Google Shape;1102;p170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70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4" name="Google Shape;1104;p17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5" name="Google Shape;1105;p170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6" name="Google Shape;1106;p170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7" name="Google Shape;1107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108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17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0" name="Google Shape;1110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11" name="Google Shape;1111;p17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2" name="Google Shape;1112;p17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3" name="Google Shape;1113;p17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4" name="Google Shape;1114;p17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5" name="Google Shape;1115;p17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7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8" name="Google Shape;1118;p17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119" name="Google Shape;1119;p17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0" name="Google Shape;1120;p17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2" name="Google Shape;1122;p17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3" name="Google Shape;1123;p17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4" name="Google Shape;1124;p17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5" name="Google Shape;1125;p17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6" name="Google Shape;1126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127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17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9" name="Google Shape;1129;p17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0" name="Google Shape;1130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1" name="Google Shape;1131;p17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2" name="Google Shape;1132;p17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3" name="Google Shape;1133;p17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4" name="Google Shape;1134;p17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35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7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7" name="Google Shape;1137;p17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8" name="Google Shape;1138;p17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9" name="Google Shape;1139;p17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0" name="Google Shape;1140;p17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1" name="Google Shape;1141;p1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42" name="Google Shape;1142;p17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17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45" name="Google Shape;1145;p17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17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7" name="Google Shape;1147;p17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8" name="Google Shape;1148;p17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17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0" name="Google Shape;1150;p17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17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2" name="Google Shape;1152;p17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3" name="Google Shape;1153;p17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4" name="Google Shape;1154;p17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5" name="Google Shape;1155;p17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6" name="Google Shape;1156;p17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57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p17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59" name="Google Shape;1159;p1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0" name="Google Shape;1160;p1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1" name="Google Shape;1161;p1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62" name="Google Shape;1162;p1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5" name="Google Shape;1165;p17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6" name="Google Shape;1166;p17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9" name="Google Shape;1169;p17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0" name="Google Shape;1170;p17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3" name="Google Shape;1173;p17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4" name="Google Shape;1174;p17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75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1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7" name="Google Shape;1177;p18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8" name="Google Shape;1178;p18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9" name="Google Shape;1179;p18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80" name="Google Shape;1180;p18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1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83" name="Google Shape;1183;p1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4" name="Google Shape;1184;p1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5" name="Google Shape;1185;p1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86" name="Google Shape;1186;p1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182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89" name="Google Shape;1189;p18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90" name="Google Shape;1190;p182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9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p183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3" name="Google Shape;1193;p183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94" name="Google Shape;1194;p183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5" name="Google Shape;1195;p183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1" name="Google Shape;271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2" name="Google Shape;272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3" name="Google Shape;273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4" name="Google Shape;274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5" name="Google Shape;275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3" name="Google Shape;283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5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5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4" name="Google Shape;304;p5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5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p5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2" name="Google Shape;312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6" name="Google Shape;326;p5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0" name="Google Shape;330;p5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5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6" name="Google Shape;336;p5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0" name="Google Shape;340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8" name="Google Shape;348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6" name="Google Shape;356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7" name="Google Shape;357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2" name="Google Shape;372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Google Shape;374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5" name="Google Shape;375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5" name="Google Shape;385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8" name="Google Shape;388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1" name="Google Shape;391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6" name="Google Shape;396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1" name="Google Shape;401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6" name="Google Shape;406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7" name="Google Shape;407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8" name="Google Shape;408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9" name="Google Shape;409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5" name="Google Shape;415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6" name="Google Shape;416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7" name="Google Shape;417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0" name="Google Shape;420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3" name="Google Shape;423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5" name="Google Shape;425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6" name="Google Shape;426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5" name="Google Shape;435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6" name="Google Shape;436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7" name="Google Shape;437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3" name="Google Shape;443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4" name="Google Shape;444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5" name="Google Shape;445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6" name="Google Shape;446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8" name="Google Shape;448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5" name="Google Shape;455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6" name="Google Shape;456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7" name="Google Shape;457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8" name="Google Shape;458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5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2" name="Google Shape;462;p75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3" name="Google Shape;463;p75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4" name="Google Shape;464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5" name="Google Shape;465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8" name="Google Shape;468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9" name="Google Shape;469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0" name="Google Shape;470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1" name="Google Shape;471;p75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2" name="Google Shape;472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6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6" name="Google Shape;476;p76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77" name="Google Shape;477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2" name="Google Shape;482;p76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83" name="Google Shape;483;p76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84" name="Google Shape;484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7" name="Google Shape;487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0" name="Google Shape;490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1" name="Google Shape;491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2" name="Google Shape;492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4" name="Google Shape;494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6" name="Google Shape;496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1" name="Google Shape;501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2" name="Google Shape;502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4" name="Google Shape;504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5" name="Google Shape;505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6" name="Google Shape;506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0" name="Google Shape;510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2" name="Google Shape;512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3" name="Google Shape;513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4" name="Google Shape;514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5" name="Google Shape;515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6" name="Google Shape;516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7" name="Google Shape;517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0" name="Google Shape;520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8" name="Google Shape;528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4" name="Google Shape;534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6" name="Google Shape;536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7" name="Google Shape;537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0" name="Google Shape;540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4" name="Google Shape;544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8" name="Google Shape;548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2" name="Google Shape;552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55" name="Google Shape;555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2" name="Google Shape;562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5" name="Google Shape;565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8" name="Google Shape;568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1" name="Google Shape;571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6" name="Google Shape;576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1" name="Google Shape;581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6" name="Google Shape;586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8" name="Google Shape;588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9" name="Google Shape;589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95" name="Google Shape;595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6" name="Google Shape;596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7" name="Google Shape;597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00" name="Google Shape;600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03" name="Google Shape;603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4" name="Google Shape;604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5" name="Google Shape;605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06" name="Google Shape;606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8" name="Google Shape;608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9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9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5" name="Google Shape;615;p9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9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7" name="Google Shape;617;p9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9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9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3" name="Google Shape;623;p9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4" name="Google Shape;624;p9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5" name="Google Shape;625;p9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6" name="Google Shape;626;p9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7" name="Google Shape;627;p9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8" name="Google Shape;628;p9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9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9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9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5" name="Google Shape;635;p9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6" name="Google Shape;636;p9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7" name="Google Shape;637;p9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38" name="Google Shape;638;p9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9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10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5" name="Google Shape;645;p10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6" name="Google Shape;646;p10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7" name="Google Shape;647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8" name="Google Shape;648;p10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2" name="Google Shape;652;p10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53" name="Google Shape;653;p10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4" name="Google Shape;654;p10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5" name="Google Shape;655;p10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6" name="Google Shape;656;p10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7" name="Google Shape;657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8" name="Google Shape;658;p10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9" name="Google Shape;659;p10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60" name="Google Shape;660;p10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3" name="Google Shape;663;p10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10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6" name="Google Shape;666;p10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7" name="Google Shape;667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8" name="Google Shape;668;p10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0" name="Google Shape;670;p10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1" name="Google Shape;671;p10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2" name="Google Shape;672;p10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3" name="Google Shape;673;p10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7" name="Google Shape;677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8" name="Google Shape;678;p10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0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0" name="Google Shape;680;p10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1" name="Google Shape;681;p10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2" name="Google Shape;682;p10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3" name="Google Shape;683;p10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6" name="Google Shape;686;p10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0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8" name="Google Shape;688;p10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9" name="Google Shape;689;p10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0" name="Google Shape;690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1" name="Google Shape;691;p10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2" name="Google Shape;692;p10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3" name="Google Shape;693;p10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8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05.xml"/><Relationship Id="rId23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27.xml"/><Relationship Id="rId21" Type="http://schemas.openxmlformats.org/officeDocument/2006/relationships/slideLayout" Target="../slideLayouts/slideLayout126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2.xml"/><Relationship Id="rId8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3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4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71.xml"/><Relationship Id="rId22" Type="http://schemas.openxmlformats.org/officeDocument/2006/relationships/slideLayout" Target="../slideLayouts/slideLayout173.xml"/><Relationship Id="rId21" Type="http://schemas.openxmlformats.org/officeDocument/2006/relationships/slideLayout" Target="../slideLayouts/slideLayout172.xml"/><Relationship Id="rId24" Type="http://schemas.openxmlformats.org/officeDocument/2006/relationships/slideLayout" Target="../slideLayouts/slideLayout175.xml"/><Relationship Id="rId23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58.xml"/><Relationship Id="rId8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3.xml"/><Relationship Id="rId15" Type="http://schemas.openxmlformats.org/officeDocument/2006/relationships/slideLayout" Target="../slideLayouts/slideLayout166.xml"/><Relationship Id="rId14" Type="http://schemas.openxmlformats.org/officeDocument/2006/relationships/slideLayout" Target="../slideLayouts/slideLayout165.xml"/><Relationship Id="rId17" Type="http://schemas.openxmlformats.org/officeDocument/2006/relationships/slideLayout" Target="../slideLayouts/slideLayout168.xml"/><Relationship Id="rId16" Type="http://schemas.openxmlformats.org/officeDocument/2006/relationships/slideLayout" Target="../slideLayouts/slideLayout167.xml"/><Relationship Id="rId19" Type="http://schemas.openxmlformats.org/officeDocument/2006/relationships/slideLayout" Target="../slideLayouts/slideLayout170.xml"/><Relationship Id="rId18" Type="http://schemas.openxmlformats.org/officeDocument/2006/relationships/slideLayout" Target="../slideLayouts/slideLayout1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9" name="Google Shape;379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8" name="Google Shape;558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59" name="Google Shape;559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4" name="Google Shape;734;p1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35" name="Google Shape;735;p1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  <p:sldLayoutId id="2147483770" r:id="rId18"/>
    <p:sldLayoutId id="2147483771" r:id="rId19"/>
    <p:sldLayoutId id="2147483772" r:id="rId20"/>
    <p:sldLayoutId id="2147483773" r:id="rId21"/>
    <p:sldLayoutId id="214748377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83" name="Google Shape;883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4" name="Google Shape;884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85" name="Google Shape;885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40" name="Google Shape;1040;p1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1" name="Google Shape;1041;p1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42" name="Google Shape;1042;p1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18" r:id="rId20"/>
    <p:sldLayoutId id="2147483819" r:id="rId21"/>
    <p:sldLayoutId id="2147483820" r:id="rId22"/>
    <p:sldLayoutId id="2147483821" r:id="rId23"/>
    <p:sldLayoutId id="214748382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Relationship Id="rId4" Type="http://schemas.openxmlformats.org/officeDocument/2006/relationships/image" Target="../media/image20.jpg"/><Relationship Id="rId5" Type="http://schemas.openxmlformats.org/officeDocument/2006/relationships/image" Target="../media/image1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0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jpg"/><Relationship Id="rId4" Type="http://schemas.openxmlformats.org/officeDocument/2006/relationships/image" Target="../media/image13.jpg"/><Relationship Id="rId5" Type="http://schemas.openxmlformats.org/officeDocument/2006/relationships/image" Target="../media/image2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8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18.jpg"/><Relationship Id="rId5" Type="http://schemas.openxmlformats.org/officeDocument/2006/relationships/image" Target="../media/image16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Relationship Id="rId4" Type="http://schemas.openxmlformats.org/officeDocument/2006/relationships/image" Target="../media/image13.jpg"/><Relationship Id="rId5" Type="http://schemas.openxmlformats.org/officeDocument/2006/relationships/image" Target="../media/image2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8.jpg"/><Relationship Id="rId5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8.png"/><Relationship Id="rId6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1.png"/><Relationship Id="rId6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99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1200" name="Google Shape;1200;p184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Day 2: Cleaning Out or Archive Unwanted Files On Your Computer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1" name="Google Shape;1201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2" name="Google Shape;1202;p184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p184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204" name="Google Shape;1204;p18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2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" name="Google Shape;1353;p193"/>
          <p:cNvSpPr/>
          <p:nvPr/>
        </p:nvSpPr>
        <p:spPr>
          <a:xfrm>
            <a:off x="457200" y="1025825"/>
            <a:ext cx="2642700" cy="20481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4" name="Google Shape;1354;p193"/>
          <p:cNvSpPr/>
          <p:nvPr/>
        </p:nvSpPr>
        <p:spPr>
          <a:xfrm>
            <a:off x="3394575" y="1025825"/>
            <a:ext cx="2348100" cy="23967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55" name="Google Shape;1355;p193"/>
          <p:cNvSpPr/>
          <p:nvPr/>
        </p:nvSpPr>
        <p:spPr>
          <a:xfrm>
            <a:off x="6044075" y="1025825"/>
            <a:ext cx="2642700" cy="1891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56" name="Google Shape;1356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Importance of Regular Backups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57" name="Google Shape;1357;p193"/>
          <p:cNvSpPr txBox="1"/>
          <p:nvPr>
            <p:ph idx="1" type="body"/>
          </p:nvPr>
        </p:nvSpPr>
        <p:spPr>
          <a:xfrm>
            <a:off x="457225" y="3437275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backing up files using external drives, cloud storage, or backup software is crucial to prevent data loss in case of accidents or system failures.</a:t>
            </a:r>
            <a:endParaRPr sz="1100"/>
          </a:p>
        </p:txBody>
      </p:sp>
      <p:sp>
        <p:nvSpPr>
          <p:cNvPr descr="header_0" id="1358" name="Google Shape;1358;p193"/>
          <p:cNvSpPr txBox="1"/>
          <p:nvPr>
            <p:ph idx="3" type="subTitle"/>
          </p:nvPr>
        </p:nvSpPr>
        <p:spPr>
          <a:xfrm>
            <a:off x="457225" y="30813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Backup Frequency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59" name="Google Shape;1359;p193"/>
          <p:cNvPicPr preferRelativeResize="0"/>
          <p:nvPr/>
        </p:nvPicPr>
        <p:blipFill rotWithShape="1">
          <a:blip r:embed="rId3">
            <a:alphaModFix/>
          </a:blip>
          <a:srcRect b="0" l="11767" r="11767" t="0"/>
          <a:stretch/>
        </p:blipFill>
        <p:spPr>
          <a:xfrm>
            <a:off x="457200" y="1025825"/>
            <a:ext cx="2642693" cy="204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360" name="Google Shape;1360;p193"/>
          <p:cNvPicPr preferRelativeResize="0"/>
          <p:nvPr/>
        </p:nvPicPr>
        <p:blipFill rotWithShape="1">
          <a:blip r:embed="rId4">
            <a:alphaModFix/>
          </a:blip>
          <a:srcRect b="0" l="11644" r="11644" t="0"/>
          <a:stretch/>
        </p:blipFill>
        <p:spPr>
          <a:xfrm>
            <a:off x="3397950" y="1025825"/>
            <a:ext cx="2348099" cy="23967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361" name="Google Shape;1361;p193"/>
          <p:cNvPicPr preferRelativeResize="0"/>
          <p:nvPr/>
        </p:nvPicPr>
        <p:blipFill rotWithShape="1">
          <a:blip r:embed="rId5">
            <a:alphaModFix/>
          </a:blip>
          <a:srcRect b="0" l="11907" r="11907" t="0"/>
          <a:stretch/>
        </p:blipFill>
        <p:spPr>
          <a:xfrm>
            <a:off x="6044100" y="1025825"/>
            <a:ext cx="2642698" cy="18917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362" name="Google Shape;1362;p193"/>
          <p:cNvSpPr txBox="1"/>
          <p:nvPr>
            <p:ph idx="1" type="body"/>
          </p:nvPr>
        </p:nvSpPr>
        <p:spPr>
          <a:xfrm>
            <a:off x="3397900" y="3765275"/>
            <a:ext cx="24303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Utilize external hard drives, cloud storage services, or dedicated backup software to create and maintain regular backups of important files.</a:t>
            </a:r>
            <a:endParaRPr sz="1100"/>
          </a:p>
        </p:txBody>
      </p:sp>
      <p:sp>
        <p:nvSpPr>
          <p:cNvPr descr="header_1" id="1363" name="Google Shape;1363;p193"/>
          <p:cNvSpPr txBox="1"/>
          <p:nvPr>
            <p:ph idx="3" type="subTitle"/>
          </p:nvPr>
        </p:nvSpPr>
        <p:spPr>
          <a:xfrm>
            <a:off x="3397927" y="3429938"/>
            <a:ext cx="23481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Methods of Backup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364" name="Google Shape;1364;p193"/>
          <p:cNvSpPr txBox="1"/>
          <p:nvPr>
            <p:ph idx="1" type="body"/>
          </p:nvPr>
        </p:nvSpPr>
        <p:spPr>
          <a:xfrm>
            <a:off x="6044025" y="3322550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Set a schedule for regular backups, whether weekly, monthly, or quarterly, to ensure that your data is consistently protected.</a:t>
            </a:r>
            <a:endParaRPr sz="1100"/>
          </a:p>
        </p:txBody>
      </p:sp>
      <p:sp>
        <p:nvSpPr>
          <p:cNvPr descr="header_2" id="1365" name="Google Shape;1365;p193"/>
          <p:cNvSpPr txBox="1"/>
          <p:nvPr>
            <p:ph idx="3" type="subTitle"/>
          </p:nvPr>
        </p:nvSpPr>
        <p:spPr>
          <a:xfrm>
            <a:off x="6044050" y="29457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Backup Your Files Regularly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66" name="Google Shape;1366;p193"/>
          <p:cNvSpPr/>
          <p:nvPr/>
        </p:nvSpPr>
        <p:spPr>
          <a:xfrm>
            <a:off x="457228" y="3074025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7" name="Google Shape;1367;p193"/>
          <p:cNvSpPr/>
          <p:nvPr/>
        </p:nvSpPr>
        <p:spPr>
          <a:xfrm>
            <a:off x="3397950" y="3425050"/>
            <a:ext cx="23481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8" name="Google Shape;1368;p193"/>
          <p:cNvSpPr/>
          <p:nvPr/>
        </p:nvSpPr>
        <p:spPr>
          <a:xfrm>
            <a:off x="6044075" y="2917550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9" name="Google Shape;1369;p19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0" name="Google Shape;1370;p193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1" name="Google Shape;1371;p193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372" name="Google Shape;1372;p19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376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eader_2" id="1377" name="Google Shape;1377;p194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Periodic Policy Reviews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378" name="Google Shape;1378;p194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Establish routine schedules for cleaning out unnecessary files to maintain system efficiency and organization.</a:t>
            </a:r>
            <a:endParaRPr sz="1200"/>
          </a:p>
        </p:txBody>
      </p:sp>
      <p:sp>
        <p:nvSpPr>
          <p:cNvPr descr="header_0" id="1379" name="Google Shape;1379;p194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Regular Cleaning Schedules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380" name="Google Shape;1380;p194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Leveraging File Management Tools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381" name="Google Shape;1381;p1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File Management Best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382" name="Google Shape;1382;p194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built-in or third-party tools for sorting, filtering, and organizing files to streamline the file management process.</a:t>
            </a:r>
            <a:endParaRPr/>
          </a:p>
        </p:txBody>
      </p:sp>
      <p:sp>
        <p:nvSpPr>
          <p:cNvPr descr="detail_2" id="1383" name="Google Shape;1383;p194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assess and update file management policies to adapt to changing needs, technology advancements, and organizational requirements.</a:t>
            </a:r>
            <a:endParaRPr/>
          </a:p>
        </p:txBody>
      </p:sp>
      <p:sp>
        <p:nvSpPr>
          <p:cNvPr descr="detail_3" id="1384" name="Google Shape;1384;p194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implementing these best practices, users can ensure a clutter-free system, efficient file access, and improved overall productivity.</a:t>
            </a:r>
            <a:endParaRPr/>
          </a:p>
        </p:txBody>
      </p:sp>
      <p:sp>
        <p:nvSpPr>
          <p:cNvPr descr="header_3" id="1385" name="Google Shape;1385;p194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Optimizing Efficiency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86" name="Google Shape;1386;p19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7" name="Google Shape;1387;p194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8" name="Google Shape;1388;p194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389" name="Google Shape;1389;p19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3" name="Shape 1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394" name="Google Shape;1394;p19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Archiving improves file system organization by categorizing and storing files in a structured manner for easy retrieval and maintenance.</a:t>
            </a:r>
            <a:endParaRPr/>
          </a:p>
        </p:txBody>
      </p:sp>
      <p:sp>
        <p:nvSpPr>
          <p:cNvPr descr="detail_1" id="1395" name="Google Shape;1395;p19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Archiving ensures data security by safeguarding important files in secondary storage locations like external drives or cloud services.</a:t>
            </a:r>
            <a:endParaRPr/>
          </a:p>
        </p:txBody>
      </p:sp>
      <p:sp>
        <p:nvSpPr>
          <p:cNvPr descr="detail_0" id="1396" name="Google Shape;1396;p19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Archiving files frees up storage space on the computer, optimizing performance and capacity.</a:t>
            </a:r>
            <a:endParaRPr sz="1400"/>
          </a:p>
        </p:txBody>
      </p:sp>
      <p:sp>
        <p:nvSpPr>
          <p:cNvPr descr="title" id="1397" name="Google Shape;1397;p1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Why Archiving is Important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98" name="Google Shape;1398;p19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9" name="Google Shape;1399;p19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0" name="Google Shape;1400;p19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1" name="Google Shape;1401;p19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2" name="Google Shape;1402;p195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3" name="Google Shape;1403;p195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404" name="Google Shape;1404;p19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8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p196"/>
          <p:cNvSpPr/>
          <p:nvPr/>
        </p:nvSpPr>
        <p:spPr>
          <a:xfrm>
            <a:off x="903133" y="13373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title" id="1410" name="Google Shape;1410;p1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File Management Tools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11" name="Google Shape;1411;p196"/>
          <p:cNvSpPr txBox="1"/>
          <p:nvPr>
            <p:ph idx="1" type="body"/>
          </p:nvPr>
        </p:nvSpPr>
        <p:spPr>
          <a:xfrm>
            <a:off x="3295875" y="1177229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tools to categorize files based on content or purpose for efficient management.</a:t>
            </a:r>
            <a:endParaRPr/>
          </a:p>
        </p:txBody>
      </p:sp>
      <p:sp>
        <p:nvSpPr>
          <p:cNvPr descr="detail_1" id="1412" name="Google Shape;1412;p196"/>
          <p:cNvSpPr txBox="1"/>
          <p:nvPr>
            <p:ph idx="2" type="body"/>
          </p:nvPr>
        </p:nvSpPr>
        <p:spPr>
          <a:xfrm>
            <a:off x="3295925" y="2371072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features for arranging files based on date, size, or type to streamline access.</a:t>
            </a:r>
            <a:endParaRPr/>
          </a:p>
        </p:txBody>
      </p:sp>
      <p:sp>
        <p:nvSpPr>
          <p:cNvPr descr="header_0" id="1413" name="Google Shape;1413;p196"/>
          <p:cNvSpPr txBox="1"/>
          <p:nvPr>
            <p:ph idx="3" type="subTitle"/>
          </p:nvPr>
        </p:nvSpPr>
        <p:spPr>
          <a:xfrm>
            <a:off x="1848600" y="1177330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Organizing Files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414" name="Google Shape;1414;p196"/>
          <p:cNvSpPr txBox="1"/>
          <p:nvPr>
            <p:ph idx="4" type="subTitle"/>
          </p:nvPr>
        </p:nvSpPr>
        <p:spPr>
          <a:xfrm>
            <a:off x="1848650" y="2371119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Sorting Files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415" name="Google Shape;1415;p196"/>
          <p:cNvSpPr txBox="1"/>
          <p:nvPr>
            <p:ph idx="5" type="subTitle"/>
          </p:nvPr>
        </p:nvSpPr>
        <p:spPr>
          <a:xfrm>
            <a:off x="1848600" y="3564850"/>
            <a:ext cx="14040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Filtering Files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416" name="Google Shape;1416;p196"/>
          <p:cNvSpPr txBox="1"/>
          <p:nvPr>
            <p:ph idx="6" type="body"/>
          </p:nvPr>
        </p:nvSpPr>
        <p:spPr>
          <a:xfrm>
            <a:off x="3295875" y="3564846"/>
            <a:ext cx="4944600" cy="9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filters to quickly locate specific files based on criteria such as file type or date created.</a:t>
            </a:r>
            <a:endParaRPr/>
          </a:p>
        </p:txBody>
      </p:sp>
      <p:pic>
        <p:nvPicPr>
          <p:cNvPr id="1417" name="Google Shape;1417;p1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2859" y="1520775"/>
            <a:ext cx="274320" cy="27432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18" name="Google Shape;1418;p196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419" name="Google Shape;1419;p196"/>
          <p:cNvCxnSpPr/>
          <p:nvPr/>
        </p:nvCxnSpPr>
        <p:spPr>
          <a:xfrm>
            <a:off x="531525" y="28543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420" name="Google Shape;1420;p196"/>
          <p:cNvCxnSpPr/>
          <p:nvPr/>
        </p:nvCxnSpPr>
        <p:spPr>
          <a:xfrm>
            <a:off x="531525" y="4064525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421" name="Google Shape;1421;p196"/>
          <p:cNvCxnSpPr/>
          <p:nvPr/>
        </p:nvCxnSpPr>
        <p:spPr>
          <a:xfrm>
            <a:off x="531525" y="164420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422" name="Google Shape;1422;p196"/>
          <p:cNvSpPr/>
          <p:nvPr/>
        </p:nvSpPr>
        <p:spPr>
          <a:xfrm>
            <a:off x="903146" y="2547441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423" name="Google Shape;1423;p1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2896" y="2717188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4" name="Google Shape;1424;p196"/>
          <p:cNvSpPr/>
          <p:nvPr/>
        </p:nvSpPr>
        <p:spPr>
          <a:xfrm>
            <a:off x="903133" y="3757604"/>
            <a:ext cx="613800" cy="6138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425" name="Google Shape;1425;p1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2859" y="3913600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26" name="Google Shape;1426;p19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7" name="Google Shape;1427;p196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8" name="Google Shape;1428;p196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429" name="Google Shape;1429;p19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3" name="Shape 1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434" name="Google Shape;1434;p197"/>
          <p:cNvSpPr txBox="1"/>
          <p:nvPr>
            <p:ph idx="2" type="body"/>
          </p:nvPr>
        </p:nvSpPr>
        <p:spPr>
          <a:xfrm>
            <a:off x="457200" y="3549930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cleaning ensures a streamlined digital workspace, facilitating quicker access to essential files and enhancing overall productivity.</a:t>
            </a:r>
            <a:endParaRPr/>
          </a:p>
        </p:txBody>
      </p:sp>
      <p:sp>
        <p:nvSpPr>
          <p:cNvPr descr="detail_1" id="1435" name="Google Shape;1435;p197"/>
          <p:cNvSpPr txBox="1"/>
          <p:nvPr>
            <p:ph idx="1" type="body"/>
          </p:nvPr>
        </p:nvSpPr>
        <p:spPr>
          <a:xfrm>
            <a:off x="457200" y="2399852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Allocate dedicated time for file maintenance to prevent accumulation of unnecessary or outdated data.</a:t>
            </a:r>
            <a:endParaRPr/>
          </a:p>
        </p:txBody>
      </p:sp>
      <p:sp>
        <p:nvSpPr>
          <p:cNvPr descr="detail_0" id="1436" name="Google Shape;1436;p197"/>
          <p:cNvSpPr txBox="1"/>
          <p:nvPr>
            <p:ph idx="3" type="body"/>
          </p:nvPr>
        </p:nvSpPr>
        <p:spPr>
          <a:xfrm>
            <a:off x="457200" y="1249775"/>
            <a:ext cx="6862500" cy="92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Establish a consistent schedule, whether weekly, monthly, or quarterly, to declutter and organize files.</a:t>
            </a:r>
            <a:endParaRPr sz="1400"/>
          </a:p>
        </p:txBody>
      </p:sp>
      <p:sp>
        <p:nvSpPr>
          <p:cNvPr descr="title" id="1437" name="Google Shape;1437;p1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Set a Cleaning Schedule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438" name="Google Shape;1438;p197"/>
          <p:cNvCxnSpPr/>
          <p:nvPr/>
        </p:nvCxnSpPr>
        <p:spPr>
          <a:xfrm>
            <a:off x="457200" y="228911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39" name="Google Shape;1439;p197"/>
          <p:cNvCxnSpPr/>
          <p:nvPr/>
        </p:nvCxnSpPr>
        <p:spPr>
          <a:xfrm>
            <a:off x="457200" y="343918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40" name="Google Shape;1440;p197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41" name="Google Shape;1441;p197"/>
          <p:cNvCxnSpPr/>
          <p:nvPr/>
        </p:nvCxnSpPr>
        <p:spPr>
          <a:xfrm>
            <a:off x="457200" y="4578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42" name="Google Shape;1442;p19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3" name="Google Shape;1443;p197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4" name="Google Shape;1444;p197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445" name="Google Shape;1445;p19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9" name="Shape 1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" name="Google Shape;1450;p198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1" name="Google Shape;1451;p198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2" name="Google Shape;1452;p198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453" name="Google Shape;1453;p1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Review and Update Policies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54" name="Google Shape;1454;p198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Periodic updates support evolving data storage requirements.</a:t>
            </a:r>
            <a:endParaRPr sz="1100"/>
          </a:p>
        </p:txBody>
      </p:sp>
      <p:sp>
        <p:nvSpPr>
          <p:cNvPr descr="header_0" id="1455" name="Google Shape;1455;p198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Efficient File Management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456" name="Google Shape;1456;p198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Adapting policies enhances file organization and data security.</a:t>
            </a:r>
            <a:endParaRPr sz="1100"/>
          </a:p>
        </p:txBody>
      </p:sp>
      <p:sp>
        <p:nvSpPr>
          <p:cNvPr descr="header_1" id="1457" name="Google Shape;1457;p198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Optimized Data Security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458" name="Google Shape;1458;p198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 reviews ensure policy alignment with current technologies.</a:t>
            </a:r>
            <a:endParaRPr sz="1100"/>
          </a:p>
        </p:txBody>
      </p:sp>
      <p:sp>
        <p:nvSpPr>
          <p:cNvPr descr="header_2" id="1459" name="Google Shape;1459;p198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Alignment with Current Needs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460" name="Google Shape;1460;p198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461" name="Google Shape;1461;p198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462" name="Google Shape;1462;p198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463" name="Google Shape;1463;p19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4" name="Google Shape;1464;p198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5" name="Google Shape;1465;p198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466" name="Google Shape;1466;p19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470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471" name="Google Shape;1471;p19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Day 3 Preview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472" name="Google Shape;1472;p19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Discover effective strategies for naming and organizing files to streamline your digital workspace.</a:t>
            </a:r>
            <a:endParaRPr/>
          </a:p>
        </p:txBody>
      </p:sp>
      <p:sp>
        <p:nvSpPr>
          <p:cNvPr descr="detail_1" id="1473" name="Google Shape;1473;p19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Learn how to efficiently categorize and tag files for quick retrieval during Day 3 of the challenge.</a:t>
            </a:r>
            <a:endParaRPr/>
          </a:p>
        </p:txBody>
      </p:sp>
      <p:sp>
        <p:nvSpPr>
          <p:cNvPr descr="detail_0" id="1474" name="Google Shape;1474;p19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Day 3 will cover the importance of labeling files to enhance organization and accessibility on your computer.</a:t>
            </a:r>
            <a:endParaRPr sz="1400"/>
          </a:p>
        </p:txBody>
      </p:sp>
      <p:cxnSp>
        <p:nvCxnSpPr>
          <p:cNvPr id="1475" name="Google Shape;1475;p19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76" name="Google Shape;1476;p19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77" name="Google Shape;1477;p19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78" name="Google Shape;1478;p19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9" name="Google Shape;1479;p199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0" name="Google Shape;1480;p199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481" name="Google Shape;1481;p19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485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1486" name="Google Shape;1486;p200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Follow the provided steps to access and run the disk cleanup feature on Windows.</a:t>
            </a:r>
            <a:endParaRPr/>
          </a:p>
        </p:txBody>
      </p:sp>
      <p:sp>
        <p:nvSpPr>
          <p:cNvPr descr="detail_2" id="1487" name="Google Shape;1487;p200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For Mac users, utilize the equivalent tools mentioned to efficiently clean out unnecessary files.</a:t>
            </a:r>
            <a:endParaRPr/>
          </a:p>
        </p:txBody>
      </p:sp>
      <p:sp>
        <p:nvSpPr>
          <p:cNvPr descr="detail_0" id="1488" name="Google Shape;1488;p200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Use the disk cleanup tool on your PC to delete unwanted background files.</a:t>
            </a:r>
            <a:endParaRPr sz="1400"/>
          </a:p>
        </p:txBody>
      </p:sp>
      <p:sp>
        <p:nvSpPr>
          <p:cNvPr descr="title" id="1489" name="Google Shape;1489;p2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Day 2 Action List: Step 1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90" name="Google Shape;1490;p200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91" name="Google Shape;1491;p200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92" name="Google Shape;1492;p200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93" name="Google Shape;1493;p20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4" name="Google Shape;1494;p200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5" name="Google Shape;1495;p200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496" name="Google Shape;1496;p20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0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501" name="Google Shape;1501;p2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Browser Cache Cleaning Instructions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02" name="Google Shape;1502;p201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Follow the instructions provided by your browser to complete the cache cleaning process.</a:t>
            </a:r>
            <a:endParaRPr sz="1100"/>
          </a:p>
        </p:txBody>
      </p:sp>
      <p:sp>
        <p:nvSpPr>
          <p:cNvPr descr="header_0" id="1503" name="Google Shape;1503;p201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Follow Browser Instructions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504" name="Google Shape;1504;p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1505" name="Google Shape;1505;p201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1506" name="Google Shape;1506;p201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1507" name="Google Shape;1507;p201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Choose the amount of browsing data to clear based on your preferences.</a:t>
            </a:r>
            <a:endParaRPr sz="1100"/>
          </a:p>
        </p:txBody>
      </p:sp>
      <p:sp>
        <p:nvSpPr>
          <p:cNvPr descr="header_1" id="1508" name="Google Shape;1508;p201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Customize Data Clearing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509" name="Google Shape;1509;p201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Access the settings in your internet browser to locate the option for clearing your cache.</a:t>
            </a:r>
            <a:endParaRPr sz="1100"/>
          </a:p>
        </p:txBody>
      </p:sp>
      <p:sp>
        <p:nvSpPr>
          <p:cNvPr descr="header_2" id="1510" name="Google Shape;1510;p201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Locate Cache Clearing Option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11" name="Google Shape;1511;p20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2" name="Google Shape;1512;p20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3" name="Google Shape;1513;p20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514" name="Google Shape;1514;p20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8" name="Shape 1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519" name="Google Shape;1519;p20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Manually delete the unnecessary files to free up space and improve computer performance.</a:t>
            </a:r>
            <a:endParaRPr/>
          </a:p>
        </p:txBody>
      </p:sp>
      <p:sp>
        <p:nvSpPr>
          <p:cNvPr descr="detail_1" id="1520" name="Google Shape;1520;p20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Review the list of downloads and identify files that are no longer needed.</a:t>
            </a:r>
            <a:endParaRPr/>
          </a:p>
        </p:txBody>
      </p:sp>
      <p:sp>
        <p:nvSpPr>
          <p:cNvPr descr="detail_0" id="1521" name="Google Shape;1521;p20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Navigate to your download folder located in the same place as your documents folder in the File Explorer.</a:t>
            </a:r>
            <a:endParaRPr sz="1400"/>
          </a:p>
        </p:txBody>
      </p:sp>
      <p:sp>
        <p:nvSpPr>
          <p:cNvPr descr="title" id="1522" name="Google Shape;1522;p2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Day 2 Action List: Step 3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3" name="Google Shape;1523;p20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524" name="Google Shape;1524;p20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525" name="Google Shape;1525;p20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526" name="Google Shape;1526;p20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7" name="Google Shape;1527;p20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8" name="Google Shape;1528;p20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529" name="Google Shape;1529;p20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8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1209" name="Google Shape;1209;p185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Welcome to Day 2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Why Clean Out Unwanted Files?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How To Clean Out Unwanted Files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Disk Cleanup on Windows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Cleaning Tools for Mac OS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Clearing Your Cache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Dealing With Old Downloads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Expected Outcomes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Summary of Key Steps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Backup Your Files Regularly</a:t>
            </a:r>
            <a:endParaRPr sz="1300"/>
          </a:p>
        </p:txBody>
      </p:sp>
      <p:sp>
        <p:nvSpPr>
          <p:cNvPr id="1210" name="Google Shape;1210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1211" name="Google Shape;1211;p185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File Management Best Practices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Why Archiving is Important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Using File Management Tools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Set a Cleaning Schedule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Review and Update Policies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Day 3 Preview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Day 2 Action List: Step 1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Day 2 Action List: Step 2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Day 2 Action List: Step 3</a:t>
            </a:r>
            <a:endParaRPr sz="1400"/>
          </a:p>
        </p:txBody>
      </p:sp>
      <p:sp>
        <p:nvSpPr>
          <p:cNvPr id="1212" name="Google Shape;1212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3" name="Google Shape;1213;p185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p185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215" name="Google Shape;1215;p18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9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p186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21" name="Google Shape;1221;p186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22" name="Google Shape;1222;p186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23" name="Google Shape;1223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Day 2 of Declutter Your Digital Life Challenge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24" name="Google Shape;1224;p186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Focusing on organizing and optimizing digital spaces to enhance productivity.</a:t>
            </a:r>
            <a:endParaRPr sz="1100"/>
          </a:p>
        </p:txBody>
      </p:sp>
      <p:sp>
        <p:nvSpPr>
          <p:cNvPr descr="header_0" id="1225" name="Google Shape;1225;p186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800">
                <a:latin typeface="Inter SemiBold"/>
                <a:ea typeface="Inter SemiBold"/>
                <a:cs typeface="Inter SemiBold"/>
                <a:sym typeface="Inter SemiBold"/>
              </a:rPr>
              <a:t>Goal: Achieving Digital Decluttering by Day 5</a:t>
            </a:r>
            <a:endParaRPr sz="8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26" name="Google Shape;1226;p186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Emphasizing the importance of backing up important files for data security.</a:t>
            </a:r>
            <a:endParaRPr sz="1100"/>
          </a:p>
        </p:txBody>
      </p:sp>
      <p:sp>
        <p:nvSpPr>
          <p:cNvPr descr="header_1" id="1227" name="Google Shape;1227;p186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Recap of Day 1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28" name="Google Shape;1228;p186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Exploring strategies for efficient digital organization and decluttering.</a:t>
            </a:r>
            <a:endParaRPr sz="1100"/>
          </a:p>
        </p:txBody>
      </p:sp>
      <p:sp>
        <p:nvSpPr>
          <p:cNvPr descr="header_2" id="1229" name="Google Shape;1229;p186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Introduction to Day 2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30" name="Google Shape;1230;p186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231" name="Google Shape;1231;p186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232" name="Google Shape;1232;p186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33" name="Google Shape;1233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4" name="Google Shape;1234;p186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5" name="Google Shape;1235;p186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236" name="Google Shape;1236;p18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241" name="Google Shape;1241;p187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Enhancing productivity by reducing the time spent searching for files and optimizing system performance.</a:t>
            </a:r>
            <a:endParaRPr/>
          </a:p>
        </p:txBody>
      </p:sp>
      <p:sp>
        <p:nvSpPr>
          <p:cNvPr descr="detail_1" id="1242" name="Google Shape;1242;p187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Decluttering the hard drive to improve organization and make it easier to find essential files.</a:t>
            </a:r>
            <a:endParaRPr/>
          </a:p>
        </p:txBody>
      </p:sp>
      <p:sp>
        <p:nvSpPr>
          <p:cNvPr descr="detail_0" id="1243" name="Google Shape;1243;p187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Preventing computer slowdown by removing unnecessary files that consume system resources.</a:t>
            </a:r>
            <a:endParaRPr sz="1400"/>
          </a:p>
        </p:txBody>
      </p:sp>
      <p:sp>
        <p:nvSpPr>
          <p:cNvPr descr="title" id="1244" name="Google Shape;1244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Why Clean Out Unwanted Files?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5" name="Google Shape;1245;p187"/>
          <p:cNvSpPr/>
          <p:nvPr/>
        </p:nvSpPr>
        <p:spPr>
          <a:xfrm>
            <a:off x="740588" y="14444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6" name="Google Shape;1246;p187"/>
          <p:cNvSpPr/>
          <p:nvPr/>
        </p:nvSpPr>
        <p:spPr>
          <a:xfrm>
            <a:off x="740588" y="2327088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7" name="Google Shape;1247;p187"/>
          <p:cNvSpPr/>
          <p:nvPr/>
        </p:nvSpPr>
        <p:spPr>
          <a:xfrm>
            <a:off x="740588" y="3209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detail_3" id="1248" name="Google Shape;1248;p187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Ensuring efficient computer operation by maintaining a clean and streamlined storage environment.</a:t>
            </a:r>
            <a:endParaRPr/>
          </a:p>
        </p:txBody>
      </p:sp>
      <p:sp>
        <p:nvSpPr>
          <p:cNvPr id="1249" name="Google Shape;1249;p187"/>
          <p:cNvSpPr/>
          <p:nvPr/>
        </p:nvSpPr>
        <p:spPr>
          <a:xfrm>
            <a:off x="740588" y="40923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0" name="Google Shape;1250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1" name="Google Shape;1251;p187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2" name="Google Shape;1252;p187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253" name="Google Shape;1253;p18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57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258" name="Google Shape;1258;p188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Regularly cleaning out unwanted files can lead to faster computer operation and easier file management.</a:t>
            </a:r>
            <a:endParaRPr sz="1200"/>
          </a:p>
        </p:txBody>
      </p:sp>
      <p:sp>
        <p:nvSpPr>
          <p:cNvPr descr="detail_1" id="1259" name="Google Shape;1259;p188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Cleaning out unwanted files is essential for maintaining computer efficiency and decluttering the system.</a:t>
            </a:r>
            <a:endParaRPr sz="1200"/>
          </a:p>
        </p:txBody>
      </p:sp>
      <p:sp>
        <p:nvSpPr>
          <p:cNvPr descr="detail_0" id="1260" name="Google Shape;1260;p188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Follow a few simple steps to eliminate unwanted files and improve computer performance.</a:t>
            </a:r>
            <a:endParaRPr sz="1200"/>
          </a:p>
        </p:txBody>
      </p:sp>
      <p:sp>
        <p:nvSpPr>
          <p:cNvPr descr="title" id="1261" name="Google Shape;1261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How To Clean Out Unwanted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262" name="Google Shape;1262;p188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263" name="Google Shape;1263;p188"/>
          <p:cNvCxnSpPr>
            <a:endCxn id="1259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264" name="Google Shape;1264;p188"/>
          <p:cNvCxnSpPr>
            <a:endCxn id="1258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265" name="Google Shape;1265;p188"/>
          <p:cNvCxnSpPr>
            <a:endCxn id="1260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266" name="Google Shape;1266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7" name="Google Shape;1267;p188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8" name="Google Shape;1268;p188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269" name="Google Shape;1269;p18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74" name="Google Shape;1274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Disk Cleanup on Windows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75" name="Google Shape;1275;p189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Navigate to the Start Menu, click on File Explorer, select This PC, then right-click on Local Disc (C:)</a:t>
            </a:r>
            <a:endParaRPr sz="1100"/>
          </a:p>
        </p:txBody>
      </p:sp>
      <p:sp>
        <p:nvSpPr>
          <p:cNvPr descr="header_0" id="1276" name="Google Shape;1276;p189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Accessing Disk Cleanup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77" name="Google Shape;1277;p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1278" name="Google Shape;1278;p189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1279" name="Google Shape;1279;p189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1280" name="Google Shape;1280;p189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After selecting Local Disc (C:), choose Properties and locate the Disk Clean Up button. Review the files available for deletion, select the desired ones, and click OK to remove them.</a:t>
            </a:r>
            <a:endParaRPr sz="1100"/>
          </a:p>
        </p:txBody>
      </p:sp>
      <p:sp>
        <p:nvSpPr>
          <p:cNvPr descr="header_1" id="1281" name="Google Shape;1281;p189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Running Disk Clean Up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82" name="Google Shape;1282;p189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By regularly performing disk cleanup, you can optimize your computer's performance by removing unnecessary files and freeing up storage space.</a:t>
            </a:r>
            <a:endParaRPr sz="1100"/>
          </a:p>
        </p:txBody>
      </p:sp>
      <p:sp>
        <p:nvSpPr>
          <p:cNvPr descr="header_2" id="1283" name="Google Shape;1283;p189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Efficiency Improvement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84" name="Google Shape;1284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5" name="Google Shape;1285;p189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6" name="Google Shape;1286;p189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287" name="Google Shape;1287;p18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9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p190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93" name="Google Shape;1293;p190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294" name="Google Shape;1294;p190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95" name="Google Shape;1295;p190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2" id="1296" name="Google Shape;1296;p190"/>
          <p:cNvSpPr txBox="1"/>
          <p:nvPr>
            <p:ph idx="6" type="subTitle"/>
          </p:nvPr>
        </p:nvSpPr>
        <p:spPr>
          <a:xfrm>
            <a:off x="4637207" y="1813375"/>
            <a:ext cx="19596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Storage management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297" name="Google Shape;1297;p190"/>
          <p:cNvSpPr txBox="1"/>
          <p:nvPr>
            <p:ph idx="1" type="body"/>
          </p:nvPr>
        </p:nvSpPr>
        <p:spPr>
          <a:xfrm>
            <a:off x="457200" y="2407456"/>
            <a:ext cx="1959600" cy="21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Access through Apple menu &gt; About This Mac &gt; Storage &gt; Manage and check "Optimize Storage" option.</a:t>
            </a:r>
            <a:endParaRPr sz="1200"/>
          </a:p>
        </p:txBody>
      </p:sp>
      <p:sp>
        <p:nvSpPr>
          <p:cNvPr descr="header_0" id="1298" name="Google Shape;1298;p190"/>
          <p:cNvSpPr txBox="1"/>
          <p:nvPr>
            <p:ph idx="4" type="subTitle"/>
          </p:nvPr>
        </p:nvSpPr>
        <p:spPr>
          <a:xfrm>
            <a:off x="457225" y="1813375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Optimize storage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299" name="Google Shape;1299;p190"/>
          <p:cNvSpPr txBox="1"/>
          <p:nvPr>
            <p:ph idx="5" type="subTitle"/>
          </p:nvPr>
        </p:nvSpPr>
        <p:spPr>
          <a:xfrm>
            <a:off x="2547216" y="1813375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Empty Trash Automatically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300" name="Google Shape;1300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Cleaning Tools for Mac OS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301" name="Google Shape;1301;p190"/>
          <p:cNvSpPr txBox="1"/>
          <p:nvPr>
            <p:ph idx="2" type="body"/>
          </p:nvPr>
        </p:nvSpPr>
        <p:spPr>
          <a:xfrm>
            <a:off x="2547247" y="2407375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Enable by checking the box next to "Empty Trash Automatically" in the Manage window.</a:t>
            </a:r>
            <a:endParaRPr/>
          </a:p>
        </p:txBody>
      </p:sp>
      <p:sp>
        <p:nvSpPr>
          <p:cNvPr descr="detail_2" id="1302" name="Google Shape;1302;p190"/>
          <p:cNvSpPr txBox="1"/>
          <p:nvPr>
            <p:ph idx="3" type="body"/>
          </p:nvPr>
        </p:nvSpPr>
        <p:spPr>
          <a:xfrm>
            <a:off x="4637182" y="2407456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tools in the Manage window for efficient storage organization and cleanup on Mac OS.</a:t>
            </a:r>
            <a:endParaRPr/>
          </a:p>
        </p:txBody>
      </p:sp>
      <p:sp>
        <p:nvSpPr>
          <p:cNvPr descr="detail_3" id="1303" name="Google Shape;1303;p190"/>
          <p:cNvSpPr txBox="1"/>
          <p:nvPr>
            <p:ph idx="7" type="body"/>
          </p:nvPr>
        </p:nvSpPr>
        <p:spPr>
          <a:xfrm>
            <a:off x="6727125" y="2407456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Explore other built-in features like Storage Sense and File Management for comprehensive file cleanup and organization.</a:t>
            </a:r>
            <a:endParaRPr/>
          </a:p>
        </p:txBody>
      </p:sp>
      <p:sp>
        <p:nvSpPr>
          <p:cNvPr descr="header_3" id="1304" name="Google Shape;1304;p190"/>
          <p:cNvSpPr txBox="1"/>
          <p:nvPr>
            <p:ph idx="8" type="subTitle"/>
          </p:nvPr>
        </p:nvSpPr>
        <p:spPr>
          <a:xfrm>
            <a:off x="6727151" y="1813375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Additional Mac OS Tools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05" name="Google Shape;1305;p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213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6" name="Google Shape;1306;p1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4879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7" name="Google Shape;1307;p1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0213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8" name="Google Shape;1308;p1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82546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9" name="Google Shape;1309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0" name="Google Shape;1310;p190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1" name="Google Shape;1311;p190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312" name="Google Shape;1312;p19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6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317" name="Google Shape;1317;p1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Enhanced overall system efficiency for better productivity</a:t>
            </a:r>
            <a:endParaRPr/>
          </a:p>
        </p:txBody>
      </p:sp>
      <p:sp>
        <p:nvSpPr>
          <p:cNvPr descr="detail_1" id="1318" name="Google Shape;1318;p1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Simplified file location for quicker access</a:t>
            </a:r>
            <a:endParaRPr/>
          </a:p>
        </p:txBody>
      </p:sp>
      <p:sp>
        <p:nvSpPr>
          <p:cNvPr descr="detail_0" id="1319" name="Google Shape;1319;p1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Improved computer operation speed for enhanced performance</a:t>
            </a:r>
            <a:endParaRPr sz="1400"/>
          </a:p>
        </p:txBody>
      </p:sp>
      <p:sp>
        <p:nvSpPr>
          <p:cNvPr descr="title" id="1320" name="Google Shape;1320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Expected Outcomes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21" name="Google Shape;1321;p19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2" name="Google Shape;1322;p19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3" name="Google Shape;1323;p19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4" name="Google Shape;1324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5" name="Google Shape;1325;p19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6" name="Google Shape;1326;p19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327" name="Google Shape;1327;p19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33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192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3" name="Google Shape;1333;p192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34" name="Google Shape;1334;p192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5" name="Google Shape;1335;p192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descr="detail_0" id="1336" name="Google Shape;1336;p192"/>
          <p:cNvSpPr txBox="1"/>
          <p:nvPr>
            <p:ph idx="1" type="body"/>
          </p:nvPr>
        </p:nvSpPr>
        <p:spPr>
          <a:xfrm>
            <a:off x="599400" y="1634550"/>
            <a:ext cx="38400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Assess and organize your files to identify unnecessary or outdated ones.</a:t>
            </a:r>
            <a:endParaRPr sz="1200"/>
          </a:p>
        </p:txBody>
      </p:sp>
      <p:sp>
        <p:nvSpPr>
          <p:cNvPr descr="title" id="1337" name="Google Shape;1337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Summary of Key Steps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38" name="Google Shape;1338;p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00" y="1261690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339" name="Google Shape;1339;p192"/>
          <p:cNvSpPr txBox="1"/>
          <p:nvPr>
            <p:ph idx="1" type="body"/>
          </p:nvPr>
        </p:nvSpPr>
        <p:spPr>
          <a:xfrm>
            <a:off x="4846800" y="1634550"/>
            <a:ext cx="38400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Delete files that are no longer needed to free up storage space.</a:t>
            </a:r>
            <a:endParaRPr sz="1200"/>
          </a:p>
        </p:txBody>
      </p:sp>
      <p:pic>
        <p:nvPicPr>
          <p:cNvPr id="1340" name="Google Shape;1340;p1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6900" y="1261690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3" id="1341" name="Google Shape;1341;p192"/>
          <p:cNvSpPr txBox="1"/>
          <p:nvPr>
            <p:ph idx="4" type="subTitle"/>
          </p:nvPr>
        </p:nvSpPr>
        <p:spPr>
          <a:xfrm>
            <a:off x="4846800" y="3463375"/>
            <a:ext cx="38400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Utilize file management tools to streamline the cleaning and archiving process.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42" name="Google Shape;1342;p1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900" y="3090515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343" name="Google Shape;1343;p192"/>
          <p:cNvSpPr txBox="1"/>
          <p:nvPr>
            <p:ph idx="1" type="body"/>
          </p:nvPr>
        </p:nvSpPr>
        <p:spPr>
          <a:xfrm>
            <a:off x="599300" y="3463375"/>
            <a:ext cx="38400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Archive important but infrequently accessed files for storage efficiency.</a:t>
            </a:r>
            <a:endParaRPr/>
          </a:p>
        </p:txBody>
      </p:sp>
      <p:pic>
        <p:nvPicPr>
          <p:cNvPr id="1344" name="Google Shape;1344;p1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400" y="3090515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1345" name="Google Shape;1345;p19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6" name="Google Shape;1346;p19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7" name="Google Shape;1347;p19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2</a:t>
            </a:r>
            <a:endParaRPr b="1" sz="1600"/>
          </a:p>
        </p:txBody>
      </p:sp>
      <p:sp>
        <p:nvSpPr>
          <p:cNvPr id="1348" name="Google Shape;1348;p19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