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21" r:id="rId4"/>
    <p:sldMasterId id="2147483822" r:id="rId5"/>
    <p:sldMasterId id="2147483823" r:id="rId6"/>
    <p:sldMasterId id="2147483824" r:id="rId7"/>
    <p:sldMasterId id="2147483825" r:id="rId8"/>
    <p:sldMasterId id="2147483826" r:id="rId9"/>
    <p:sldMasterId id="2147483827" r:id="rId10"/>
    <p:sldMasterId id="2147483828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</p:sldIdLst>
  <p:sldSz cy="5143500" cx="9144000"/>
  <p:notesSz cx="6858000" cy="9144000"/>
  <p:embeddedFontLst>
    <p:embeddedFont>
      <p:font typeface="Hanken Grotesk"/>
      <p:regular r:id="rId34"/>
      <p:bold r:id="rId35"/>
      <p:italic r:id="rId36"/>
      <p:boldItalic r:id="rId37"/>
    </p:embeddedFont>
    <p:embeddedFont>
      <p:font typeface="Inter SemiBold"/>
      <p:regular r:id="rId38"/>
      <p:bold r:id="rId39"/>
    </p:embeddedFont>
    <p:embeddedFont>
      <p:font typeface="Hanken Grotesk SemiBold"/>
      <p:regular r:id="rId40"/>
      <p:bold r:id="rId41"/>
      <p:italic r:id="rId42"/>
      <p:boldItalic r:id="rId43"/>
    </p:embeddedFont>
    <p:embeddedFont>
      <p:font typeface="Inter"/>
      <p:regular r:id="rId44"/>
      <p:bold r:id="rId45"/>
    </p:embeddedFont>
    <p:embeddedFont>
      <p:font typeface="Helvetica Neue"/>
      <p:regular r:id="rId46"/>
      <p:bold r:id="rId47"/>
      <p:italic r:id="rId48"/>
      <p:boldItalic r:id="rId49"/>
    </p:embeddedFont>
    <p:embeddedFont>
      <p:font typeface="Helvetica Neue Light"/>
      <p:regular r:id="rId50"/>
      <p:bold r:id="rId51"/>
      <p:italic r:id="rId52"/>
      <p:boldItalic r:id="rId53"/>
    </p:embeddedFont>
    <p:embeddedFont>
      <p:font typeface="Inter Black"/>
      <p:bold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regular.fntdata"/><Relationship Id="rId42" Type="http://schemas.openxmlformats.org/officeDocument/2006/relationships/font" Target="fonts/HankenGroteskSemiBold-italic.fntdata"/><Relationship Id="rId41" Type="http://schemas.openxmlformats.org/officeDocument/2006/relationships/font" Target="fonts/HankenGroteskSemiBold-bold.fntdata"/><Relationship Id="rId44" Type="http://schemas.openxmlformats.org/officeDocument/2006/relationships/font" Target="fonts/Inter-regular.fntdata"/><Relationship Id="rId43" Type="http://schemas.openxmlformats.org/officeDocument/2006/relationships/font" Target="fonts/HankenGroteskSemiBold-boldItalic.fntdata"/><Relationship Id="rId46" Type="http://schemas.openxmlformats.org/officeDocument/2006/relationships/font" Target="fonts/HelveticaNeue-regular.fntdata"/><Relationship Id="rId45" Type="http://schemas.openxmlformats.org/officeDocument/2006/relationships/font" Target="fonts/Inter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48" Type="http://schemas.openxmlformats.org/officeDocument/2006/relationships/font" Target="fonts/HelveticaNeue-italic.fntdata"/><Relationship Id="rId47" Type="http://schemas.openxmlformats.org/officeDocument/2006/relationships/font" Target="fonts/HelveticaNeue-bold.fntdata"/><Relationship Id="rId49" Type="http://schemas.openxmlformats.org/officeDocument/2006/relationships/font" Target="fonts/HelveticaNeue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5" Type="http://schemas.openxmlformats.org/officeDocument/2006/relationships/font" Target="fonts/HankenGrotesk-bold.fntdata"/><Relationship Id="rId34" Type="http://schemas.openxmlformats.org/officeDocument/2006/relationships/font" Target="fonts/HankenGrotesk-regular.fntdata"/><Relationship Id="rId37" Type="http://schemas.openxmlformats.org/officeDocument/2006/relationships/font" Target="fonts/HankenGrotesk-boldItalic.fntdata"/><Relationship Id="rId36" Type="http://schemas.openxmlformats.org/officeDocument/2006/relationships/font" Target="fonts/HankenGrotesk-italic.fntdata"/><Relationship Id="rId39" Type="http://schemas.openxmlformats.org/officeDocument/2006/relationships/font" Target="fonts/InterSemiBold-bold.fntdata"/><Relationship Id="rId38" Type="http://schemas.openxmlformats.org/officeDocument/2006/relationships/font" Target="fonts/InterSemiBold-regular.fntdata"/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9" Type="http://schemas.openxmlformats.org/officeDocument/2006/relationships/slide" Target="slides/slide17.xml"/><Relationship Id="rId51" Type="http://schemas.openxmlformats.org/officeDocument/2006/relationships/font" Target="fonts/HelveticaNeueLight-bold.fntdata"/><Relationship Id="rId50" Type="http://schemas.openxmlformats.org/officeDocument/2006/relationships/font" Target="fonts/HelveticaNeueLight-regular.fntdata"/><Relationship Id="rId53" Type="http://schemas.openxmlformats.org/officeDocument/2006/relationships/font" Target="fonts/HelveticaNeueLight-boldItalic.fntdata"/><Relationship Id="rId52" Type="http://schemas.openxmlformats.org/officeDocument/2006/relationships/font" Target="fonts/HelveticaNeueLight-italic.fntdata"/><Relationship Id="rId11" Type="http://schemas.openxmlformats.org/officeDocument/2006/relationships/slideMaster" Target="slideMasters/slideMaster8.xml"/><Relationship Id="rId10" Type="http://schemas.openxmlformats.org/officeDocument/2006/relationships/slideMaster" Target="slideMasters/slideMaster7.xml"/><Relationship Id="rId54" Type="http://schemas.openxmlformats.org/officeDocument/2006/relationships/font" Target="fonts/InterBlack-bold.fntdata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SLIDES_API174143855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4" name="Google Shape;1194;SLIDES_API174143855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0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SLIDES_API1741438554_14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2" name="Google Shape;1332;SLIDES_API1741438554_1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SLIDES_API1741438554_16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9" name="Google Shape;1349;SLIDES_API1741438554_16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8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SLIDES_API4764178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0" name="Google Shape;1370;SLIDES_API4764178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9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Google Shape;1390;SLIDES_API1741438554_20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1" name="Google Shape;1391;SLIDES_API1741438554_2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6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SLIDES_API1741438554_2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8" name="Google Shape;1408;SLIDES_API1741438554_2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3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SLIDES_API1741438554_23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5" name="Google Shape;1425;SLIDES_API1741438554_23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6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Google Shape;1437;SLIDES_API32684084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8" name="Google Shape;1438;SLIDES_API32684084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7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SLIDES_API1741438554_27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9" name="Google Shape;1459;SLIDES_API1741438554_27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2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SLIDES_API1741438554_29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SLIDES_API1741438554_29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3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SLIDES_API1741438554_30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5" name="Google Shape;1495;SLIDES_API1741438554_30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SLIDES_API1741438554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3" name="Google Shape;1203;SLIDES_API1741438554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Google Shape;1509;SLIDES_API80823589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0" name="Google Shape;1510;SLIDES_API80823589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9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Google Shape;1530;SLIDES_API1741438554_3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1" name="Google Shape;1531;SLIDES_API1741438554_3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2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SLIDES_API181482691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4" name="Google Shape;1214;SLIDES_API181482691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SLIDES_API1741438554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5" name="Google Shape;1235;SLIDES_API1741438554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8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SLIDES_API1741438554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SLIDES_API1741438554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SLIDES_API1741438554_8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SLIDES_API1741438554_8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SLIDES_API144526240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0" name="Google Shape;1280;SLIDES_API144526240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9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SLIDES_API1741438554_1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1" name="Google Shape;1301;SLIDES_API1741438554_1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SLIDES_API1741438554_13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SLIDES_API1741438554_13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2" name="Google Shape;712;p10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0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6" name="Google Shape;716;p10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0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0" name="Google Shape;720;p10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0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0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24" name="Google Shape;724;p10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0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0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27" name="Google Shape;727;p10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4" name="Google Shape;734;p1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7" name="Google Shape;737;p11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0" name="Google Shape;740;p11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3" name="Google Shape;743;p11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6" name="Google Shape;746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8" name="Google Shape;748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1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1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3" name="Google Shape;753;p11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11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1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7" name="Google Shape;757;p1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8" name="Google Shape;758;p11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1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0" name="Google Shape;760;p11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61" name="Google Shape;761;p11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4" name="Google Shape;764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5" name="Google Shape;765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67" name="Google Shape;767;p11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8" name="Google Shape;768;p11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9" name="Google Shape;769;p11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1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2" name="Google Shape;772;p11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11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4" name="Google Shape;774;p11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5" name="Google Shape;775;p11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6" name="Google Shape;776;p11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77" name="Google Shape;777;p11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78" name="Google Shape;778;p11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9" name="Google Shape;779;p11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0" name="Google Shape;780;p11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8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1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1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1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8" name="Google Shape;788;p12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9" name="Google Shape;789;p12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0" name="Google Shape;790;p12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2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96" name="Google Shape;796;p12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7" name="Google Shape;797;p12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98" name="Google Shape;798;p12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99" name="Google Shape;799;p12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0" name="Google Shape;800;p12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1" name="Google Shape;801;p12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2" name="Google Shape;802;p12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4" name="Google Shape;804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2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8" name="Google Shape;808;p12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09" name="Google Shape;809;p12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0" name="Google Shape;810;p12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11" name="Google Shape;811;p12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2" name="Google Shape;812;p12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2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5" name="Google Shape;815;p12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816" name="Google Shape;816;p12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17" name="Google Shape;817;p12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0" name="Google Shape;820;p12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1" name="Google Shape;821;p12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2" name="Google Shape;822;p12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3" name="Google Shape;823;p1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2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6" name="Google Shape;826;p12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7" name="Google Shape;827;p1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8" name="Google Shape;828;p12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9" name="Google Shape;829;p12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0" name="Google Shape;830;p12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1" name="Google Shape;831;p12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2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4" name="Google Shape;834;p12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2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6" name="Google Shape;836;p12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7" name="Google Shape;837;p12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8" name="Google Shape;838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9" name="Google Shape;839;p12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2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42" name="Google Shape;842;p12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Google Shape;843;p12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12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5" name="Google Shape;845;p12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6" name="Google Shape;846;p12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7" name="Google Shape;847;p12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8" name="Google Shape;848;p12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9" name="Google Shape;849;p12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0" name="Google Shape;850;p12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1" name="Google Shape;851;p12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12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3" name="Google Shape;853;p12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854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p12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6" name="Google Shape;856;p12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2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8" name="Google Shape;858;p12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59" name="Google Shape;859;p12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2" name="Google Shape;862;p12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2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6" name="Google Shape;866;p12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2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0" name="Google Shape;870;p13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1" name="Google Shape;871;p13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1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74" name="Google Shape;874;p1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77" name="Google Shape;877;p1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4" name="Google Shape;884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7" name="Google Shape;887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0" name="Google Shape;890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3" name="Google Shape;893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98" name="Google Shape;898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0" name="Google Shape;900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1" name="Google Shape;901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5" name="Google Shape;905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6" name="Google Shape;906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0" name="Google Shape;910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11" name="Google Shape;911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3" name="Google Shape;913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4" name="Google Shape;914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7" name="Google Shape;917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920" name="Google Shape;920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1" name="Google Shape;921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2" name="Google Shape;922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5" name="Google Shape;925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28" name="Google Shape;928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9" name="Google Shape;929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0" name="Google Shape;930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1" name="Google Shape;931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3" name="Google Shape;933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934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6" name="Google Shape;936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7" name="Google Shape;937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8" name="Google Shape;938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3" name="Google Shape;943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4" name="Google Shape;944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5" name="Google Shape;945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46" name="Google Shape;946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50" name="Google Shape;950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1" name="Google Shape;951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2" name="Google Shape;952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3" name="Google Shape;953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7" name="Google Shape;957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58" name="Google Shape;958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9" name="Google Shape;959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1" name="Google Shape;961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2" name="Google Shape;962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3" name="Google Shape;963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4" name="Google Shape;964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5" name="Google Shape;965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9" name="Google Shape;969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0" name="Google Shape;970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2" name="Google Shape;972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7" name="Google Shape;977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8" name="Google Shape;978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9" name="Google Shape;979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0" name="Google Shape;980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1" name="Google Shape;981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4" name="Google Shape;984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Google Shape;985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6" name="Google Shape;986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7" name="Google Shape;987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1" name="Google Shape;991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2" name="Google Shape;992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3" name="Google Shape;993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4" name="Google Shape;994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5" name="Google Shape;995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98" name="Google Shape;998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9" name="Google Shape;999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0" name="Google Shape;1000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01" name="Google Shape;1001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4" name="Google Shape;1004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5" name="Google Shape;1005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8" name="Google Shape;1008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09" name="Google Shape;1009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2" name="Google Shape;1012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3" name="Google Shape;1013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16" name="Google Shape;1016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7" name="Google Shape;1017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8" name="Google Shape;1018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19" name="Google Shape;1019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22" name="Google Shape;1022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3" name="Google Shape;1023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4" name="Google Shape;1024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25" name="Google Shape;1025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028" name="Google Shape;1028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029" name="Google Shape;1029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030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2" name="Google Shape;1032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33" name="Google Shape;1033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4" name="Google Shape;1034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5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1" name="Google Shape;1041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4" name="Google Shape;1044;p1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47" name="Google Shape;1047;p16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0" name="Google Shape;1050;p16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16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3" name="Google Shape;1053;p16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4" name="Google Shape;1054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55" name="Google Shape;1055;p16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6" name="Google Shape;1056;p16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7" name="Google Shape;1057;p16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8" name="Google Shape;1058;p16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16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1" name="Google Shape;1061;p16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2" name="Google Shape;1062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3" name="Google Shape;1063;p16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1064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p1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6" name="Google Shape;1066;p1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7" name="Google Shape;1067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68" name="Google Shape;1068;p1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9" name="Google Shape;1069;p16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0" name="Google Shape;1070;p16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71" name="Google Shape;1071;p16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16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4" name="Google Shape;1074;p16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5" name="Google Shape;1075;p16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76" name="Google Shape;1076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1077" name="Google Shape;1077;p16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8" name="Google Shape;1078;p16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9" name="Google Shape;1079;p16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6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82" name="Google Shape;1082;p16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16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16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5" name="Google Shape;1085;p16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6" name="Google Shape;1086;p16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7" name="Google Shape;1087;p16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8" name="Google Shape;1088;p16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9" name="Google Shape;1089;p16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0" name="Google Shape;1090;p16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3" name="Google Shape;1093;p1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4" name="Google Shape;1094;p1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5" name="Google Shape;1095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6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8" name="Google Shape;1098;p16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9" name="Google Shape;1099;p16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0" name="Google Shape;1100;p16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1" name="Google Shape;1101;p16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2" name="Google Shape;1102;p16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3" name="Google Shape;1103;p1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16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6" name="Google Shape;1106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07" name="Google Shape;1107;p16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8" name="Google Shape;1108;p16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9" name="Google Shape;1109;p16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10" name="Google Shape;1110;p16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1" name="Google Shape;1111;p16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p17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4" name="Google Shape;1114;p17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115" name="Google Shape;1115;p17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6" name="Google Shape;1116;p17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7" name="Google Shape;1117;p17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8" name="Google Shape;1118;p17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9" name="Google Shape;1119;p17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0" name="Google Shape;1120;p17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1" name="Google Shape;1121;p17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2" name="Google Shape;1122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123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17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5" name="Google Shape;1125;p17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6" name="Google Shape;1126;p1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27" name="Google Shape;1127;p17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8" name="Google Shape;1128;p17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9" name="Google Shape;1129;p17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0" name="Google Shape;1130;p17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17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3" name="Google Shape;1133;p17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4" name="Google Shape;1134;p17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5" name="Google Shape;1135;p17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6" name="Google Shape;1136;p17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7" name="Google Shape;1137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8" name="Google Shape;1138;p17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7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41" name="Google Shape;1141;p17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17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3" name="Google Shape;1143;p17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4" name="Google Shape;1144;p17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7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6" name="Google Shape;1146;p17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17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8" name="Google Shape;1148;p17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9" name="Google Shape;1149;p17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0" name="Google Shape;1150;p17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1" name="Google Shape;1151;p17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2" name="Google Shape;1152;p17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17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55" name="Google Shape;1155;p17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6" name="Google Shape;1156;p17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57" name="Google Shape;1157;p17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58" name="Google Shape;1158;p17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1" name="Google Shape;1161;p17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2" name="Google Shape;1162;p17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5" name="Google Shape;1165;p17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6" name="Google Shape;1166;p17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1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9" name="Google Shape;1169;p17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0" name="Google Shape;1170;p17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1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3" name="Google Shape;1173;p17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4" name="Google Shape;1174;p17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5" name="Google Shape;1175;p17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76" name="Google Shape;1176;p17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p1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79" name="Google Shape;1179;p1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0" name="Google Shape;1180;p1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1" name="Google Shape;1181;p1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82" name="Google Shape;1182;p1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1183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18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185" name="Google Shape;1185;p18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186" name="Google Shape;1186;p18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p18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9" name="Google Shape;1189;p18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90" name="Google Shape;1190;p18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91" name="Google Shape;1191;p18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" name="Google Shape;81;p20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2" name="Google Shape;82;p20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3" name="Google Shape;83;p20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" name="Google Shape;86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" name="Google Shape;87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9" name="Google Shape;89;p21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21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21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2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2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7" name="Google Shape;97;p22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22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" name="Google Shape;99;p22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1" name="Google Shape;101;p22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6" name="Google Shape;106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4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0" name="Google Shape;120;p25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9" name="Google Shape;129;p26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0" name="Google Shape;130;p26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2" name="Google Shape;132;p26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7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7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8" name="Google Shape;138;p27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7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3" name="Google Shape;143;p27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" name="Google Shape;146;p28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9" name="Google Shape;149;p28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2" name="Google Shape;152;p28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28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4" name="Google Shape;154;p28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6" name="Google Shape;156;p28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8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29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29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7" name="Google Shape;167;p29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3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6" name="Google Shape;186;p31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1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90" name="Google Shape;190;p32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2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2" name="Google Shape;192;p32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2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2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5" name="Google Shape;195;p32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2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2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2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9" name="Google Shape;199;p32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2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2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4" name="Google Shape;204;p3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5" name="Google Shape;205;p3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6" name="Google Shape;206;p3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7" name="Google Shape;207;p3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8" name="Google Shape;218;p36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36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2" name="Google Shape;222;p3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3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25" name="Google Shape;225;p3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4" name="Google Shape;244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44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0" name="Google Shape;250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4" name="Google Shape;254;p45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7" name="Google Shape;257;p45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8" name="Google Shape;258;p45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59" name="Google Shape;259;p45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2" name="Google Shape;262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3" name="Google Shape;263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4" name="Google Shape;264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65" name="Google Shape;265;p46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46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46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0" name="Google Shape;270;p47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47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47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4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4" name="Google Shape;274;p4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5" name="Google Shape;275;p4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6" name="Google Shape;276;p4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8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1" name="Google Shape;281;p48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p49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p49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49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8" name="Google Shape;288;p49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0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3" name="Google Shape;293;p50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5" name="Google Shape;295;p50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6" name="Google Shape;296;p50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7" name="Google Shape;297;p50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0" name="Google Shape;300;p50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1" name="Google Shape;301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1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5" name="Google Shape;305;p51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51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7" name="Google Shape;307;p51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8" name="Google Shape;308;p51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2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2" name="Google Shape;312;p52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3" name="Google Shape;313;p52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4" name="Google Shape;314;p52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2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9" name="Google Shape;319;p52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1" name="Google Shape;321;p52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2" name="Google Shape;322;p52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2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3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6" name="Google Shape;326;p53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27" name="Google Shape;327;p53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3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3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2" name="Google Shape;332;p53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3" name="Google Shape;333;p53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34" name="Google Shape;334;p53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3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6" name="Google Shape;336;p53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3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4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4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42" name="Google Shape;342;p54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4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4" name="Google Shape;344;p54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4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54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4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5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0" name="Google Shape;350;p55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1" name="Google Shape;351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p55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5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55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5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6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2" name="Google Shape;362;p56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3" name="Google Shape;363;p56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5" name="Google Shape;365;p56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6" name="Google Shape;366;p56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56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7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0" name="Google Shape;370;p57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57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57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7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57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5" name="Google Shape;375;p57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57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57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57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9" name="Google Shape;379;p57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57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1" name="Google Shape;381;p57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4" name="Google Shape;384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6" name="Google Shape;386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87" name="Google Shape;387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0" name="Google Shape;390;p5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59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4" name="Google Shape;394;p60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0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8" name="Google Shape;398;p61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1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2" name="Google Shape;402;p6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05" name="Google Shape;405;p6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2" name="Google Shape;412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5" name="Google Shape;415;p6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8" name="Google Shape;418;p6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1" name="Google Shape;421;p6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5" name="Google Shape;425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26" name="Google Shape;426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6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1" name="Google Shape;431;p6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7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6" name="Google Shape;436;p7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9" name="Google Shape;439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7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7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46" name="Google Shape;446;p7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7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p7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9" name="Google Shape;449;p7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0" name="Google Shape;450;p7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1" name="Google Shape;451;p7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2" name="Google Shape;452;p7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4" name="Google Shape;454;p7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55" name="Google Shape;455;p7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7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63" name="Google Shape;463;p7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64" name="Google Shape;464;p7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65" name="Google Shape;465;p7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9" name="Google Shape;469;p7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3" name="Google Shape;473;p7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5" name="Google Shape;475;p7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76" name="Google Shape;476;p7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7" name="Google Shape;477;p7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0" name="Google Shape;480;p7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1" name="Google Shape;481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2" name="Google Shape;482;p7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4" name="Google Shape;484;p7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7" name="Google Shape;487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8" name="Google Shape;488;p7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89" name="Google Shape;489;p7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0" name="Google Shape;490;p7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1" name="Google Shape;491;p7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94" name="Google Shape;494;p7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7" name="Google Shape;497;p7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98" name="Google Shape;498;p7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9" name="Google Shape;499;p7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0" name="Google Shape;500;p7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3" name="Google Shape;503;p7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4" name="Google Shape;504;p7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5" name="Google Shape;505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8" name="Google Shape;508;p7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9" name="Google Shape;509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0" name="Google Shape;510;p7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2" name="Google Shape;512;p7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3" name="Google Shape;513;p7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7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6" name="Google Shape;516;p7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7" name="Google Shape;517;p7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8" name="Google Shape;518;p7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9" name="Google Shape;519;p7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0" name="Google Shape;520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1" name="Google Shape;521;p7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4" name="Google Shape;524;p8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8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6" name="Google Shape;526;p8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7" name="Google Shape;527;p8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8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9" name="Google Shape;529;p8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8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2" name="Google Shape;532;p8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3" name="Google Shape;533;p8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8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8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8" name="Google Shape;53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9" name="Google Shape;53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41" name="Google Shape;54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4" name="Google Shape;544;p8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48" name="Google Shape;548;p8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2" name="Google Shape;552;p8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6" name="Google Shape;556;p8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8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8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59" name="Google Shape;559;p8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8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6" name="Google Shape;566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9" name="Google Shape;569;p8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2" name="Google Shape;572;p8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5" name="Google Shape;575;p9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9" name="Google Shape;579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0" name="Google Shape;580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4" name="Google Shape;58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85" name="Google Shape;585;p9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0" name="Google Shape;590;p9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5" name="Google Shape;59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95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95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95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95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95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5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7" name="Google Shape;607;p95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p95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609" name="Google Shape;609;p95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0" name="Google Shape;610;p95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1" name="Google Shape;611;p95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12" name="Google Shape;612;p9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13" name="Google Shape;613;p95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4" name="Google Shape;614;p95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15" name="Google Shape;615;p95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9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97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7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5" name="Google Shape;625;p97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97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7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8" name="Google Shape;628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9" name="Google Shape;629;p97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0" name="Google Shape;630;p97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1" name="Google Shape;631;p97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2" name="Google Shape;632;p97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7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4" name="Google Shape;634;p97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98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8" name="Google Shape;638;p98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98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0" name="Google Shape;640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1" name="Google Shape;641;p98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2" name="Google Shape;642;p98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3" name="Google Shape;643;p98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8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98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6" name="Google Shape;646;p98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7" name="Google Shape;647;p98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48" name="Google Shape;648;p98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99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1" name="Google Shape;651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2" name="Google Shape;652;p99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3" name="Google Shape;653;p99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4" name="Google Shape;654;p99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5" name="Google Shape;655;p99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99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99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8" name="Google Shape;658;p99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59" name="Google Shape;659;p99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60" name="Google Shape;660;p99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61" name="Google Shape;661;p99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99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0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5" name="Google Shape;665;p10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66" name="Google Shape;666;p10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7" name="Google Shape;667;p10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0" name="Google Shape;670;p10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1" name="Google Shape;671;p10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2" name="Google Shape;672;p10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3" name="Google Shape;673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6" name="Google Shape;676;p10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7" name="Google Shape;677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8" name="Google Shape;678;p10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0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0" name="Google Shape;680;p10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1" name="Google Shape;681;p10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0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4" name="Google Shape;684;p10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5" name="Google Shape;685;p10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6" name="Google Shape;686;p10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7" name="Google Shape;687;p10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8" name="Google Shape;688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0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0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92" name="Google Shape;692;p10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10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0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0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p10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0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10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9" name="Google Shape;699;p10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0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0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0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10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0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6" name="Google Shape;70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09" name="Google Shape;70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9.xml"/><Relationship Id="rId22" Type="http://schemas.openxmlformats.org/officeDocument/2006/relationships/slideLayout" Target="../slideLayouts/slideLayout81.xml"/><Relationship Id="rId21" Type="http://schemas.openxmlformats.org/officeDocument/2006/relationships/slideLayout" Target="../slideLayouts/slideLayout80.xml"/><Relationship Id="rId23" Type="http://schemas.openxmlformats.org/officeDocument/2006/relationships/theme" Target="../theme/theme8.xml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75.xml"/><Relationship Id="rId19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77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01.xml"/><Relationship Id="rId22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102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99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25.xml"/><Relationship Id="rId21" Type="http://schemas.openxmlformats.org/officeDocument/2006/relationships/slideLayout" Target="../slideLayouts/slideLayout124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19.xml"/><Relationship Id="rId19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1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9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_rels/slideMaster8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70.xml"/><Relationship Id="rId24" Type="http://schemas.openxmlformats.org/officeDocument/2006/relationships/slideLayout" Target="../slideLayouts/slideLayout173.xml"/><Relationship Id="rId23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1.xml"/><Relationship Id="rId15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65.xml"/><Relationship Id="rId19" Type="http://schemas.openxmlformats.org/officeDocument/2006/relationships/slideLayout" Target="../slideLayouts/slideLayout168.xml"/><Relationship Id="rId18" Type="http://schemas.openxmlformats.org/officeDocument/2006/relationships/slideLayout" Target="../slideLayouts/slideLayout1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8" name="Google Shape;228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8" name="Google Shape;408;p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09" name="Google Shape;409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  <p:sldLayoutId id="2147483727" r:id="rId21"/>
    <p:sldLayoutId id="214748372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2" name="Google Shape;562;p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63" name="Google Shape;563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0" name="Google Shape;730;p10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31" name="Google Shape;731;p10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79" name="Google Shape;879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80" name="Google Shape;880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81" name="Google Shape;881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36" name="Google Shape;1036;p1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037" name="Google Shape;1037;p1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38" name="Google Shape;1038;p1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jpg"/><Relationship Id="rId4" Type="http://schemas.openxmlformats.org/officeDocument/2006/relationships/image" Target="../media/image10.jpg"/><Relationship Id="rId5" Type="http://schemas.openxmlformats.org/officeDocument/2006/relationships/image" Target="../media/image1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8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5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1196" name="Google Shape;1196;p18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5: Be Consistent and Stick with One Process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97" name="Google Shape;1197;p18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18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18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00" name="Google Shape;1200;p18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3" name="Shape 1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334" name="Google Shape;1334;p191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file naming and organization structures facilitate quick and intuitive document retrieval, saving time and effort.</a:t>
            </a:r>
            <a:endParaRPr/>
          </a:p>
        </p:txBody>
      </p:sp>
      <p:sp>
        <p:nvSpPr>
          <p:cNvPr descr="detail_1" id="1335" name="Google Shape;1335;p191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Uniformity in file categorization and naming minimizes confusion, ensuring everyone interprets information consistently.</a:t>
            </a:r>
            <a:endParaRPr/>
          </a:p>
        </p:txBody>
      </p:sp>
      <p:sp>
        <p:nvSpPr>
          <p:cNvPr descr="detail_2" id="1336" name="Google Shape;1336;p191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Consistent systems reduce search time, allowing more focus on productive tasks and enhancing overall efficiency.</a:t>
            </a:r>
            <a:endParaRPr/>
          </a:p>
        </p:txBody>
      </p:sp>
      <p:sp>
        <p:nvSpPr>
          <p:cNvPr descr="header_0" id="1337" name="Google Shape;1337;p191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Ease of Retrieval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38" name="Google Shape;1338;p191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Reduced Confusion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339" name="Google Shape;1339;p191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Time Efficiency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3" id="1340" name="Google Shape;1340;p191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Well-defined structures and naming conventions support efficient file management as the volume of documents grows over time.</a:t>
            </a:r>
            <a:endParaRPr/>
          </a:p>
        </p:txBody>
      </p:sp>
      <p:sp>
        <p:nvSpPr>
          <p:cNvPr descr="header_3" id="1341" name="Google Shape;1341;p191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Scalability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342" name="Google Shape;1342;p1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Embracing the Benefits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3" name="Google Shape;1343;p19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4" name="Google Shape;1344;p19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5" name="Google Shape;1345;p19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346" name="Google Shape;1346;p19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350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351" name="Google Shape;1351;p192"/>
          <p:cNvSpPr txBox="1"/>
          <p:nvPr>
            <p:ph idx="1" type="body"/>
          </p:nvPr>
        </p:nvSpPr>
        <p:spPr>
          <a:xfrm>
            <a:off x="10334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Define clear rules for naming files including project names, dates, and keywords to ensure uniformity.</a:t>
            </a:r>
            <a:endParaRPr sz="1200"/>
          </a:p>
        </p:txBody>
      </p:sp>
      <p:sp>
        <p:nvSpPr>
          <p:cNvPr descr="header_0" id="1352" name="Google Shape;1352;p192"/>
          <p:cNvSpPr txBox="1"/>
          <p:nvPr>
            <p:ph idx="3" type="subTitle"/>
          </p:nvPr>
        </p:nvSpPr>
        <p:spPr>
          <a:xfrm>
            <a:off x="10334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Establish Naming Conventions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353" name="Google Shape;1353;p1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Achieving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54" name="Google Shape;1354;p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355" name="Google Shape;1355;p192"/>
          <p:cNvSpPr txBox="1"/>
          <p:nvPr>
            <p:ph idx="1" type="body"/>
          </p:nvPr>
        </p:nvSpPr>
        <p:spPr>
          <a:xfrm>
            <a:off x="52809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Develop a structured folder system with main project folders and subfolders for efficient organization.</a:t>
            </a:r>
            <a:endParaRPr sz="1200"/>
          </a:p>
        </p:txBody>
      </p:sp>
      <p:sp>
        <p:nvSpPr>
          <p:cNvPr descr="header_1" id="1356" name="Google Shape;1356;p192"/>
          <p:cNvSpPr txBox="1"/>
          <p:nvPr>
            <p:ph idx="3" type="subTitle"/>
          </p:nvPr>
        </p:nvSpPr>
        <p:spPr>
          <a:xfrm>
            <a:off x="52809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Creating Standardized Folders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57" name="Google Shape;1357;p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3" id="1358" name="Google Shape;1358;p192"/>
          <p:cNvSpPr txBox="1"/>
          <p:nvPr>
            <p:ph idx="1" type="body"/>
          </p:nvPr>
        </p:nvSpPr>
        <p:spPr>
          <a:xfrm>
            <a:off x="52809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Provide training on file management processes to ensure understanding and implementation of established conventions.</a:t>
            </a:r>
            <a:endParaRPr sz="1200"/>
          </a:p>
        </p:txBody>
      </p:sp>
      <p:sp>
        <p:nvSpPr>
          <p:cNvPr descr="header_3" id="1359" name="Google Shape;1359;p192"/>
          <p:cNvSpPr txBox="1"/>
          <p:nvPr>
            <p:ph idx="3" type="subTitle"/>
          </p:nvPr>
        </p:nvSpPr>
        <p:spPr>
          <a:xfrm>
            <a:off x="52809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Training Team Members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60" name="Google Shape;1360;p1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361" name="Google Shape;1361;p192"/>
          <p:cNvSpPr txBox="1"/>
          <p:nvPr>
            <p:ph idx="1" type="body"/>
          </p:nvPr>
        </p:nvSpPr>
        <p:spPr>
          <a:xfrm>
            <a:off x="10334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Document the naming and folder conventions, sharing them with team members to maintain consistency.</a:t>
            </a:r>
            <a:endParaRPr sz="1200"/>
          </a:p>
        </p:txBody>
      </p:sp>
      <p:sp>
        <p:nvSpPr>
          <p:cNvPr descr="header_2" id="1362" name="Google Shape;1362;p192"/>
          <p:cNvSpPr txBox="1"/>
          <p:nvPr>
            <p:ph idx="3" type="subTitle"/>
          </p:nvPr>
        </p:nvSpPr>
        <p:spPr>
          <a:xfrm>
            <a:off x="10334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Documenting &amp; Sharing Guidelines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363" name="Google Shape;1363;p1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64" name="Google Shape;1364;p19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Google Shape;1365;p19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19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367" name="Google Shape;1367;p19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193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73" name="Google Shape;1373;p193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1374" name="Google Shape;1374;p193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375" name="Google Shape;1375;p193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700">
                <a:latin typeface="Inter"/>
                <a:ea typeface="Inter"/>
                <a:cs typeface="Inter"/>
                <a:sym typeface="Inter"/>
              </a:rPr>
              <a:t>Establish Naming &amp; Organization Standards</a:t>
            </a:r>
            <a:endParaRPr sz="1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76" name="Google Shape;1376;p193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Establish rules for file names including project names, dates, and keywords.</a:t>
            </a:r>
            <a:endParaRPr sz="1100"/>
          </a:p>
        </p:txBody>
      </p:sp>
      <p:sp>
        <p:nvSpPr>
          <p:cNvPr descr="detail_1" id="1377" name="Google Shape;1377;p193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Create a structured folder system with main project folders and subfolders for specific aspects.</a:t>
            </a:r>
            <a:endParaRPr sz="1100"/>
          </a:p>
        </p:txBody>
      </p:sp>
      <p:sp>
        <p:nvSpPr>
          <p:cNvPr descr="header_0" id="1378" name="Google Shape;1378;p193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Define Naming Rules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379" name="Google Shape;1379;p193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Develop Folder Structure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80" name="Google Shape;1380;p193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381" name="Google Shape;1381;p193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1382" name="Google Shape;1382;p193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383" name="Google Shape;1383;p193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Document naming and folder structure standards. Share with team members.</a:t>
            </a:r>
            <a:endParaRPr sz="1100"/>
          </a:p>
        </p:txBody>
      </p:sp>
      <p:sp>
        <p:nvSpPr>
          <p:cNvPr descr="header_2" id="1384" name="Google Shape;1384;p193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Share Guidelines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85" name="Google Shape;1385;p19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19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p19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388" name="Google Shape;1388;p19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2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93" name="Google Shape;1393;p19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following one organized process, confusion regarding file locations and categorization is minimized.</a:t>
            </a:r>
            <a:endParaRPr/>
          </a:p>
        </p:txBody>
      </p:sp>
      <p:sp>
        <p:nvSpPr>
          <p:cNvPr descr="detail_1" id="1394" name="Google Shape;1394;p19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single process simplifies the management workflow, making it easier to navigate and maintain.</a:t>
            </a:r>
            <a:endParaRPr/>
          </a:p>
        </p:txBody>
      </p:sp>
      <p:sp>
        <p:nvSpPr>
          <p:cNvPr descr="detail_0" id="1395" name="Google Shape;1395;p19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Consistency in sticking to one process ensures continuity in file organization efforts.</a:t>
            </a:r>
            <a:endParaRPr/>
          </a:p>
        </p:txBody>
      </p:sp>
      <p:sp>
        <p:nvSpPr>
          <p:cNvPr descr="title" id="1396" name="Google Shape;1396;p1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One Organized Process Revisited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97" name="Google Shape;1397;p19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98" name="Google Shape;1398;p19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99" name="Google Shape;1399;p19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00" name="Google Shape;1400;p19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detail_3" id="1401" name="Google Shape;1401;p19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Improved efficiency is a direct result of adhering to a consistent and structured approach to managing digital files.</a:t>
            </a:r>
            <a:endParaRPr/>
          </a:p>
        </p:txBody>
      </p:sp>
      <p:sp>
        <p:nvSpPr>
          <p:cNvPr id="1402" name="Google Shape;1402;p19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p19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4" name="Google Shape;1404;p19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05" name="Google Shape;1405;p19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3" id="1410" name="Google Shape;1410;p19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Simplified management and updates with a well-established process</a:t>
            </a:r>
            <a:endParaRPr/>
          </a:p>
        </p:txBody>
      </p:sp>
      <p:sp>
        <p:nvSpPr>
          <p:cNvPr descr="detail_1" id="1411" name="Google Shape;1411;p195"/>
          <p:cNvSpPr txBox="1"/>
          <p:nvPr>
            <p:ph idx="5" type="body"/>
          </p:nvPr>
        </p:nvSpPr>
        <p:spPr>
          <a:xfrm>
            <a:off x="2571073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Smoother workflows due to uniformity in organization methods</a:t>
            </a:r>
            <a:endParaRPr/>
          </a:p>
        </p:txBody>
      </p:sp>
      <p:sp>
        <p:nvSpPr>
          <p:cNvPr descr="detail_2" id="1412" name="Google Shape;1412;p195"/>
          <p:cNvSpPr txBox="1"/>
          <p:nvPr>
            <p:ph idx="6" type="body"/>
          </p:nvPr>
        </p:nvSpPr>
        <p:spPr>
          <a:xfrm>
            <a:off x="4652996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Reduced chances of errors by eliminating inconsistencies</a:t>
            </a:r>
            <a:endParaRPr/>
          </a:p>
        </p:txBody>
      </p:sp>
      <p:sp>
        <p:nvSpPr>
          <p:cNvPr descr="title" id="1413" name="Google Shape;1413;p1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Single Process Advantage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14" name="Google Shape;1414;p19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Easier understanding and predictability when everyone follows the same process</a:t>
            </a:r>
            <a:endParaRPr/>
          </a:p>
        </p:txBody>
      </p:sp>
      <p:sp>
        <p:nvSpPr>
          <p:cNvPr id="1415" name="Google Shape;1415;p19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416" name="Google Shape;1416;p19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417" name="Google Shape;1417;p19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418" name="Google Shape;1418;p19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4</a:t>
            </a:r>
            <a:endParaRPr/>
          </a:p>
        </p:txBody>
      </p:sp>
      <p:sp>
        <p:nvSpPr>
          <p:cNvPr id="1419" name="Google Shape;1419;p19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0" name="Google Shape;1420;p19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1" name="Google Shape;1421;p19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22" name="Google Shape;1422;p19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26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427" name="Google Shape;1427;p19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Customizing Your Document Management System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428" name="Google Shape;1428;p196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Adapt the system to your personal workflow to enhance efficiency and productivity in managing digital files.</a:t>
            </a:r>
            <a:endParaRPr/>
          </a:p>
        </p:txBody>
      </p:sp>
      <p:sp>
        <p:nvSpPr>
          <p:cNvPr descr="detail_1" id="1429" name="Google Shape;1429;p196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reviewing and refining the system is crucial to ensure it remains effective and aligned with evolving needs.</a:t>
            </a:r>
            <a:endParaRPr/>
          </a:p>
        </p:txBody>
      </p:sp>
      <p:sp>
        <p:nvSpPr>
          <p:cNvPr descr="detail_0" id="1430" name="Google Shape;1430;p196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Customizing the document management system involves tailoring it to fit individual preferences and specific work requirements.</a:t>
            </a:r>
            <a:endParaRPr sz="1400"/>
          </a:p>
        </p:txBody>
      </p:sp>
      <p:sp>
        <p:nvSpPr>
          <p:cNvPr descr="detail_3" id="1431" name="Google Shape;1431;p196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customizing your document management processes, you can maximize the benefits of organization and streamline your work tasks.</a:t>
            </a:r>
            <a:endParaRPr/>
          </a:p>
        </p:txBody>
      </p:sp>
      <p:sp>
        <p:nvSpPr>
          <p:cNvPr id="1432" name="Google Shape;1432;p19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3" name="Google Shape;1433;p19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4" name="Google Shape;1434;p19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35" name="Google Shape;1435;p19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9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197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1" name="Google Shape;1441;p197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2" name="Google Shape;1442;p197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443" name="Google Shape;1443;p1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200">
                <a:latin typeface="Inter"/>
                <a:ea typeface="Inter"/>
                <a:cs typeface="Inter"/>
                <a:sym typeface="Inter"/>
              </a:rPr>
              <a:t>5-Day Declutter Your Digital Life Challenge Reflection</a:t>
            </a:r>
            <a:endParaRPr sz="2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444" name="Google Shape;1444;p197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Reflect on the positive impact of completing the 5-Day Declutter Your Digital Life Challenge on productivity and file management efficiency.</a:t>
            </a:r>
            <a:endParaRPr sz="1100"/>
          </a:p>
        </p:txBody>
      </p:sp>
      <p:sp>
        <p:nvSpPr>
          <p:cNvPr descr="header_0" id="1445" name="Google Shape;1445;p197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Productivity Boost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446" name="Google Shape;1446;p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447" name="Google Shape;1447;p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448" name="Google Shape;1448;p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449" name="Google Shape;1449;p197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Encourage participants to persist in applying the principles learned during the challenge for long-term organization benefits.</a:t>
            </a:r>
            <a:endParaRPr sz="1100"/>
          </a:p>
        </p:txBody>
      </p:sp>
      <p:sp>
        <p:nvSpPr>
          <p:cNvPr descr="header_1" id="1450" name="Google Shape;1450;p197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Long-Term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451" name="Google Shape;1451;p197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Recap the importance of consistency and sticking to one process in organizing digital files.</a:t>
            </a:r>
            <a:endParaRPr sz="1100"/>
          </a:p>
        </p:txBody>
      </p:sp>
      <p:sp>
        <p:nvSpPr>
          <p:cNvPr descr="header_2" id="1452" name="Google Shape;1452;p197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Consistency is Key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53" name="Google Shape;1453;p19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4" name="Google Shape;1454;p19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5" name="Google Shape;1455;p19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56" name="Google Shape;1456;p19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460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461" name="Google Shape;1461;p19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Challenge Recap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462" name="Google Shape;1462;p198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Day 3: Correctly labeling files for easier retrieval</a:t>
            </a:r>
            <a:endParaRPr/>
          </a:p>
        </p:txBody>
      </p:sp>
      <p:sp>
        <p:nvSpPr>
          <p:cNvPr descr="detail_1" id="1463" name="Google Shape;1463;p198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Day 2: Backing up important files for security</a:t>
            </a:r>
            <a:endParaRPr/>
          </a:p>
        </p:txBody>
      </p:sp>
      <p:sp>
        <p:nvSpPr>
          <p:cNvPr descr="detail_0" id="1464" name="Google Shape;1464;p198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Day 1: Getting rid of unwanted files and creating space</a:t>
            </a:r>
            <a:endParaRPr sz="1400"/>
          </a:p>
        </p:txBody>
      </p:sp>
      <p:sp>
        <p:nvSpPr>
          <p:cNvPr descr="detail_3" id="1465" name="Google Shape;1465;p198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Day 4: Understanding the importance of consistency</a:t>
            </a:r>
            <a:endParaRPr/>
          </a:p>
        </p:txBody>
      </p:sp>
      <p:sp>
        <p:nvSpPr>
          <p:cNvPr descr="detail_4" id="1466" name="Google Shape;1466;p198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Day 5: Sticking with one process for efficient organization</a:t>
            </a:r>
            <a:endParaRPr/>
          </a:p>
        </p:txBody>
      </p:sp>
      <p:sp>
        <p:nvSpPr>
          <p:cNvPr descr="detail_5" id="1467" name="Google Shape;1467;p198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Reflection on the overall productivity improvements</a:t>
            </a:r>
            <a:endParaRPr/>
          </a:p>
        </p:txBody>
      </p:sp>
      <p:sp>
        <p:nvSpPr>
          <p:cNvPr id="1468" name="Google Shape;1468;p19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p19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0" name="Google Shape;1470;p19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71" name="Google Shape;1471;p19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76" name="Google Shape;1476;p199"/>
          <p:cNvSpPr txBox="1"/>
          <p:nvPr>
            <p:ph idx="6" type="body"/>
          </p:nvPr>
        </p:nvSpPr>
        <p:spPr>
          <a:xfrm>
            <a:off x="6060232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Celebrating the victories and improvements in file management</a:t>
            </a:r>
            <a:endParaRPr sz="1200"/>
          </a:p>
        </p:txBody>
      </p:sp>
      <p:sp>
        <p:nvSpPr>
          <p:cNvPr descr="detail_1" id="1477" name="Google Shape;1477;p199"/>
          <p:cNvSpPr txBox="1"/>
          <p:nvPr>
            <p:ph idx="5" type="body"/>
          </p:nvPr>
        </p:nvSpPr>
        <p:spPr>
          <a:xfrm>
            <a:off x="3258766" y="1733900"/>
            <a:ext cx="2626500" cy="1175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Reflecting on the challenges encountered during the organization journey</a:t>
            </a:r>
            <a:endParaRPr sz="1200"/>
          </a:p>
        </p:txBody>
      </p:sp>
      <p:sp>
        <p:nvSpPr>
          <p:cNvPr descr="detail_0" id="1478" name="Google Shape;1478;p199"/>
          <p:cNvSpPr txBox="1"/>
          <p:nvPr>
            <p:ph idx="4" type="body"/>
          </p:nvPr>
        </p:nvSpPr>
        <p:spPr>
          <a:xfrm>
            <a:off x="457300" y="1733900"/>
            <a:ext cx="2626500" cy="11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Exploring the process of organizing digital files over time</a:t>
            </a:r>
            <a:endParaRPr sz="1200"/>
          </a:p>
        </p:txBody>
      </p:sp>
      <p:sp>
        <p:nvSpPr>
          <p:cNvPr descr="title" id="1479" name="Google Shape;1479;p1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Digital Files: A Journey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0" name="Google Shape;1480;p199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81" name="Google Shape;1481;p199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82" name="Google Shape;1482;p199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83" name="Google Shape;1483;p199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05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84" name="Google Shape;1484;p199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06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485" name="Google Shape;1485;p199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04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descr="detail_3" id="1486" name="Google Shape;1486;p199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Analyzing how better organization boosts productivity levels</a:t>
            </a:r>
            <a:endParaRPr sz="1200"/>
          </a:p>
        </p:txBody>
      </p:sp>
      <p:sp>
        <p:nvSpPr>
          <p:cNvPr descr="detail_4" id="1487" name="Google Shape;1487;p199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Discussing the positive impact of organized files on digital device performance</a:t>
            </a:r>
            <a:endParaRPr sz="1200"/>
          </a:p>
        </p:txBody>
      </p:sp>
      <p:sp>
        <p:nvSpPr>
          <p:cNvPr descr="detail_5" id="1488" name="Google Shape;1488;p199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Emphasizing the importance of maintaining organized digital files for efficiency</a:t>
            </a:r>
            <a:endParaRPr sz="1200"/>
          </a:p>
        </p:txBody>
      </p:sp>
      <p:sp>
        <p:nvSpPr>
          <p:cNvPr id="1489" name="Google Shape;1489;p19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19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1" name="Google Shape;1491;p19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492" name="Google Shape;1492;p19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6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497" name="Google Shape;1497;p20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consistent daily or weekly routine for managing digital files to maintain organization and efficiency.</a:t>
            </a:r>
            <a:endParaRPr/>
          </a:p>
        </p:txBody>
      </p:sp>
      <p:sp>
        <p:nvSpPr>
          <p:cNvPr descr="detail_1" id="1498" name="Google Shape;1498;p20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Recognize that individuals have unique preferences and workflows, so it's essential to tailor organization methods accordingly.</a:t>
            </a:r>
            <a:endParaRPr/>
          </a:p>
        </p:txBody>
      </p:sp>
      <p:sp>
        <p:nvSpPr>
          <p:cNvPr descr="detail_0" id="1499" name="Google Shape;1499;p20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Experiment with various organization techniques to find what best suits your style and needs.</a:t>
            </a:r>
            <a:endParaRPr sz="1400"/>
          </a:p>
        </p:txBody>
      </p:sp>
      <p:sp>
        <p:nvSpPr>
          <p:cNvPr descr="title" id="1500" name="Google Shape;1500;p2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Finding What Works for You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1" name="Google Shape;1501;p20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2" name="Google Shape;1502;p20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3" name="Google Shape;1503;p20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4" name="Google Shape;1504;p20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5" name="Google Shape;1505;p20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6" name="Google Shape;1506;p20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507" name="Google Shape;1507;p20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205" name="Google Shape;1205;p183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Welcome to Day 5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Importance of Consistency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Sticking to One Process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Starting Small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Maintaining Motivation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Building a Habit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One Organized Process: Key Principles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Embracing the Benefits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Achieving Consistency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Establish Naming &amp; Organization Standards</a:t>
            </a:r>
            <a:endParaRPr sz="1300"/>
          </a:p>
        </p:txBody>
      </p:sp>
      <p:sp>
        <p:nvSpPr>
          <p:cNvPr id="1206" name="Google Shape;1206;p1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207" name="Google Shape;1207;p183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One Organized Process Revisited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The Single Process Advantage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Customizing Your Document Management System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Concluding Day 5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The Challenge Recap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Organizing Digital Files: A Journey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Finding What Works for You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Looking Ahead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Thank You &amp; Final Thoughts</a:t>
            </a:r>
            <a:endParaRPr sz="1400"/>
          </a:p>
        </p:txBody>
      </p:sp>
      <p:sp>
        <p:nvSpPr>
          <p:cNvPr id="1208" name="Google Shape;1208;p18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183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183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11" name="Google Shape;1211;p18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01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3" name="Google Shape;1513;p201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4" name="Google Shape;1514;p201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515" name="Google Shape;1515;p2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Adapting and Evolving Organization System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516" name="Google Shape;1516;p201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Be open to adapting and evolving your organization system as needed to suit your changing needs.</a:t>
            </a:r>
            <a:endParaRPr sz="1100"/>
          </a:p>
        </p:txBody>
      </p:sp>
      <p:sp>
        <p:nvSpPr>
          <p:cNvPr descr="header_0" id="1517" name="Google Shape;1517;p201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 Open to Adaptation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518" name="Google Shape;1518;p201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Consistently review and refine your digital organization methods to ensure they remain effective and efficient.</a:t>
            </a:r>
            <a:endParaRPr sz="1100"/>
          </a:p>
        </p:txBody>
      </p:sp>
      <p:sp>
        <p:nvSpPr>
          <p:cNvPr descr="header_1" id="1519" name="Google Shape;1519;p201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Consistent Review and Refinement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520" name="Google Shape;1520;p201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Continue to apply the principles learned during the challenge to maintain an organized digital life.</a:t>
            </a:r>
            <a:endParaRPr sz="1100"/>
          </a:p>
        </p:txBody>
      </p:sp>
      <p:sp>
        <p:nvSpPr>
          <p:cNvPr descr="header_2" id="1521" name="Google Shape;1521;p201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Looking Ahead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522" name="Google Shape;1522;p201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523" name="Google Shape;1523;p201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524" name="Google Shape;1524;p201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525" name="Google Shape;1525;p20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6" name="Google Shape;1526;p201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7" name="Google Shape;1527;p201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528" name="Google Shape;1528;p20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2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533" name="Google Shape;1533;p20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Keep up the good work! Continuing to apply the principles learned throughout the challenge will help you maintain an organized digital life and enjoy the benefits of a clutter-free and efficient digital space.</a:t>
            </a:r>
            <a:endParaRPr/>
          </a:p>
        </p:txBody>
      </p:sp>
      <p:sp>
        <p:nvSpPr>
          <p:cNvPr descr="detail_1" id="1534" name="Google Shape;1534;p20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Reflect on the journey you've taken to declutter your digital life. Consider the challenges you've overcome and the improvements you've noticed in your digital space and productivity.</a:t>
            </a:r>
            <a:endParaRPr/>
          </a:p>
        </p:txBody>
      </p:sp>
      <p:sp>
        <p:nvSpPr>
          <p:cNvPr descr="detail_0" id="1535" name="Google Shape;1535;p20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Thank you for participating in the 5-Day Declutter Your Digital Life Challenge. Your commitment to organizing your digital files is commendable and will lead to increased productivity.</a:t>
            </a:r>
            <a:endParaRPr sz="1400"/>
          </a:p>
        </p:txBody>
      </p:sp>
      <p:sp>
        <p:nvSpPr>
          <p:cNvPr descr="title" id="1536" name="Google Shape;1536;p2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Thank You &amp; Final Thoughts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7" name="Google Shape;1537;p20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8" name="Google Shape;1538;p20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9" name="Google Shape;1539;p20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0" name="Google Shape;1540;p20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1" name="Google Shape;1541;p202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2" name="Google Shape;1542;p202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543" name="Google Shape;1543;p20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5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84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7" name="Google Shape;1217;p184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18" name="Google Shape;1218;p184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219" name="Google Shape;1219;p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20" name="Google Shape;1220;p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21" name="Google Shape;1221;p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222" name="Google Shape;1222;p1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Day 5 Recap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23" name="Google Shape;1223;p184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Removed unwanted files, backed up necessary files, and labeled for easy access.</a:t>
            </a:r>
            <a:endParaRPr sz="1100"/>
          </a:p>
        </p:txBody>
      </p:sp>
      <p:sp>
        <p:nvSpPr>
          <p:cNvPr descr="header_0" id="1224" name="Google Shape;1224;p184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Accomplishments So Far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225" name="Google Shape;1225;p184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Emphasizing the focus on sticking with one process for efficient organization.</a:t>
            </a:r>
            <a:endParaRPr sz="1100"/>
          </a:p>
        </p:txBody>
      </p:sp>
      <p:sp>
        <p:nvSpPr>
          <p:cNvPr descr="header_1" id="1226" name="Google Shape;1226;p184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Consistency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27" name="Google Shape;1227;p184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Celebrating reaching Day 5 of the Declutter Your Digital Life Challenge.</a:t>
            </a:r>
            <a:endParaRPr sz="1100"/>
          </a:p>
        </p:txBody>
      </p:sp>
      <p:sp>
        <p:nvSpPr>
          <p:cNvPr descr="header_2" id="1228" name="Google Shape;1228;p184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Congratulations on Progress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29" name="Google Shape;1229;p18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0" name="Google Shape;1230;p184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1" name="Google Shape;1231;p184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32" name="Google Shape;1232;p18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6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37" name="Google Shape;1237;p1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Consistency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38" name="Google Shape;1238;p18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Consistency ensures efficiency, clarity, and accessibility in tasks. It establishes uniformity in file categorization, facilitating quick retrieval and reducing confusion.</a:t>
            </a:r>
            <a:endParaRPr/>
          </a:p>
        </p:txBody>
      </p:sp>
      <p:sp>
        <p:nvSpPr>
          <p:cNvPr descr="detail_1" id="1239" name="Google Shape;1239;p18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Consistency streamlines workflows, enhances productivity, and minimizes confusion. It helps in managing digital assets effectively and saves time in file retrieval.</a:t>
            </a:r>
            <a:endParaRPr/>
          </a:p>
        </p:txBody>
      </p:sp>
      <p:sp>
        <p:nvSpPr>
          <p:cNvPr descr="header_0" id="1240" name="Google Shape;1240;p18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Efficiency and Organization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41" name="Google Shape;1241;p18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Productivity Boost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242" name="Google Shape;1242;p18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Long-Term Benefits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43" name="Google Shape;1243;p18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Building a habit of consistency leads to sustained organization. It simplifies future file management and fosters a productive digital environment.</a:t>
            </a:r>
            <a:endParaRPr/>
          </a:p>
        </p:txBody>
      </p:sp>
      <p:sp>
        <p:nvSpPr>
          <p:cNvPr id="1244" name="Google Shape;1244;p18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p185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6" name="Google Shape;1246;p185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47" name="Google Shape;1247;p18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52" name="Google Shape;1252;p186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The ultimate objective is to boost productivity by maintaining consistency and dedicating attention to one task at a time.</a:t>
            </a:r>
            <a:endParaRPr/>
          </a:p>
        </p:txBody>
      </p:sp>
      <p:sp>
        <p:nvSpPr>
          <p:cNvPr descr="detail_1" id="1253" name="Google Shape;1253;p186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Multitasking can lead to distractions and reduced quality of work when organizing files.</a:t>
            </a:r>
            <a:endParaRPr/>
          </a:p>
        </p:txBody>
      </p:sp>
      <p:sp>
        <p:nvSpPr>
          <p:cNvPr descr="detail_0" id="1254" name="Google Shape;1254;p186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Focusing on one process at a time enhances efficiency and effectiveness in organizing digital files.</a:t>
            </a:r>
            <a:endParaRPr sz="1400"/>
          </a:p>
        </p:txBody>
      </p:sp>
      <p:sp>
        <p:nvSpPr>
          <p:cNvPr descr="title" id="1255" name="Google Shape;1255;p1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Sticking to One Process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6" name="Google Shape;1256;p186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57" name="Google Shape;1257;p186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58" name="Google Shape;1258;p186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259" name="Google Shape;1259;p18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p186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186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62" name="Google Shape;1262;p18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267" name="Google Shape;1267;p18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Starting Small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268" name="Google Shape;1268;p18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 apps and processes that align with your personal preferences and workflow to enhance efficiency.</a:t>
            </a:r>
            <a:endParaRPr/>
          </a:p>
        </p:txBody>
      </p:sp>
      <p:sp>
        <p:nvSpPr>
          <p:cNvPr descr="detail_1" id="1269" name="Google Shape;1269;p18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Focus on completing one task at a time to avoid feeling overwhelmed and ensure completion.</a:t>
            </a:r>
            <a:endParaRPr/>
          </a:p>
        </p:txBody>
      </p:sp>
      <p:sp>
        <p:nvSpPr>
          <p:cNvPr descr="detail_0" id="1270" name="Google Shape;1270;p18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Begin by selecting small, achievable tasks to start organizing digital files effectively.</a:t>
            </a:r>
            <a:endParaRPr sz="1400"/>
          </a:p>
        </p:txBody>
      </p:sp>
      <p:cxnSp>
        <p:nvCxnSpPr>
          <p:cNvPr id="1271" name="Google Shape;1271;p18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2" name="Google Shape;1272;p18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3" name="Google Shape;1273;p18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74" name="Google Shape;1274;p18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187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187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77" name="Google Shape;1277;p18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88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3" name="Google Shape;1283;p188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84" name="Google Shape;1284;p188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85" name="Google Shape;1285;p1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Maintaining Motivation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86" name="Google Shape;1286;p188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Returning to disorganization and decreased productivity</a:t>
            </a:r>
            <a:endParaRPr sz="1100"/>
          </a:p>
        </p:txBody>
      </p:sp>
      <p:sp>
        <p:nvSpPr>
          <p:cNvPr descr="header_0" id="1287" name="Google Shape;1287;p188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Consequences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288" name="Google Shape;1288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289" name="Google Shape;1289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290" name="Google Shape;1290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291" name="Google Shape;1291;p188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Commitment in staying on track with file organization</a:t>
            </a:r>
            <a:endParaRPr sz="1100"/>
          </a:p>
        </p:txBody>
      </p:sp>
      <p:sp>
        <p:nvSpPr>
          <p:cNvPr descr="header_1" id="1292" name="Google Shape;1292;p188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Importance of Scheduling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293" name="Google Shape;1293;p188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Tips for overcoming challenges in organizing digital files</a:t>
            </a:r>
            <a:endParaRPr sz="1100"/>
          </a:p>
        </p:txBody>
      </p:sp>
      <p:sp>
        <p:nvSpPr>
          <p:cNvPr descr="header_2" id="1294" name="Google Shape;1294;p188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Staying Motivated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95" name="Google Shape;1295;p18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88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7" name="Google Shape;1297;p188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298" name="Google Shape;1298;p18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1303" name="Google Shape;1303;p189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Establishing a routine through consistency ensures that file organization becomes second nature over time.</a:t>
            </a:r>
            <a:endParaRPr/>
          </a:p>
        </p:txBody>
      </p:sp>
      <p:sp>
        <p:nvSpPr>
          <p:cNvPr descr="detail_2" id="1304" name="Google Shape;1304;p189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By building the habit of consistent organization, you set yourself up for long-term success in maintaining a clutter-free digital space.</a:t>
            </a:r>
            <a:endParaRPr/>
          </a:p>
        </p:txBody>
      </p:sp>
      <p:sp>
        <p:nvSpPr>
          <p:cNvPr descr="title" id="1305" name="Google Shape;1305;p1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Building a Habit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06" name="Google Shape;1306;p189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Consistency helps in forming lasting habits that make organizing digital files more efficient and effective.</a:t>
            </a:r>
            <a:endParaRPr/>
          </a:p>
        </p:txBody>
      </p:sp>
      <p:sp>
        <p:nvSpPr>
          <p:cNvPr id="1307" name="Google Shape;1307;p189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3</a:t>
            </a:r>
            <a:endParaRPr/>
          </a:p>
        </p:txBody>
      </p:sp>
      <p:sp>
        <p:nvSpPr>
          <p:cNvPr id="1308" name="Google Shape;1308;p189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2</a:t>
            </a:r>
            <a:endParaRPr/>
          </a:p>
        </p:txBody>
      </p:sp>
      <p:sp>
        <p:nvSpPr>
          <p:cNvPr id="1309" name="Google Shape;1309;p189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1</a:t>
            </a:r>
            <a:endParaRPr/>
          </a:p>
        </p:txBody>
      </p:sp>
      <p:sp>
        <p:nvSpPr>
          <p:cNvPr id="1310" name="Google Shape;1310;p18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189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89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313" name="Google Shape;1313;p18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18" name="Google Shape;1318;p190"/>
          <p:cNvSpPr txBox="1"/>
          <p:nvPr>
            <p:ph idx="2" type="body"/>
          </p:nvPr>
        </p:nvSpPr>
        <p:spPr>
          <a:xfrm>
            <a:off x="910425" y="35826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Maintaining consistency helps streamline workflows, reduce confusion, and enhance productivity in managing digital assets and information.</a:t>
            </a:r>
            <a:endParaRPr sz="1200"/>
          </a:p>
        </p:txBody>
      </p:sp>
      <p:sp>
        <p:nvSpPr>
          <p:cNvPr descr="detail_1" id="1319" name="Google Shape;1319;p190"/>
          <p:cNvSpPr txBox="1"/>
          <p:nvPr>
            <p:ph idx="1" type="body"/>
          </p:nvPr>
        </p:nvSpPr>
        <p:spPr>
          <a:xfrm>
            <a:off x="910425" y="23613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Sticking with one organized process establishes uniformity in naming conventions, folder structures, and file categorization for quick retrieval.</a:t>
            </a:r>
            <a:endParaRPr sz="1200"/>
          </a:p>
        </p:txBody>
      </p:sp>
      <p:sp>
        <p:nvSpPr>
          <p:cNvPr descr="detail_0" id="1320" name="Google Shape;1320;p190"/>
          <p:cNvSpPr txBox="1"/>
          <p:nvPr>
            <p:ph idx="3" type="body"/>
          </p:nvPr>
        </p:nvSpPr>
        <p:spPr>
          <a:xfrm>
            <a:off x="910425" y="1140000"/>
            <a:ext cx="6858000" cy="986100"/>
          </a:xfrm>
          <a:prstGeom prst="rect">
            <a:avLst/>
          </a:prstGeom>
        </p:spPr>
        <p:txBody>
          <a:bodyPr anchorCtr="0" anchor="ctr" bIns="91425" lIns="27430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Consistency is crucial in organizing digital files to ensure efficiency, clarity, and accessibility in tasks and projects.</a:t>
            </a:r>
            <a:endParaRPr sz="1200"/>
          </a:p>
        </p:txBody>
      </p:sp>
      <p:sp>
        <p:nvSpPr>
          <p:cNvPr descr="title" id="1321" name="Google Shape;1321;p1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One Organized Process: Key Principles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322" name="Google Shape;1322;p190"/>
          <p:cNvCxnSpPr/>
          <p:nvPr/>
        </p:nvCxnSpPr>
        <p:spPr>
          <a:xfrm>
            <a:off x="571450" y="1060200"/>
            <a:ext cx="0" cy="358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ot"/>
            <a:round/>
            <a:headEnd len="med" w="med" type="none"/>
            <a:tailEnd len="med" w="med" type="none"/>
          </a:ln>
        </p:spPr>
      </p:cxnSp>
      <p:cxnSp>
        <p:nvCxnSpPr>
          <p:cNvPr id="1323" name="Google Shape;1323;p190"/>
          <p:cNvCxnSpPr>
            <a:endCxn id="1319" idx="1"/>
          </p:cNvCxnSpPr>
          <p:nvPr/>
        </p:nvCxnSpPr>
        <p:spPr>
          <a:xfrm>
            <a:off x="531525" y="28543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24" name="Google Shape;1324;p190"/>
          <p:cNvCxnSpPr>
            <a:endCxn id="1318" idx="1"/>
          </p:cNvCxnSpPr>
          <p:nvPr/>
        </p:nvCxnSpPr>
        <p:spPr>
          <a:xfrm>
            <a:off x="531525" y="40756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325" name="Google Shape;1325;p190"/>
          <p:cNvCxnSpPr>
            <a:endCxn id="1320" idx="1"/>
          </p:cNvCxnSpPr>
          <p:nvPr/>
        </p:nvCxnSpPr>
        <p:spPr>
          <a:xfrm>
            <a:off x="531525" y="1633050"/>
            <a:ext cx="3789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326" name="Google Shape;1326;p19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190"/>
          <p:cNvSpPr/>
          <p:nvPr/>
        </p:nvSpPr>
        <p:spPr>
          <a:xfrm rot="10800000">
            <a:off x="5659625" y="248575"/>
            <a:ext cx="33579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p190"/>
          <p:cNvSpPr txBox="1"/>
          <p:nvPr/>
        </p:nvSpPr>
        <p:spPr>
          <a:xfrm>
            <a:off x="5910550" y="202925"/>
            <a:ext cx="318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6  Day 5</a:t>
            </a:r>
            <a:endParaRPr b="1" sz="1600"/>
          </a:p>
        </p:txBody>
      </p:sp>
      <p:sp>
        <p:nvSpPr>
          <p:cNvPr id="1329" name="Google Shape;1329;p19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