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71.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165.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15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150.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167.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56.xml"/>
  <Override ContentType="application/vnd.openxmlformats-officedocument.presentationml.slideLayout+xml" PartName="/ppt/slideLayouts/slideLayout173.xml"/>
  <Override ContentType="application/vnd.openxmlformats-officedocument.presentationml.slideLayout+xml" PartName="/ppt/slideLayouts/slideLayout160.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theme+xml" PartName="/ppt/theme/theme9.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21" r:id="rId4"/>
    <p:sldMasterId id="2147483822" r:id="rId5"/>
    <p:sldMasterId id="2147483823" r:id="rId6"/>
    <p:sldMasterId id="2147483824" r:id="rId7"/>
    <p:sldMasterId id="2147483825" r:id="rId8"/>
    <p:sldMasterId id="2147483826" r:id="rId9"/>
    <p:sldMasterId id="2147483827" r:id="rId10"/>
    <p:sldMasterId id="2147483828"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Lst>
  <p:sldSz cy="5143500" cx="9144000"/>
  <p:notesSz cx="6858000" cy="9144000"/>
  <p:embeddedFontLst>
    <p:embeddedFont>
      <p:font typeface="Hanken Grotesk"/>
      <p:regular r:id="rId32"/>
      <p:bold r:id="rId33"/>
      <p:italic r:id="rId34"/>
      <p:boldItalic r:id="rId35"/>
    </p:embeddedFont>
    <p:embeddedFont>
      <p:font typeface="Inter SemiBold"/>
      <p:regular r:id="rId36"/>
      <p:bold r:id="rId37"/>
    </p:embeddedFont>
    <p:embeddedFont>
      <p:font typeface="Hanken Grotesk SemiBold"/>
      <p:regular r:id="rId38"/>
      <p:bold r:id="rId39"/>
      <p:italic r:id="rId40"/>
      <p:boldItalic r:id="rId41"/>
    </p:embeddedFont>
    <p:embeddedFont>
      <p:font typeface="Inter"/>
      <p:regular r:id="rId42"/>
      <p:bold r:id="rId43"/>
    </p:embeddedFont>
    <p:embeddedFont>
      <p:font typeface="Helvetica Neue"/>
      <p:regular r:id="rId44"/>
      <p:bold r:id="rId45"/>
      <p:italic r:id="rId46"/>
      <p:boldItalic r:id="rId47"/>
    </p:embeddedFont>
    <p:embeddedFont>
      <p:font typeface="Helvetica Neue Light"/>
      <p:regular r:id="rId48"/>
      <p:bold r:id="rId49"/>
      <p:italic r:id="rId50"/>
      <p:boldItalic r:id="rId51"/>
    </p:embeddedFont>
    <p:embeddedFont>
      <p:font typeface="Inter Black"/>
      <p:bold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ankenGroteskSemiBold-italic.fntdata"/><Relationship Id="rId42" Type="http://schemas.openxmlformats.org/officeDocument/2006/relationships/font" Target="fonts/Inter-regular.fntdata"/><Relationship Id="rId41" Type="http://schemas.openxmlformats.org/officeDocument/2006/relationships/font" Target="fonts/HankenGroteskSemiBold-boldItalic.fntdata"/><Relationship Id="rId44" Type="http://schemas.openxmlformats.org/officeDocument/2006/relationships/font" Target="fonts/HelveticaNeue-regular.fntdata"/><Relationship Id="rId43" Type="http://schemas.openxmlformats.org/officeDocument/2006/relationships/font" Target="fonts/Inter-bold.fntdata"/><Relationship Id="rId46" Type="http://schemas.openxmlformats.org/officeDocument/2006/relationships/font" Target="fonts/HelveticaNeue-italic.fntdata"/><Relationship Id="rId45" Type="http://schemas.openxmlformats.org/officeDocument/2006/relationships/font" Target="fonts/HelveticaNeue-bold.fntdata"/><Relationship Id="rId1" Type="http://schemas.openxmlformats.org/officeDocument/2006/relationships/theme" Target="theme/theme9.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font" Target="fonts/HelveticaNeueLight-regular.fntdata"/><Relationship Id="rId47" Type="http://schemas.openxmlformats.org/officeDocument/2006/relationships/font" Target="fonts/HelveticaNeue-boldItalic.fntdata"/><Relationship Id="rId49" Type="http://schemas.openxmlformats.org/officeDocument/2006/relationships/font" Target="fonts/HelveticaNeueLight-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19.xml"/><Relationship Id="rId30" Type="http://schemas.openxmlformats.org/officeDocument/2006/relationships/slide" Target="slides/slide18.xml"/><Relationship Id="rId33" Type="http://schemas.openxmlformats.org/officeDocument/2006/relationships/font" Target="fonts/HankenGrotesk-bold.fntdata"/><Relationship Id="rId32" Type="http://schemas.openxmlformats.org/officeDocument/2006/relationships/font" Target="fonts/HankenGrotesk-regular.fntdata"/><Relationship Id="rId35" Type="http://schemas.openxmlformats.org/officeDocument/2006/relationships/font" Target="fonts/HankenGrotesk-boldItalic.fntdata"/><Relationship Id="rId34" Type="http://schemas.openxmlformats.org/officeDocument/2006/relationships/font" Target="fonts/HankenGrotesk-italic.fntdata"/><Relationship Id="rId37" Type="http://schemas.openxmlformats.org/officeDocument/2006/relationships/font" Target="fonts/InterSemiBold-bold.fntdata"/><Relationship Id="rId36" Type="http://schemas.openxmlformats.org/officeDocument/2006/relationships/font" Target="fonts/InterSemiBold-regular.fntdata"/><Relationship Id="rId39" Type="http://schemas.openxmlformats.org/officeDocument/2006/relationships/font" Target="fonts/HankenGroteskSemiBold-bold.fntdata"/><Relationship Id="rId38" Type="http://schemas.openxmlformats.org/officeDocument/2006/relationships/font" Target="fonts/HankenGroteskSemiBold-regular.fntdata"/><Relationship Id="rId20" Type="http://schemas.openxmlformats.org/officeDocument/2006/relationships/slide" Target="slides/slide8.xml"/><Relationship Id="rId22" Type="http://schemas.openxmlformats.org/officeDocument/2006/relationships/slide" Target="slides/slide10.xml"/><Relationship Id="rId21" Type="http://schemas.openxmlformats.org/officeDocument/2006/relationships/slide" Target="slides/slide9.xml"/><Relationship Id="rId24" Type="http://schemas.openxmlformats.org/officeDocument/2006/relationships/slide" Target="slides/slide12.xml"/><Relationship Id="rId23" Type="http://schemas.openxmlformats.org/officeDocument/2006/relationships/slide" Target="slides/slide11.xml"/><Relationship Id="rId26" Type="http://schemas.openxmlformats.org/officeDocument/2006/relationships/slide" Target="slides/slide14.xml"/><Relationship Id="rId25" Type="http://schemas.openxmlformats.org/officeDocument/2006/relationships/slide" Target="slides/slide13.xml"/><Relationship Id="rId28" Type="http://schemas.openxmlformats.org/officeDocument/2006/relationships/slide" Target="slides/slide16.xml"/><Relationship Id="rId27" Type="http://schemas.openxmlformats.org/officeDocument/2006/relationships/slide" Target="slides/slide15.xml"/><Relationship Id="rId29" Type="http://schemas.openxmlformats.org/officeDocument/2006/relationships/slide" Target="slides/slide17.xml"/><Relationship Id="rId51" Type="http://schemas.openxmlformats.org/officeDocument/2006/relationships/font" Target="fonts/HelveticaNeueLight-boldItalic.fntdata"/><Relationship Id="rId50" Type="http://schemas.openxmlformats.org/officeDocument/2006/relationships/font" Target="fonts/HelveticaNeueLight-italic.fntdata"/><Relationship Id="rId52" Type="http://schemas.openxmlformats.org/officeDocument/2006/relationships/font" Target="fonts/InterBlack-bold.fntdata"/><Relationship Id="rId11" Type="http://schemas.openxmlformats.org/officeDocument/2006/relationships/slideMaster" Target="slideMasters/slideMaster8.xml"/><Relationship Id="rId10" Type="http://schemas.openxmlformats.org/officeDocument/2006/relationships/slideMaster" Target="slideMasters/slideMaster7.xml"/><Relationship Id="rId13" Type="http://schemas.openxmlformats.org/officeDocument/2006/relationships/slide" Target="slides/slide1.xml"/><Relationship Id="rId12" Type="http://schemas.openxmlformats.org/officeDocument/2006/relationships/notesMaster" Target="notesMasters/notesMaster1.xml"/><Relationship Id="rId15" Type="http://schemas.openxmlformats.org/officeDocument/2006/relationships/slide" Target="slides/slide3.xml"/><Relationship Id="rId14" Type="http://schemas.openxmlformats.org/officeDocument/2006/relationships/slide" Target="slides/slide2.xml"/><Relationship Id="rId17" Type="http://schemas.openxmlformats.org/officeDocument/2006/relationships/slide" Target="slides/slide5.xml"/><Relationship Id="rId16" Type="http://schemas.openxmlformats.org/officeDocument/2006/relationships/slide" Target="slides/slide4.xml"/><Relationship Id="rId19" Type="http://schemas.openxmlformats.org/officeDocument/2006/relationships/slide" Target="slides/slide7.xml"/><Relationship Id="rId1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SLIDES_API31605913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4" name="Google Shape;1194;SLIDES_API31605913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4" name="Shape 1324"/>
        <p:cNvGrpSpPr/>
        <p:nvPr/>
      </p:nvGrpSpPr>
      <p:grpSpPr>
        <a:xfrm>
          <a:off x="0" y="0"/>
          <a:ext cx="0" cy="0"/>
          <a:chOff x="0" y="0"/>
          <a:chExt cx="0" cy="0"/>
        </a:xfrm>
      </p:grpSpPr>
      <p:sp>
        <p:nvSpPr>
          <p:cNvPr id="1325" name="Google Shape;1325;SLIDES_API316059130_16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6" name="Google Shape;1326;SLIDES_API316059130_16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9" name="Shape 1339"/>
        <p:cNvGrpSpPr/>
        <p:nvPr/>
      </p:nvGrpSpPr>
      <p:grpSpPr>
        <a:xfrm>
          <a:off x="0" y="0"/>
          <a:ext cx="0" cy="0"/>
          <a:chOff x="0" y="0"/>
          <a:chExt cx="0" cy="0"/>
        </a:xfrm>
      </p:grpSpPr>
      <p:sp>
        <p:nvSpPr>
          <p:cNvPr id="1340" name="Google Shape;1340;SLIDES_API41102724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1" name="Google Shape;1341;SLIDES_API41102724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3" name="Shape 1363"/>
        <p:cNvGrpSpPr/>
        <p:nvPr/>
      </p:nvGrpSpPr>
      <p:grpSpPr>
        <a:xfrm>
          <a:off x="0" y="0"/>
          <a:ext cx="0" cy="0"/>
          <a:chOff x="0" y="0"/>
          <a:chExt cx="0" cy="0"/>
        </a:xfrm>
      </p:grpSpPr>
      <p:sp>
        <p:nvSpPr>
          <p:cNvPr id="1364" name="Google Shape;1364;SLIDES_API316059130_20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5" name="Google Shape;1365;SLIDES_API316059130_20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8" name="Shape 1378"/>
        <p:cNvGrpSpPr/>
        <p:nvPr/>
      </p:nvGrpSpPr>
      <p:grpSpPr>
        <a:xfrm>
          <a:off x="0" y="0"/>
          <a:ext cx="0" cy="0"/>
          <a:chOff x="0" y="0"/>
          <a:chExt cx="0" cy="0"/>
        </a:xfrm>
      </p:grpSpPr>
      <p:sp>
        <p:nvSpPr>
          <p:cNvPr id="1379" name="Google Shape;1379;SLIDES_API316059130_2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0" name="Google Shape;1380;SLIDES_API316059130_2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3" name="Shape 1393"/>
        <p:cNvGrpSpPr/>
        <p:nvPr/>
      </p:nvGrpSpPr>
      <p:grpSpPr>
        <a:xfrm>
          <a:off x="0" y="0"/>
          <a:ext cx="0" cy="0"/>
          <a:chOff x="0" y="0"/>
          <a:chExt cx="0" cy="0"/>
        </a:xfrm>
      </p:grpSpPr>
      <p:sp>
        <p:nvSpPr>
          <p:cNvPr id="1394" name="Google Shape;1394;SLIDES_API133545781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5" name="Google Shape;1395;SLIDES_API133545781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4" name="Shape 1414"/>
        <p:cNvGrpSpPr/>
        <p:nvPr/>
      </p:nvGrpSpPr>
      <p:grpSpPr>
        <a:xfrm>
          <a:off x="0" y="0"/>
          <a:ext cx="0" cy="0"/>
          <a:chOff x="0" y="0"/>
          <a:chExt cx="0" cy="0"/>
        </a:xfrm>
      </p:grpSpPr>
      <p:sp>
        <p:nvSpPr>
          <p:cNvPr id="1415" name="Google Shape;1415;SLIDES_API316059130_24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6" name="Google Shape;1416;SLIDES_API316059130_2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9" name="Shape 1439"/>
        <p:cNvGrpSpPr/>
        <p:nvPr/>
      </p:nvGrpSpPr>
      <p:grpSpPr>
        <a:xfrm>
          <a:off x="0" y="0"/>
          <a:ext cx="0" cy="0"/>
          <a:chOff x="0" y="0"/>
          <a:chExt cx="0" cy="0"/>
        </a:xfrm>
      </p:grpSpPr>
      <p:sp>
        <p:nvSpPr>
          <p:cNvPr id="1440" name="Google Shape;1440;SLIDES_API316059130_26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1" name="Google Shape;1441;SLIDES_API316059130_26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6" name="Shape 1456"/>
        <p:cNvGrpSpPr/>
        <p:nvPr/>
      </p:nvGrpSpPr>
      <p:grpSpPr>
        <a:xfrm>
          <a:off x="0" y="0"/>
          <a:ext cx="0" cy="0"/>
          <a:chOff x="0" y="0"/>
          <a:chExt cx="0" cy="0"/>
        </a:xfrm>
      </p:grpSpPr>
      <p:sp>
        <p:nvSpPr>
          <p:cNvPr id="1457" name="Google Shape;1457;SLIDES_API118011694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8" name="Google Shape;1458;SLIDES_API118011694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3" name="Shape 1473"/>
        <p:cNvGrpSpPr/>
        <p:nvPr/>
      </p:nvGrpSpPr>
      <p:grpSpPr>
        <a:xfrm>
          <a:off x="0" y="0"/>
          <a:ext cx="0" cy="0"/>
          <a:chOff x="0" y="0"/>
          <a:chExt cx="0" cy="0"/>
        </a:xfrm>
      </p:grpSpPr>
      <p:sp>
        <p:nvSpPr>
          <p:cNvPr id="1474" name="Google Shape;1474;SLIDES_API316059130_3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5" name="Google Shape;1475;SLIDES_API316059130_3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0" name="Shape 1490"/>
        <p:cNvGrpSpPr/>
        <p:nvPr/>
      </p:nvGrpSpPr>
      <p:grpSpPr>
        <a:xfrm>
          <a:off x="0" y="0"/>
          <a:ext cx="0" cy="0"/>
          <a:chOff x="0" y="0"/>
          <a:chExt cx="0" cy="0"/>
        </a:xfrm>
      </p:grpSpPr>
      <p:sp>
        <p:nvSpPr>
          <p:cNvPr id="1491" name="Google Shape;1491;SLIDES_API316059130_33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2" name="Google Shape;1492;SLIDES_API316059130_3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1" name="Shape 1201"/>
        <p:cNvGrpSpPr/>
        <p:nvPr/>
      </p:nvGrpSpPr>
      <p:grpSpPr>
        <a:xfrm>
          <a:off x="0" y="0"/>
          <a:ext cx="0" cy="0"/>
          <a:chOff x="0" y="0"/>
          <a:chExt cx="0" cy="0"/>
        </a:xfrm>
      </p:grpSpPr>
      <p:sp>
        <p:nvSpPr>
          <p:cNvPr id="1202" name="Google Shape;1202;SLIDES_API31605913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3" name="Google Shape;1203;SLIDES_API31605913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SLIDES_API188833354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SLIDES_API188833354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SLIDES_API316059130_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SLIDES_API316059130_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SLIDES_API316059130_8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0" name="Google Shape;1250;SLIDES_API316059130_8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SLIDES_API316059130_10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1" name="Google Shape;1271;SLIDES_API316059130_10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2" name="Shape 1282"/>
        <p:cNvGrpSpPr/>
        <p:nvPr/>
      </p:nvGrpSpPr>
      <p:grpSpPr>
        <a:xfrm>
          <a:off x="0" y="0"/>
          <a:ext cx="0" cy="0"/>
          <a:chOff x="0" y="0"/>
          <a:chExt cx="0" cy="0"/>
        </a:xfrm>
      </p:grpSpPr>
      <p:sp>
        <p:nvSpPr>
          <p:cNvPr id="1283" name="Google Shape;1283;SLIDES_API316059130_1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4" name="Google Shape;1284;SLIDES_API316059130_1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4" name="Shape 1294"/>
        <p:cNvGrpSpPr/>
        <p:nvPr/>
      </p:nvGrpSpPr>
      <p:grpSpPr>
        <a:xfrm>
          <a:off x="0" y="0"/>
          <a:ext cx="0" cy="0"/>
          <a:chOff x="0" y="0"/>
          <a:chExt cx="0" cy="0"/>
        </a:xfrm>
      </p:grpSpPr>
      <p:sp>
        <p:nvSpPr>
          <p:cNvPr id="1295" name="Google Shape;1295;SLIDES_API316059130_1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6" name="Google Shape;1296;SLIDES_API316059130_1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SLIDES_API316059130_15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SLIDES_API316059130_1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710" name="Shape 710"/>
        <p:cNvGrpSpPr/>
        <p:nvPr/>
      </p:nvGrpSpPr>
      <p:grpSpPr>
        <a:xfrm>
          <a:off x="0" y="0"/>
          <a:ext cx="0" cy="0"/>
          <a:chOff x="0" y="0"/>
          <a:chExt cx="0" cy="0"/>
        </a:xfrm>
      </p:grpSpPr>
      <p:sp>
        <p:nvSpPr>
          <p:cNvPr id="711" name="Google Shape;711;p10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2" name="Google Shape;712;p105"/>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13" name="Google Shape;713;p105"/>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714" name="Shape 714"/>
        <p:cNvGrpSpPr/>
        <p:nvPr/>
      </p:nvGrpSpPr>
      <p:grpSpPr>
        <a:xfrm>
          <a:off x="0" y="0"/>
          <a:ext cx="0" cy="0"/>
          <a:chOff x="0" y="0"/>
          <a:chExt cx="0" cy="0"/>
        </a:xfrm>
      </p:grpSpPr>
      <p:sp>
        <p:nvSpPr>
          <p:cNvPr id="715" name="Google Shape;715;p10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16" name="Google Shape;716;p106"/>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17" name="Google Shape;717;p106"/>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718" name="Shape 718"/>
        <p:cNvGrpSpPr/>
        <p:nvPr/>
      </p:nvGrpSpPr>
      <p:grpSpPr>
        <a:xfrm>
          <a:off x="0" y="0"/>
          <a:ext cx="0" cy="0"/>
          <a:chOff x="0" y="0"/>
          <a:chExt cx="0" cy="0"/>
        </a:xfrm>
      </p:grpSpPr>
      <p:sp>
        <p:nvSpPr>
          <p:cNvPr id="719" name="Google Shape;719;p10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0" name="Google Shape;720;p107"/>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1" name="Google Shape;721;p107"/>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722" name="Shape 722"/>
        <p:cNvGrpSpPr/>
        <p:nvPr/>
      </p:nvGrpSpPr>
      <p:grpSpPr>
        <a:xfrm>
          <a:off x="0" y="0"/>
          <a:ext cx="0" cy="0"/>
          <a:chOff x="0" y="0"/>
          <a:chExt cx="0" cy="0"/>
        </a:xfrm>
      </p:grpSpPr>
      <p:sp>
        <p:nvSpPr>
          <p:cNvPr id="723" name="Google Shape;723;p10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24" name="Google Shape;724;p108"/>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5" name="Google Shape;725;p108"/>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26" name="Google Shape;726;p108"/>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727" name="Google Shape;727;p108"/>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32" name="Shape 732"/>
        <p:cNvGrpSpPr/>
        <p:nvPr/>
      </p:nvGrpSpPr>
      <p:grpSpPr>
        <a:xfrm>
          <a:off x="0" y="0"/>
          <a:ext cx="0" cy="0"/>
          <a:chOff x="0" y="0"/>
          <a:chExt cx="0" cy="0"/>
        </a:xfrm>
      </p:grpSpPr>
      <p:sp>
        <p:nvSpPr>
          <p:cNvPr id="733" name="Google Shape;733;p110"/>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734" name="Google Shape;734;p1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735" name="Shape 735"/>
        <p:cNvGrpSpPr/>
        <p:nvPr/>
      </p:nvGrpSpPr>
      <p:grpSpPr>
        <a:xfrm>
          <a:off x="0" y="0"/>
          <a:ext cx="0" cy="0"/>
          <a:chOff x="0" y="0"/>
          <a:chExt cx="0" cy="0"/>
        </a:xfrm>
      </p:grpSpPr>
      <p:sp>
        <p:nvSpPr>
          <p:cNvPr id="736" name="Google Shape;736;p11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37" name="Google Shape;737;p111"/>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738" name="Shape 738"/>
        <p:cNvGrpSpPr/>
        <p:nvPr/>
      </p:nvGrpSpPr>
      <p:grpSpPr>
        <a:xfrm>
          <a:off x="0" y="0"/>
          <a:ext cx="0" cy="0"/>
          <a:chOff x="0" y="0"/>
          <a:chExt cx="0" cy="0"/>
        </a:xfrm>
      </p:grpSpPr>
      <p:sp>
        <p:nvSpPr>
          <p:cNvPr id="739" name="Google Shape;739;p11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40" name="Google Shape;740;p112"/>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741" name="Shape 741"/>
        <p:cNvGrpSpPr/>
        <p:nvPr/>
      </p:nvGrpSpPr>
      <p:grpSpPr>
        <a:xfrm>
          <a:off x="0" y="0"/>
          <a:ext cx="0" cy="0"/>
          <a:chOff x="0" y="0"/>
          <a:chExt cx="0" cy="0"/>
        </a:xfrm>
      </p:grpSpPr>
      <p:sp>
        <p:nvSpPr>
          <p:cNvPr id="742" name="Google Shape;742;p11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43" name="Google Shape;743;p113"/>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744" name="Shape 744"/>
        <p:cNvGrpSpPr/>
        <p:nvPr/>
      </p:nvGrpSpPr>
      <p:grpSpPr>
        <a:xfrm>
          <a:off x="0" y="0"/>
          <a:ext cx="0" cy="0"/>
          <a:chOff x="0" y="0"/>
          <a:chExt cx="0" cy="0"/>
        </a:xfrm>
      </p:grpSpPr>
      <p:sp>
        <p:nvSpPr>
          <p:cNvPr id="745" name="Google Shape;745;p114"/>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6" name="Google Shape;746;p114"/>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7" name="Google Shape;747;p11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48" name="Google Shape;748;p114"/>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749" name="Shape 749"/>
        <p:cNvGrpSpPr/>
        <p:nvPr/>
      </p:nvGrpSpPr>
      <p:grpSpPr>
        <a:xfrm>
          <a:off x="0" y="0"/>
          <a:ext cx="0" cy="0"/>
          <a:chOff x="0" y="0"/>
          <a:chExt cx="0" cy="0"/>
        </a:xfrm>
      </p:grpSpPr>
      <p:sp>
        <p:nvSpPr>
          <p:cNvPr id="750" name="Google Shape;750;p115"/>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1" name="Google Shape;751;p115"/>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2" name="Google Shape;752;p11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3" name="Google Shape;753;p115"/>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754" name="Shape 754"/>
        <p:cNvGrpSpPr/>
        <p:nvPr/>
      </p:nvGrpSpPr>
      <p:grpSpPr>
        <a:xfrm>
          <a:off x="0" y="0"/>
          <a:ext cx="0" cy="0"/>
          <a:chOff x="0" y="0"/>
          <a:chExt cx="0" cy="0"/>
        </a:xfrm>
      </p:grpSpPr>
      <p:sp>
        <p:nvSpPr>
          <p:cNvPr id="755" name="Google Shape;755;p116"/>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6" name="Google Shape;756;p116"/>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7" name="Google Shape;757;p11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8" name="Google Shape;758;p116"/>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59" name="Google Shape;759;p116"/>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760" name="Google Shape;760;p116"/>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761" name="Google Shape;761;p116"/>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762" name="Shape 762"/>
        <p:cNvGrpSpPr/>
        <p:nvPr/>
      </p:nvGrpSpPr>
      <p:grpSpPr>
        <a:xfrm>
          <a:off x="0" y="0"/>
          <a:ext cx="0" cy="0"/>
          <a:chOff x="0" y="0"/>
          <a:chExt cx="0" cy="0"/>
        </a:xfrm>
      </p:grpSpPr>
      <p:sp>
        <p:nvSpPr>
          <p:cNvPr id="763" name="Google Shape;763;p117"/>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4" name="Google Shape;764;p117"/>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5" name="Google Shape;765;p117"/>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66" name="Google Shape;766;p11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767" name="Google Shape;767;p117"/>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768" name="Google Shape;768;p117"/>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769" name="Google Shape;769;p117"/>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770" name="Shape 770"/>
        <p:cNvGrpSpPr/>
        <p:nvPr/>
      </p:nvGrpSpPr>
      <p:grpSpPr>
        <a:xfrm>
          <a:off x="0" y="0"/>
          <a:ext cx="0" cy="0"/>
          <a:chOff x="0" y="0"/>
          <a:chExt cx="0" cy="0"/>
        </a:xfrm>
      </p:grpSpPr>
      <p:sp>
        <p:nvSpPr>
          <p:cNvPr id="771" name="Google Shape;771;p118"/>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72" name="Google Shape;772;p118"/>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773" name="Google Shape;773;p118"/>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774" name="Google Shape;774;p118"/>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775" name="Google Shape;775;p118"/>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776" name="Google Shape;776;p118"/>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777" name="Google Shape;777;p118"/>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778" name="Google Shape;778;p118"/>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79" name="Google Shape;779;p118"/>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0" name="Google Shape;780;p118"/>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781" name="Shape 781"/>
        <p:cNvGrpSpPr/>
        <p:nvPr/>
      </p:nvGrpSpPr>
      <p:grpSpPr>
        <a:xfrm>
          <a:off x="0" y="0"/>
          <a:ext cx="0" cy="0"/>
          <a:chOff x="0" y="0"/>
          <a:chExt cx="0" cy="0"/>
        </a:xfrm>
      </p:grpSpPr>
      <p:sp>
        <p:nvSpPr>
          <p:cNvPr id="782" name="Google Shape;782;p119"/>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3" name="Google Shape;783;p119"/>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4" name="Google Shape;784;p119"/>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5" name="Google Shape;785;p11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786" name="Shape 786"/>
        <p:cNvGrpSpPr/>
        <p:nvPr/>
      </p:nvGrpSpPr>
      <p:grpSpPr>
        <a:xfrm>
          <a:off x="0" y="0"/>
          <a:ext cx="0" cy="0"/>
          <a:chOff x="0" y="0"/>
          <a:chExt cx="0" cy="0"/>
        </a:xfrm>
      </p:grpSpPr>
      <p:sp>
        <p:nvSpPr>
          <p:cNvPr id="787" name="Google Shape;787;p120"/>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8" name="Google Shape;788;p120"/>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9" name="Google Shape;789;p120"/>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0" name="Google Shape;790;p120"/>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1" name="Google Shape;791;p120"/>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2" name="Google Shape;792;p120"/>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3" name="Google Shape;793;p12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794" name="Shape 794"/>
        <p:cNvGrpSpPr/>
        <p:nvPr/>
      </p:nvGrpSpPr>
      <p:grpSpPr>
        <a:xfrm>
          <a:off x="0" y="0"/>
          <a:ext cx="0" cy="0"/>
          <a:chOff x="0" y="0"/>
          <a:chExt cx="0" cy="0"/>
        </a:xfrm>
      </p:grpSpPr>
      <p:sp>
        <p:nvSpPr>
          <p:cNvPr id="795" name="Google Shape;795;p121"/>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796" name="Google Shape;796;p121"/>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797" name="Google Shape;797;p121"/>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798" name="Google Shape;798;p121"/>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799" name="Google Shape;799;p121"/>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800" name="Google Shape;800;p121"/>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801" name="Google Shape;801;p121"/>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2" name="Google Shape;802;p121"/>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3" name="Google Shape;803;p121"/>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804" name="Google Shape;804;p12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805" name="Shape 805"/>
        <p:cNvGrpSpPr/>
        <p:nvPr/>
      </p:nvGrpSpPr>
      <p:grpSpPr>
        <a:xfrm>
          <a:off x="0" y="0"/>
          <a:ext cx="0" cy="0"/>
          <a:chOff x="0" y="0"/>
          <a:chExt cx="0" cy="0"/>
        </a:xfrm>
      </p:grpSpPr>
      <p:sp>
        <p:nvSpPr>
          <p:cNvPr id="806" name="Google Shape;806;p122"/>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07" name="Google Shape;807;p12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08" name="Google Shape;808;p122"/>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809" name="Google Shape;809;p122"/>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810" name="Google Shape;810;p122"/>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811" name="Google Shape;811;p122"/>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12" name="Google Shape;812;p122"/>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813" name="Shape 813"/>
        <p:cNvGrpSpPr/>
        <p:nvPr/>
      </p:nvGrpSpPr>
      <p:grpSpPr>
        <a:xfrm>
          <a:off x="0" y="0"/>
          <a:ext cx="0" cy="0"/>
          <a:chOff x="0" y="0"/>
          <a:chExt cx="0" cy="0"/>
        </a:xfrm>
      </p:grpSpPr>
      <p:sp>
        <p:nvSpPr>
          <p:cNvPr id="814" name="Google Shape;814;p123"/>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815" name="Google Shape;815;p123"/>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816" name="Google Shape;816;p123"/>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817" name="Google Shape;817;p123"/>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18" name="Google Shape;818;p123"/>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19" name="Google Shape;819;p123"/>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20" name="Google Shape;820;p123"/>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1" name="Google Shape;821;p123"/>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2" name="Google Shape;822;p123"/>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3" name="Google Shape;823;p12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824" name="Shape 824"/>
        <p:cNvGrpSpPr/>
        <p:nvPr/>
      </p:nvGrpSpPr>
      <p:grpSpPr>
        <a:xfrm>
          <a:off x="0" y="0"/>
          <a:ext cx="0" cy="0"/>
          <a:chOff x="0" y="0"/>
          <a:chExt cx="0" cy="0"/>
        </a:xfrm>
      </p:grpSpPr>
      <p:sp>
        <p:nvSpPr>
          <p:cNvPr id="825" name="Google Shape;825;p124"/>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26" name="Google Shape;826;p124"/>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7" name="Google Shape;827;p12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28" name="Google Shape;828;p124"/>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29" name="Google Shape;829;p124"/>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0" name="Google Shape;830;p124"/>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1" name="Google Shape;831;p124"/>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832" name="Shape 832"/>
        <p:cNvGrpSpPr/>
        <p:nvPr/>
      </p:nvGrpSpPr>
      <p:grpSpPr>
        <a:xfrm>
          <a:off x="0" y="0"/>
          <a:ext cx="0" cy="0"/>
          <a:chOff x="0" y="0"/>
          <a:chExt cx="0" cy="0"/>
        </a:xfrm>
      </p:grpSpPr>
      <p:sp>
        <p:nvSpPr>
          <p:cNvPr id="833" name="Google Shape;833;p125"/>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4" name="Google Shape;834;p125"/>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35" name="Google Shape;835;p125"/>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6" name="Google Shape;836;p125"/>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7" name="Google Shape;837;p125"/>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8" name="Google Shape;838;p12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39" name="Google Shape;839;p125"/>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56" name="Google Shape;56;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840" name="Shape 840"/>
        <p:cNvGrpSpPr/>
        <p:nvPr/>
      </p:nvGrpSpPr>
      <p:grpSpPr>
        <a:xfrm>
          <a:off x="0" y="0"/>
          <a:ext cx="0" cy="0"/>
          <a:chOff x="0" y="0"/>
          <a:chExt cx="0" cy="0"/>
        </a:xfrm>
      </p:grpSpPr>
      <p:sp>
        <p:nvSpPr>
          <p:cNvPr id="841" name="Google Shape;841;p126"/>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842" name="Google Shape;842;p126"/>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3" name="Google Shape;843;p126"/>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44" name="Google Shape;844;p126"/>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45" name="Google Shape;845;p126"/>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6" name="Google Shape;846;p126"/>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47" name="Google Shape;847;p126"/>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848" name="Google Shape;848;p126"/>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49" name="Google Shape;849;p126"/>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850" name="Google Shape;850;p126"/>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851" name="Google Shape;851;p126"/>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126"/>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126"/>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854" name="Shape 854"/>
        <p:cNvGrpSpPr/>
        <p:nvPr/>
      </p:nvGrpSpPr>
      <p:grpSpPr>
        <a:xfrm>
          <a:off x="0" y="0"/>
          <a:ext cx="0" cy="0"/>
          <a:chOff x="0" y="0"/>
          <a:chExt cx="0" cy="0"/>
        </a:xfrm>
      </p:grpSpPr>
      <p:sp>
        <p:nvSpPr>
          <p:cNvPr id="855" name="Google Shape;855;p127"/>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56" name="Google Shape;856;p127"/>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57" name="Google Shape;857;p127"/>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58" name="Google Shape;858;p127"/>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859" name="Google Shape;859;p127"/>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860" name="Shape 860"/>
        <p:cNvGrpSpPr/>
        <p:nvPr/>
      </p:nvGrpSpPr>
      <p:grpSpPr>
        <a:xfrm>
          <a:off x="0" y="0"/>
          <a:ext cx="0" cy="0"/>
          <a:chOff x="0" y="0"/>
          <a:chExt cx="0" cy="0"/>
        </a:xfrm>
      </p:grpSpPr>
      <p:sp>
        <p:nvSpPr>
          <p:cNvPr id="861" name="Google Shape;861;p12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62" name="Google Shape;862;p128"/>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63" name="Google Shape;863;p128"/>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864" name="Shape 864"/>
        <p:cNvGrpSpPr/>
        <p:nvPr/>
      </p:nvGrpSpPr>
      <p:grpSpPr>
        <a:xfrm>
          <a:off x="0" y="0"/>
          <a:ext cx="0" cy="0"/>
          <a:chOff x="0" y="0"/>
          <a:chExt cx="0" cy="0"/>
        </a:xfrm>
      </p:grpSpPr>
      <p:sp>
        <p:nvSpPr>
          <p:cNvPr id="865" name="Google Shape;865;p12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66" name="Google Shape;866;p129"/>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67" name="Google Shape;867;p129"/>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868" name="Shape 868"/>
        <p:cNvGrpSpPr/>
        <p:nvPr/>
      </p:nvGrpSpPr>
      <p:grpSpPr>
        <a:xfrm>
          <a:off x="0" y="0"/>
          <a:ext cx="0" cy="0"/>
          <a:chOff x="0" y="0"/>
          <a:chExt cx="0" cy="0"/>
        </a:xfrm>
      </p:grpSpPr>
      <p:sp>
        <p:nvSpPr>
          <p:cNvPr id="869" name="Google Shape;869;p13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70" name="Google Shape;870;p130"/>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1" name="Google Shape;871;p130"/>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872" name="Shape 872"/>
        <p:cNvGrpSpPr/>
        <p:nvPr/>
      </p:nvGrpSpPr>
      <p:grpSpPr>
        <a:xfrm>
          <a:off x="0" y="0"/>
          <a:ext cx="0" cy="0"/>
          <a:chOff x="0" y="0"/>
          <a:chExt cx="0" cy="0"/>
        </a:xfrm>
      </p:grpSpPr>
      <p:sp>
        <p:nvSpPr>
          <p:cNvPr id="873" name="Google Shape;873;p13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74" name="Google Shape;874;p131"/>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5" name="Google Shape;875;p131"/>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876" name="Google Shape;876;p131"/>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877" name="Google Shape;877;p131"/>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2" name="Shape 882"/>
        <p:cNvGrpSpPr/>
        <p:nvPr/>
      </p:nvGrpSpPr>
      <p:grpSpPr>
        <a:xfrm>
          <a:off x="0" y="0"/>
          <a:ext cx="0" cy="0"/>
          <a:chOff x="0" y="0"/>
          <a:chExt cx="0" cy="0"/>
        </a:xfrm>
      </p:grpSpPr>
      <p:sp>
        <p:nvSpPr>
          <p:cNvPr id="883" name="Google Shape;883;p133"/>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884" name="Google Shape;884;p1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885" name="Shape 885"/>
        <p:cNvGrpSpPr/>
        <p:nvPr/>
      </p:nvGrpSpPr>
      <p:grpSpPr>
        <a:xfrm>
          <a:off x="0" y="0"/>
          <a:ext cx="0" cy="0"/>
          <a:chOff x="0" y="0"/>
          <a:chExt cx="0" cy="0"/>
        </a:xfrm>
      </p:grpSpPr>
      <p:sp>
        <p:nvSpPr>
          <p:cNvPr id="886" name="Google Shape;886;p13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87" name="Google Shape;887;p134"/>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888" name="Shape 888"/>
        <p:cNvGrpSpPr/>
        <p:nvPr/>
      </p:nvGrpSpPr>
      <p:grpSpPr>
        <a:xfrm>
          <a:off x="0" y="0"/>
          <a:ext cx="0" cy="0"/>
          <a:chOff x="0" y="0"/>
          <a:chExt cx="0" cy="0"/>
        </a:xfrm>
      </p:grpSpPr>
      <p:sp>
        <p:nvSpPr>
          <p:cNvPr id="889" name="Google Shape;889;p13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90" name="Google Shape;890;p135"/>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891" name="Shape 891"/>
        <p:cNvGrpSpPr/>
        <p:nvPr/>
      </p:nvGrpSpPr>
      <p:grpSpPr>
        <a:xfrm>
          <a:off x="0" y="0"/>
          <a:ext cx="0" cy="0"/>
          <a:chOff x="0" y="0"/>
          <a:chExt cx="0" cy="0"/>
        </a:xfrm>
      </p:grpSpPr>
      <p:sp>
        <p:nvSpPr>
          <p:cNvPr id="892" name="Google Shape;892;p13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93" name="Google Shape;893;p136"/>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57" name="Shape 57"/>
        <p:cNvGrpSpPr/>
        <p:nvPr/>
      </p:nvGrpSpPr>
      <p:grpSpPr>
        <a:xfrm>
          <a:off x="0" y="0"/>
          <a:ext cx="0" cy="0"/>
          <a:chOff x="0" y="0"/>
          <a:chExt cx="0" cy="0"/>
        </a:xfrm>
      </p:grpSpPr>
      <p:sp>
        <p:nvSpPr>
          <p:cNvPr id="58" name="Google Shape;58;p1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9" name="Google Shape;59;p15"/>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894" name="Shape 894"/>
        <p:cNvGrpSpPr/>
        <p:nvPr/>
      </p:nvGrpSpPr>
      <p:grpSpPr>
        <a:xfrm>
          <a:off x="0" y="0"/>
          <a:ext cx="0" cy="0"/>
          <a:chOff x="0" y="0"/>
          <a:chExt cx="0" cy="0"/>
        </a:xfrm>
      </p:grpSpPr>
      <p:sp>
        <p:nvSpPr>
          <p:cNvPr id="895" name="Google Shape;895;p137"/>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6" name="Google Shape;896;p137"/>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7" name="Google Shape;897;p13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98" name="Google Shape;898;p137"/>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99" name="Google Shape;899;p137"/>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137"/>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137"/>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902" name="Shape 902"/>
        <p:cNvGrpSpPr/>
        <p:nvPr/>
      </p:nvGrpSpPr>
      <p:grpSpPr>
        <a:xfrm>
          <a:off x="0" y="0"/>
          <a:ext cx="0" cy="0"/>
          <a:chOff x="0" y="0"/>
          <a:chExt cx="0" cy="0"/>
        </a:xfrm>
      </p:grpSpPr>
      <p:sp>
        <p:nvSpPr>
          <p:cNvPr id="903" name="Google Shape;903;p138"/>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4" name="Google Shape;904;p138"/>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5" name="Google Shape;905;p13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06" name="Google Shape;906;p138"/>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907" name="Shape 907"/>
        <p:cNvGrpSpPr/>
        <p:nvPr/>
      </p:nvGrpSpPr>
      <p:grpSpPr>
        <a:xfrm>
          <a:off x="0" y="0"/>
          <a:ext cx="0" cy="0"/>
          <a:chOff x="0" y="0"/>
          <a:chExt cx="0" cy="0"/>
        </a:xfrm>
      </p:grpSpPr>
      <p:sp>
        <p:nvSpPr>
          <p:cNvPr id="908" name="Google Shape;908;p139"/>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09" name="Google Shape;909;p139"/>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0" name="Google Shape;910;p13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11" name="Google Shape;911;p139"/>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2" name="Google Shape;912;p139"/>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913" name="Google Shape;913;p139"/>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914" name="Google Shape;914;p139"/>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915" name="Shape 915"/>
        <p:cNvGrpSpPr/>
        <p:nvPr/>
      </p:nvGrpSpPr>
      <p:grpSpPr>
        <a:xfrm>
          <a:off x="0" y="0"/>
          <a:ext cx="0" cy="0"/>
          <a:chOff x="0" y="0"/>
          <a:chExt cx="0" cy="0"/>
        </a:xfrm>
      </p:grpSpPr>
      <p:sp>
        <p:nvSpPr>
          <p:cNvPr id="916" name="Google Shape;916;p140"/>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7" name="Google Shape;917;p140"/>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8" name="Google Shape;918;p140"/>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19" name="Google Shape;919;p14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920" name="Google Shape;920;p140"/>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21" name="Google Shape;921;p140"/>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22" name="Google Shape;922;p140"/>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923" name="Shape 923"/>
        <p:cNvGrpSpPr/>
        <p:nvPr/>
      </p:nvGrpSpPr>
      <p:grpSpPr>
        <a:xfrm>
          <a:off x="0" y="0"/>
          <a:ext cx="0" cy="0"/>
          <a:chOff x="0" y="0"/>
          <a:chExt cx="0" cy="0"/>
        </a:xfrm>
      </p:grpSpPr>
      <p:sp>
        <p:nvSpPr>
          <p:cNvPr id="924" name="Google Shape;924;p141"/>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25" name="Google Shape;925;p141"/>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26" name="Google Shape;926;p141"/>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27" name="Google Shape;927;p141"/>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928" name="Google Shape;928;p141"/>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929" name="Google Shape;929;p141"/>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930" name="Google Shape;930;p141"/>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931" name="Google Shape;931;p141"/>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2" name="Google Shape;932;p141"/>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3" name="Google Shape;933;p141"/>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934" name="Shape 934"/>
        <p:cNvGrpSpPr/>
        <p:nvPr/>
      </p:nvGrpSpPr>
      <p:grpSpPr>
        <a:xfrm>
          <a:off x="0" y="0"/>
          <a:ext cx="0" cy="0"/>
          <a:chOff x="0" y="0"/>
          <a:chExt cx="0" cy="0"/>
        </a:xfrm>
      </p:grpSpPr>
      <p:sp>
        <p:nvSpPr>
          <p:cNvPr id="935" name="Google Shape;935;p142"/>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6" name="Google Shape;936;p142"/>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7" name="Google Shape;937;p142"/>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38" name="Google Shape;938;p14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p:cSld name="CUSTOM_3_2_1_1">
    <p:spTree>
      <p:nvGrpSpPr>
        <p:cNvPr id="939" name="Shape 939"/>
        <p:cNvGrpSpPr/>
        <p:nvPr/>
      </p:nvGrpSpPr>
      <p:grpSpPr>
        <a:xfrm>
          <a:off x="0" y="0"/>
          <a:ext cx="0" cy="0"/>
          <a:chOff x="0" y="0"/>
          <a:chExt cx="0" cy="0"/>
        </a:xfrm>
      </p:grpSpPr>
      <p:sp>
        <p:nvSpPr>
          <p:cNvPr id="940" name="Google Shape;940;p143"/>
          <p:cNvSpPr txBox="1"/>
          <p:nvPr>
            <p:ph idx="1"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1" name="Google Shape;941;p143"/>
          <p:cNvSpPr txBox="1"/>
          <p:nvPr>
            <p:ph idx="2"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2" name="Google Shape;942;p143"/>
          <p:cNvSpPr txBox="1"/>
          <p:nvPr>
            <p:ph idx="3"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943" name="Google Shape;943;p143"/>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1</a:t>
            </a:r>
            <a:endParaRPr b="1" sz="2800">
              <a:solidFill>
                <a:schemeClr val="accent1"/>
              </a:solidFill>
              <a:latin typeface="Hanken Grotesk"/>
              <a:ea typeface="Hanken Grotesk"/>
              <a:cs typeface="Hanken Grotesk"/>
              <a:sym typeface="Hanken Grotesk"/>
            </a:endParaRPr>
          </a:p>
        </p:txBody>
      </p:sp>
      <p:sp>
        <p:nvSpPr>
          <p:cNvPr id="944" name="Google Shape;944;p143"/>
          <p:cNvSpPr/>
          <p:nvPr/>
        </p:nvSpPr>
        <p:spPr>
          <a:xfrm>
            <a:off x="4113597"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2</a:t>
            </a:r>
            <a:endParaRPr b="1" sz="2800">
              <a:solidFill>
                <a:schemeClr val="accent1"/>
              </a:solidFill>
              <a:latin typeface="Hanken Grotesk"/>
              <a:ea typeface="Hanken Grotesk"/>
              <a:cs typeface="Hanken Grotesk"/>
              <a:sym typeface="Hanken Grotesk"/>
            </a:endParaRPr>
          </a:p>
        </p:txBody>
      </p:sp>
      <p:sp>
        <p:nvSpPr>
          <p:cNvPr id="945" name="Google Shape;945;p143"/>
          <p:cNvSpPr/>
          <p:nvPr/>
        </p:nvSpPr>
        <p:spPr>
          <a:xfrm>
            <a:off x="6893399"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3</a:t>
            </a:r>
            <a:endParaRPr b="1" sz="2800">
              <a:solidFill>
                <a:schemeClr val="accent1"/>
              </a:solidFill>
              <a:latin typeface="Hanken Grotesk"/>
              <a:ea typeface="Hanken Grotesk"/>
              <a:cs typeface="Hanken Grotesk"/>
              <a:sym typeface="Hanken Grotesk"/>
            </a:endParaRPr>
          </a:p>
        </p:txBody>
      </p:sp>
      <p:sp>
        <p:nvSpPr>
          <p:cNvPr id="946" name="Google Shape;946;p14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947" name="Shape 947"/>
        <p:cNvGrpSpPr/>
        <p:nvPr/>
      </p:nvGrpSpPr>
      <p:grpSpPr>
        <a:xfrm>
          <a:off x="0" y="0"/>
          <a:ext cx="0" cy="0"/>
          <a:chOff x="0" y="0"/>
          <a:chExt cx="0" cy="0"/>
        </a:xfrm>
      </p:grpSpPr>
      <p:sp>
        <p:nvSpPr>
          <p:cNvPr id="948" name="Google Shape;948;p144"/>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49" name="Google Shape;949;p14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50" name="Google Shape;950;p144"/>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951" name="Google Shape;951;p144"/>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952" name="Google Shape;952;p144"/>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953" name="Google Shape;953;p144"/>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954" name="Google Shape;954;p144"/>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955" name="Shape 955"/>
        <p:cNvGrpSpPr/>
        <p:nvPr/>
      </p:nvGrpSpPr>
      <p:grpSpPr>
        <a:xfrm>
          <a:off x="0" y="0"/>
          <a:ext cx="0" cy="0"/>
          <a:chOff x="0" y="0"/>
          <a:chExt cx="0" cy="0"/>
        </a:xfrm>
      </p:grpSpPr>
      <p:sp>
        <p:nvSpPr>
          <p:cNvPr id="956" name="Google Shape;956;p145"/>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957" name="Google Shape;957;p145"/>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958" name="Google Shape;958;p145"/>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959" name="Google Shape;959;p145"/>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0" name="Google Shape;960;p145"/>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1" name="Google Shape;961;p145"/>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2" name="Google Shape;962;p145"/>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3" name="Google Shape;963;p145"/>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4" name="Google Shape;964;p145"/>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5" name="Google Shape;965;p14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966" name="Shape 966"/>
        <p:cNvGrpSpPr/>
        <p:nvPr/>
      </p:nvGrpSpPr>
      <p:grpSpPr>
        <a:xfrm>
          <a:off x="0" y="0"/>
          <a:ext cx="0" cy="0"/>
          <a:chOff x="0" y="0"/>
          <a:chExt cx="0" cy="0"/>
        </a:xfrm>
      </p:grpSpPr>
      <p:sp>
        <p:nvSpPr>
          <p:cNvPr id="967" name="Google Shape;967;p146"/>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68" name="Google Shape;968;p146"/>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9" name="Google Shape;969;p14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70" name="Google Shape;970;p146"/>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1" name="Google Shape;971;p146"/>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2" name="Google Shape;972;p146"/>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3" name="Google Shape;973;p146"/>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60" name="Shape 60"/>
        <p:cNvGrpSpPr/>
        <p:nvPr/>
      </p:nvGrpSpPr>
      <p:grpSpPr>
        <a:xfrm>
          <a:off x="0" y="0"/>
          <a:ext cx="0" cy="0"/>
          <a:chOff x="0" y="0"/>
          <a:chExt cx="0" cy="0"/>
        </a:xfrm>
      </p:grpSpPr>
      <p:sp>
        <p:nvSpPr>
          <p:cNvPr id="61" name="Google Shape;61;p1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2" name="Google Shape;62;p16"/>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974" name="Shape 974"/>
        <p:cNvGrpSpPr/>
        <p:nvPr/>
      </p:nvGrpSpPr>
      <p:grpSpPr>
        <a:xfrm>
          <a:off x="0" y="0"/>
          <a:ext cx="0" cy="0"/>
          <a:chOff x="0" y="0"/>
          <a:chExt cx="0" cy="0"/>
        </a:xfrm>
      </p:grpSpPr>
      <p:sp>
        <p:nvSpPr>
          <p:cNvPr id="975" name="Google Shape;975;p147"/>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6" name="Google Shape;976;p147"/>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77" name="Google Shape;977;p147"/>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8" name="Google Shape;978;p147"/>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9" name="Google Shape;979;p147"/>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0" name="Google Shape;980;p14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981" name="Google Shape;981;p147"/>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982" name="Shape 982"/>
        <p:cNvGrpSpPr/>
        <p:nvPr/>
      </p:nvGrpSpPr>
      <p:grpSpPr>
        <a:xfrm>
          <a:off x="0" y="0"/>
          <a:ext cx="0" cy="0"/>
          <a:chOff x="0" y="0"/>
          <a:chExt cx="0" cy="0"/>
        </a:xfrm>
      </p:grpSpPr>
      <p:sp>
        <p:nvSpPr>
          <p:cNvPr id="983" name="Google Shape;983;p148"/>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984" name="Google Shape;984;p148"/>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85" name="Google Shape;985;p148"/>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86" name="Google Shape;986;p148"/>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87" name="Google Shape;987;p148"/>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88" name="Google Shape;988;p148"/>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89" name="Google Shape;989;p148"/>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90" name="Google Shape;990;p148"/>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91" name="Google Shape;991;p148"/>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992" name="Google Shape;992;p148"/>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993" name="Google Shape;993;p148"/>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148"/>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148"/>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996" name="Shape 996"/>
        <p:cNvGrpSpPr/>
        <p:nvPr/>
      </p:nvGrpSpPr>
      <p:grpSpPr>
        <a:xfrm>
          <a:off x="0" y="0"/>
          <a:ext cx="0" cy="0"/>
          <a:chOff x="0" y="0"/>
          <a:chExt cx="0" cy="0"/>
        </a:xfrm>
      </p:grpSpPr>
      <p:sp>
        <p:nvSpPr>
          <p:cNvPr id="997" name="Google Shape;997;p149"/>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98" name="Google Shape;998;p149"/>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999" name="Google Shape;999;p149"/>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00" name="Google Shape;1000;p149"/>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01" name="Google Shape;1001;p149"/>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1002" name="Shape 1002"/>
        <p:cNvGrpSpPr/>
        <p:nvPr/>
      </p:nvGrpSpPr>
      <p:grpSpPr>
        <a:xfrm>
          <a:off x="0" y="0"/>
          <a:ext cx="0" cy="0"/>
          <a:chOff x="0" y="0"/>
          <a:chExt cx="0" cy="0"/>
        </a:xfrm>
      </p:grpSpPr>
      <p:sp>
        <p:nvSpPr>
          <p:cNvPr id="1003" name="Google Shape;1003;p15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4" name="Google Shape;1004;p150"/>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05" name="Google Shape;1005;p150"/>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1006" name="Shape 1006"/>
        <p:cNvGrpSpPr/>
        <p:nvPr/>
      </p:nvGrpSpPr>
      <p:grpSpPr>
        <a:xfrm>
          <a:off x="0" y="0"/>
          <a:ext cx="0" cy="0"/>
          <a:chOff x="0" y="0"/>
          <a:chExt cx="0" cy="0"/>
        </a:xfrm>
      </p:grpSpPr>
      <p:sp>
        <p:nvSpPr>
          <p:cNvPr id="1007" name="Google Shape;1007;p15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8" name="Google Shape;1008;p151"/>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09" name="Google Shape;1009;p151"/>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1010" name="Shape 1010"/>
        <p:cNvGrpSpPr/>
        <p:nvPr/>
      </p:nvGrpSpPr>
      <p:grpSpPr>
        <a:xfrm>
          <a:off x="0" y="0"/>
          <a:ext cx="0" cy="0"/>
          <a:chOff x="0" y="0"/>
          <a:chExt cx="0" cy="0"/>
        </a:xfrm>
      </p:grpSpPr>
      <p:sp>
        <p:nvSpPr>
          <p:cNvPr id="1011" name="Google Shape;1011;p15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12" name="Google Shape;1012;p152"/>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3" name="Google Shape;1013;p152"/>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1014" name="Shape 1014"/>
        <p:cNvGrpSpPr/>
        <p:nvPr/>
      </p:nvGrpSpPr>
      <p:grpSpPr>
        <a:xfrm>
          <a:off x="0" y="0"/>
          <a:ext cx="0" cy="0"/>
          <a:chOff x="0" y="0"/>
          <a:chExt cx="0" cy="0"/>
        </a:xfrm>
      </p:grpSpPr>
      <p:sp>
        <p:nvSpPr>
          <p:cNvPr id="1015" name="Google Shape;1015;p15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16" name="Google Shape;1016;p153"/>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7" name="Google Shape;1017;p153"/>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18" name="Google Shape;1018;p153"/>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19" name="Google Shape;1019;p153"/>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3_1_2">
    <p:spTree>
      <p:nvGrpSpPr>
        <p:cNvPr id="1020" name="Shape 1020"/>
        <p:cNvGrpSpPr/>
        <p:nvPr/>
      </p:nvGrpSpPr>
      <p:grpSpPr>
        <a:xfrm>
          <a:off x="0" y="0"/>
          <a:ext cx="0" cy="0"/>
          <a:chOff x="0" y="0"/>
          <a:chExt cx="0" cy="0"/>
        </a:xfrm>
      </p:grpSpPr>
      <p:sp>
        <p:nvSpPr>
          <p:cNvPr id="1021" name="Google Shape;1021;p15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22" name="Google Shape;1022;p154"/>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23" name="Google Shape;1023;p154"/>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024" name="Google Shape;1024;p154"/>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25" name="Google Shape;1025;p154"/>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1">
  <p:cSld name="CUSTOM_2_1_1">
    <p:spTree>
      <p:nvGrpSpPr>
        <p:cNvPr id="1026" name="Shape 1026"/>
        <p:cNvGrpSpPr/>
        <p:nvPr/>
      </p:nvGrpSpPr>
      <p:grpSpPr>
        <a:xfrm>
          <a:off x="0" y="0"/>
          <a:ext cx="0" cy="0"/>
          <a:chOff x="0" y="0"/>
          <a:chExt cx="0" cy="0"/>
        </a:xfrm>
      </p:grpSpPr>
      <p:sp>
        <p:nvSpPr>
          <p:cNvPr id="1027" name="Google Shape;1027;p155"/>
          <p:cNvSpPr txBox="1"/>
          <p:nvPr>
            <p:ph type="title"/>
          </p:nvPr>
        </p:nvSpPr>
        <p:spPr>
          <a:xfrm>
            <a:off x="693575" y="440975"/>
            <a:ext cx="5703300" cy="921000"/>
          </a:xfrm>
          <a:prstGeom prst="rect">
            <a:avLst/>
          </a:prstGeom>
        </p:spPr>
        <p:txBody>
          <a:bodyPr anchorCtr="0" anchor="ctr"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028" name="Google Shape;1028;p155"/>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029" name="Google Shape;1029;p155"/>
          <p:cNvSpPr/>
          <p:nvPr>
            <p:ph idx="2" type="pic"/>
          </p:nvPr>
        </p:nvSpPr>
        <p:spPr>
          <a:xfrm>
            <a:off x="5071100" y="1185325"/>
            <a:ext cx="3615600" cy="3297600"/>
          </a:xfrm>
          <a:prstGeom prst="rect">
            <a:avLst/>
          </a:prstGeom>
          <a:noFill/>
          <a:ln>
            <a:noFill/>
          </a:ln>
        </p:spPr>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4_1">
    <p:spTree>
      <p:nvGrpSpPr>
        <p:cNvPr id="1030" name="Shape 1030"/>
        <p:cNvGrpSpPr/>
        <p:nvPr/>
      </p:nvGrpSpPr>
      <p:grpSpPr>
        <a:xfrm>
          <a:off x="0" y="0"/>
          <a:ext cx="0" cy="0"/>
          <a:chOff x="0" y="0"/>
          <a:chExt cx="0" cy="0"/>
        </a:xfrm>
      </p:grpSpPr>
      <p:sp>
        <p:nvSpPr>
          <p:cNvPr id="1031" name="Google Shape;1031;p156"/>
          <p:cNvSpPr/>
          <p:nvPr/>
        </p:nvSpPr>
        <p:spPr>
          <a:xfrm>
            <a:off x="431725" y="445025"/>
            <a:ext cx="5994600" cy="424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156"/>
          <p:cNvSpPr txBox="1"/>
          <p:nvPr>
            <p:ph type="title"/>
          </p:nvPr>
        </p:nvSpPr>
        <p:spPr>
          <a:xfrm>
            <a:off x="639600" y="443850"/>
            <a:ext cx="5711400" cy="922200"/>
          </a:xfrm>
          <a:prstGeom prst="rect">
            <a:avLst/>
          </a:prstGeom>
        </p:spPr>
        <p:txBody>
          <a:bodyPr anchorCtr="0" anchor="ctr"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033" name="Google Shape;1033;p156"/>
          <p:cNvSpPr txBox="1"/>
          <p:nvPr>
            <p:ph idx="1" type="body"/>
          </p:nvPr>
        </p:nvSpPr>
        <p:spPr>
          <a:xfrm>
            <a:off x="639675" y="2072075"/>
            <a:ext cx="5538900" cy="22506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034" name="Google Shape;1034;p156"/>
          <p:cNvSpPr txBox="1"/>
          <p:nvPr>
            <p:ph idx="2" type="subTitle"/>
          </p:nvPr>
        </p:nvSpPr>
        <p:spPr>
          <a:xfrm>
            <a:off x="639600" y="1311975"/>
            <a:ext cx="5538900" cy="4635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63" name="Shape 63"/>
        <p:cNvGrpSpPr/>
        <p:nvPr/>
      </p:nvGrpSpPr>
      <p:grpSpPr>
        <a:xfrm>
          <a:off x="0" y="0"/>
          <a:ext cx="0" cy="0"/>
          <a:chOff x="0" y="0"/>
          <a:chExt cx="0" cy="0"/>
        </a:xfrm>
      </p:grpSpPr>
      <p:sp>
        <p:nvSpPr>
          <p:cNvPr id="64" name="Google Shape;64;p1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5" name="Google Shape;65;p17"/>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39" name="Shape 1039"/>
        <p:cNvGrpSpPr/>
        <p:nvPr/>
      </p:nvGrpSpPr>
      <p:grpSpPr>
        <a:xfrm>
          <a:off x="0" y="0"/>
          <a:ext cx="0" cy="0"/>
          <a:chOff x="0" y="0"/>
          <a:chExt cx="0" cy="0"/>
        </a:xfrm>
      </p:grpSpPr>
      <p:sp>
        <p:nvSpPr>
          <p:cNvPr id="1040" name="Google Shape;1040;p158"/>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1041" name="Google Shape;1041;p15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1042" name="Shape 1042"/>
        <p:cNvGrpSpPr/>
        <p:nvPr/>
      </p:nvGrpSpPr>
      <p:grpSpPr>
        <a:xfrm>
          <a:off x="0" y="0"/>
          <a:ext cx="0" cy="0"/>
          <a:chOff x="0" y="0"/>
          <a:chExt cx="0" cy="0"/>
        </a:xfrm>
      </p:grpSpPr>
      <p:sp>
        <p:nvSpPr>
          <p:cNvPr id="1043" name="Google Shape;1043;p15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44" name="Google Shape;1044;p159"/>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1045" name="Shape 1045"/>
        <p:cNvGrpSpPr/>
        <p:nvPr/>
      </p:nvGrpSpPr>
      <p:grpSpPr>
        <a:xfrm>
          <a:off x="0" y="0"/>
          <a:ext cx="0" cy="0"/>
          <a:chOff x="0" y="0"/>
          <a:chExt cx="0" cy="0"/>
        </a:xfrm>
      </p:grpSpPr>
      <p:sp>
        <p:nvSpPr>
          <p:cNvPr id="1046" name="Google Shape;1046;p16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47" name="Google Shape;1047;p160"/>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1048" name="Shape 1048"/>
        <p:cNvGrpSpPr/>
        <p:nvPr/>
      </p:nvGrpSpPr>
      <p:grpSpPr>
        <a:xfrm>
          <a:off x="0" y="0"/>
          <a:ext cx="0" cy="0"/>
          <a:chOff x="0" y="0"/>
          <a:chExt cx="0" cy="0"/>
        </a:xfrm>
      </p:grpSpPr>
      <p:sp>
        <p:nvSpPr>
          <p:cNvPr id="1049" name="Google Shape;1049;p16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50" name="Google Shape;1050;p161"/>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1051" name="Shape 1051"/>
        <p:cNvGrpSpPr/>
        <p:nvPr/>
      </p:nvGrpSpPr>
      <p:grpSpPr>
        <a:xfrm>
          <a:off x="0" y="0"/>
          <a:ext cx="0" cy="0"/>
          <a:chOff x="0" y="0"/>
          <a:chExt cx="0" cy="0"/>
        </a:xfrm>
      </p:grpSpPr>
      <p:sp>
        <p:nvSpPr>
          <p:cNvPr id="1052" name="Google Shape;1052;p162"/>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3" name="Google Shape;1053;p162"/>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4" name="Google Shape;1054;p16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55" name="Google Shape;1055;p162"/>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6" name="Google Shape;1056;p162"/>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162"/>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162"/>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1059" name="Shape 1059"/>
        <p:cNvGrpSpPr/>
        <p:nvPr/>
      </p:nvGrpSpPr>
      <p:grpSpPr>
        <a:xfrm>
          <a:off x="0" y="0"/>
          <a:ext cx="0" cy="0"/>
          <a:chOff x="0" y="0"/>
          <a:chExt cx="0" cy="0"/>
        </a:xfrm>
      </p:grpSpPr>
      <p:sp>
        <p:nvSpPr>
          <p:cNvPr id="1060" name="Google Shape;1060;p163"/>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1" name="Google Shape;1061;p163"/>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2" name="Google Shape;1062;p16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63" name="Google Shape;1063;p163"/>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1064" name="Shape 1064"/>
        <p:cNvGrpSpPr/>
        <p:nvPr/>
      </p:nvGrpSpPr>
      <p:grpSpPr>
        <a:xfrm>
          <a:off x="0" y="0"/>
          <a:ext cx="0" cy="0"/>
          <a:chOff x="0" y="0"/>
          <a:chExt cx="0" cy="0"/>
        </a:xfrm>
      </p:grpSpPr>
      <p:sp>
        <p:nvSpPr>
          <p:cNvPr id="1065" name="Google Shape;1065;p164"/>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6" name="Google Shape;1066;p164"/>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7" name="Google Shape;1067;p16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068" name="Google Shape;1068;p164"/>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9" name="Google Shape;1069;p164"/>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1070" name="Google Shape;1070;p164"/>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1071" name="Google Shape;1071;p164"/>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1072" name="Shape 1072"/>
        <p:cNvGrpSpPr/>
        <p:nvPr/>
      </p:nvGrpSpPr>
      <p:grpSpPr>
        <a:xfrm>
          <a:off x="0" y="0"/>
          <a:ext cx="0" cy="0"/>
          <a:chOff x="0" y="0"/>
          <a:chExt cx="0" cy="0"/>
        </a:xfrm>
      </p:grpSpPr>
      <p:sp>
        <p:nvSpPr>
          <p:cNvPr id="1073" name="Google Shape;1073;p165"/>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4" name="Google Shape;1074;p165"/>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5" name="Google Shape;1075;p165"/>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76" name="Google Shape;1076;p16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1077" name="Google Shape;1077;p165"/>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1078" name="Google Shape;1078;p165"/>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1079" name="Google Shape;1079;p165"/>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1080" name="Shape 1080"/>
        <p:cNvGrpSpPr/>
        <p:nvPr/>
      </p:nvGrpSpPr>
      <p:grpSpPr>
        <a:xfrm>
          <a:off x="0" y="0"/>
          <a:ext cx="0" cy="0"/>
          <a:chOff x="0" y="0"/>
          <a:chExt cx="0" cy="0"/>
        </a:xfrm>
      </p:grpSpPr>
      <p:sp>
        <p:nvSpPr>
          <p:cNvPr id="1081" name="Google Shape;1081;p166"/>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2" name="Google Shape;1082;p166"/>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083" name="Google Shape;1083;p166"/>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084" name="Google Shape;1084;p166"/>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1085" name="Google Shape;1085;p166"/>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1086" name="Google Shape;1086;p166"/>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1087" name="Google Shape;1087;p166"/>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1088" name="Google Shape;1088;p166"/>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89" name="Google Shape;1089;p166"/>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0" name="Google Shape;1090;p166"/>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1091" name="Shape 1091"/>
        <p:cNvGrpSpPr/>
        <p:nvPr/>
      </p:nvGrpSpPr>
      <p:grpSpPr>
        <a:xfrm>
          <a:off x="0" y="0"/>
          <a:ext cx="0" cy="0"/>
          <a:chOff x="0" y="0"/>
          <a:chExt cx="0" cy="0"/>
        </a:xfrm>
      </p:grpSpPr>
      <p:sp>
        <p:nvSpPr>
          <p:cNvPr id="1092" name="Google Shape;1092;p167"/>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3" name="Google Shape;1093;p167"/>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4" name="Google Shape;1094;p167"/>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95" name="Google Shape;1095;p16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66" name="Shape 66"/>
        <p:cNvGrpSpPr/>
        <p:nvPr/>
      </p:nvGrpSpPr>
      <p:grpSpPr>
        <a:xfrm>
          <a:off x="0" y="0"/>
          <a:ext cx="0" cy="0"/>
          <a:chOff x="0" y="0"/>
          <a:chExt cx="0" cy="0"/>
        </a:xfrm>
      </p:grpSpPr>
      <p:sp>
        <p:nvSpPr>
          <p:cNvPr id="67" name="Google Shape;67;p18"/>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8" name="Google Shape;68;p18"/>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9" name="Google Shape;69;p1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0" name="Google Shape;70;p18"/>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p:cSld name="CUSTOM_3_2_1_1">
    <p:spTree>
      <p:nvGrpSpPr>
        <p:cNvPr id="1096" name="Shape 1096"/>
        <p:cNvGrpSpPr/>
        <p:nvPr/>
      </p:nvGrpSpPr>
      <p:grpSpPr>
        <a:xfrm>
          <a:off x="0" y="0"/>
          <a:ext cx="0" cy="0"/>
          <a:chOff x="0" y="0"/>
          <a:chExt cx="0" cy="0"/>
        </a:xfrm>
      </p:grpSpPr>
      <p:sp>
        <p:nvSpPr>
          <p:cNvPr id="1097" name="Google Shape;1097;p168"/>
          <p:cNvSpPr txBox="1"/>
          <p:nvPr>
            <p:ph idx="1"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098" name="Google Shape;1098;p168"/>
          <p:cNvSpPr txBox="1"/>
          <p:nvPr>
            <p:ph idx="2"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099" name="Google Shape;1099;p168"/>
          <p:cNvSpPr txBox="1"/>
          <p:nvPr>
            <p:ph idx="3"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100" name="Google Shape;1100;p168"/>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1</a:t>
            </a:r>
            <a:endParaRPr b="1" sz="2800">
              <a:solidFill>
                <a:schemeClr val="accent1"/>
              </a:solidFill>
              <a:latin typeface="Hanken Grotesk"/>
              <a:ea typeface="Hanken Grotesk"/>
              <a:cs typeface="Hanken Grotesk"/>
              <a:sym typeface="Hanken Grotesk"/>
            </a:endParaRPr>
          </a:p>
        </p:txBody>
      </p:sp>
      <p:sp>
        <p:nvSpPr>
          <p:cNvPr id="1101" name="Google Shape;1101;p168"/>
          <p:cNvSpPr/>
          <p:nvPr/>
        </p:nvSpPr>
        <p:spPr>
          <a:xfrm>
            <a:off x="4113597"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2</a:t>
            </a:r>
            <a:endParaRPr b="1" sz="2800">
              <a:solidFill>
                <a:schemeClr val="accent1"/>
              </a:solidFill>
              <a:latin typeface="Hanken Grotesk"/>
              <a:ea typeface="Hanken Grotesk"/>
              <a:cs typeface="Hanken Grotesk"/>
              <a:sym typeface="Hanken Grotesk"/>
            </a:endParaRPr>
          </a:p>
        </p:txBody>
      </p:sp>
      <p:sp>
        <p:nvSpPr>
          <p:cNvPr id="1102" name="Google Shape;1102;p168"/>
          <p:cNvSpPr/>
          <p:nvPr/>
        </p:nvSpPr>
        <p:spPr>
          <a:xfrm>
            <a:off x="6893399"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2800">
                <a:solidFill>
                  <a:schemeClr val="accent1"/>
                </a:solidFill>
                <a:latin typeface="Hanken Grotesk"/>
                <a:ea typeface="Hanken Grotesk"/>
                <a:cs typeface="Hanken Grotesk"/>
                <a:sym typeface="Hanken Grotesk"/>
              </a:rPr>
              <a:t>3</a:t>
            </a:r>
            <a:endParaRPr b="1" sz="2800">
              <a:solidFill>
                <a:schemeClr val="accent1"/>
              </a:solidFill>
              <a:latin typeface="Hanken Grotesk"/>
              <a:ea typeface="Hanken Grotesk"/>
              <a:cs typeface="Hanken Grotesk"/>
              <a:sym typeface="Hanken Grotesk"/>
            </a:endParaRPr>
          </a:p>
        </p:txBody>
      </p:sp>
      <p:sp>
        <p:nvSpPr>
          <p:cNvPr id="1103" name="Google Shape;1103;p16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1104" name="Shape 1104"/>
        <p:cNvGrpSpPr/>
        <p:nvPr/>
      </p:nvGrpSpPr>
      <p:grpSpPr>
        <a:xfrm>
          <a:off x="0" y="0"/>
          <a:ext cx="0" cy="0"/>
          <a:chOff x="0" y="0"/>
          <a:chExt cx="0" cy="0"/>
        </a:xfrm>
      </p:grpSpPr>
      <p:sp>
        <p:nvSpPr>
          <p:cNvPr id="1105" name="Google Shape;1105;p169"/>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06" name="Google Shape;1106;p16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07" name="Google Shape;1107;p169"/>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1108" name="Google Shape;1108;p169"/>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1109" name="Google Shape;1109;p169"/>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1110" name="Google Shape;1110;p169"/>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11" name="Google Shape;1111;p169"/>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1112" name="Shape 1112"/>
        <p:cNvGrpSpPr/>
        <p:nvPr/>
      </p:nvGrpSpPr>
      <p:grpSpPr>
        <a:xfrm>
          <a:off x="0" y="0"/>
          <a:ext cx="0" cy="0"/>
          <a:chOff x="0" y="0"/>
          <a:chExt cx="0" cy="0"/>
        </a:xfrm>
      </p:grpSpPr>
      <p:sp>
        <p:nvSpPr>
          <p:cNvPr id="1113" name="Google Shape;1113;p170"/>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1114" name="Google Shape;1114;p170"/>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1115" name="Google Shape;1115;p170"/>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1116" name="Google Shape;1116;p170"/>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7" name="Google Shape;1117;p170"/>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8" name="Google Shape;1118;p170"/>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19" name="Google Shape;1119;p170"/>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0" name="Google Shape;1120;p170"/>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1" name="Google Shape;1121;p170"/>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2" name="Google Shape;1122;p17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1123" name="Shape 1123"/>
        <p:cNvGrpSpPr/>
        <p:nvPr/>
      </p:nvGrpSpPr>
      <p:grpSpPr>
        <a:xfrm>
          <a:off x="0" y="0"/>
          <a:ext cx="0" cy="0"/>
          <a:chOff x="0" y="0"/>
          <a:chExt cx="0" cy="0"/>
        </a:xfrm>
      </p:grpSpPr>
      <p:sp>
        <p:nvSpPr>
          <p:cNvPr id="1124" name="Google Shape;1124;p171"/>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25" name="Google Shape;1125;p171"/>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6" name="Google Shape;1126;p17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27" name="Google Shape;1127;p171"/>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28" name="Google Shape;1128;p171"/>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29" name="Google Shape;1129;p171"/>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30" name="Google Shape;1130;p171"/>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1131" name="Shape 1131"/>
        <p:cNvGrpSpPr/>
        <p:nvPr/>
      </p:nvGrpSpPr>
      <p:grpSpPr>
        <a:xfrm>
          <a:off x="0" y="0"/>
          <a:ext cx="0" cy="0"/>
          <a:chOff x="0" y="0"/>
          <a:chExt cx="0" cy="0"/>
        </a:xfrm>
      </p:grpSpPr>
      <p:sp>
        <p:nvSpPr>
          <p:cNvPr id="1132" name="Google Shape;1132;p172"/>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33" name="Google Shape;1133;p172"/>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34" name="Google Shape;1134;p172"/>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5" name="Google Shape;1135;p172"/>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6" name="Google Shape;1136;p172"/>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7" name="Google Shape;1137;p17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38" name="Google Shape;1138;p172"/>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1139" name="Shape 1139"/>
        <p:cNvGrpSpPr/>
        <p:nvPr/>
      </p:nvGrpSpPr>
      <p:grpSpPr>
        <a:xfrm>
          <a:off x="0" y="0"/>
          <a:ext cx="0" cy="0"/>
          <a:chOff x="0" y="0"/>
          <a:chExt cx="0" cy="0"/>
        </a:xfrm>
      </p:grpSpPr>
      <p:sp>
        <p:nvSpPr>
          <p:cNvPr id="1140" name="Google Shape;1140;p173"/>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141" name="Google Shape;1141;p173"/>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2" name="Google Shape;1142;p173"/>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43" name="Google Shape;1143;p173"/>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4" name="Google Shape;1144;p173"/>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5" name="Google Shape;1145;p173"/>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46" name="Google Shape;1146;p173"/>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147" name="Google Shape;1147;p173"/>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8" name="Google Shape;1148;p173"/>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49" name="Google Shape;1149;p173"/>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150" name="Google Shape;1150;p173"/>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173"/>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173"/>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1153" name="Shape 1153"/>
        <p:cNvGrpSpPr/>
        <p:nvPr/>
      </p:nvGrpSpPr>
      <p:grpSpPr>
        <a:xfrm>
          <a:off x="0" y="0"/>
          <a:ext cx="0" cy="0"/>
          <a:chOff x="0" y="0"/>
          <a:chExt cx="0" cy="0"/>
        </a:xfrm>
      </p:grpSpPr>
      <p:sp>
        <p:nvSpPr>
          <p:cNvPr id="1154" name="Google Shape;1154;p174"/>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55" name="Google Shape;1155;p174"/>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56" name="Google Shape;1156;p174"/>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57" name="Google Shape;1157;p174"/>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58" name="Google Shape;1158;p174"/>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1159" name="Shape 1159"/>
        <p:cNvGrpSpPr/>
        <p:nvPr/>
      </p:nvGrpSpPr>
      <p:grpSpPr>
        <a:xfrm>
          <a:off x="0" y="0"/>
          <a:ext cx="0" cy="0"/>
          <a:chOff x="0" y="0"/>
          <a:chExt cx="0" cy="0"/>
        </a:xfrm>
      </p:grpSpPr>
      <p:sp>
        <p:nvSpPr>
          <p:cNvPr id="1160" name="Google Shape;1160;p17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1" name="Google Shape;1161;p175"/>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62" name="Google Shape;1162;p175"/>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1163" name="Shape 1163"/>
        <p:cNvGrpSpPr/>
        <p:nvPr/>
      </p:nvGrpSpPr>
      <p:grpSpPr>
        <a:xfrm>
          <a:off x="0" y="0"/>
          <a:ext cx="0" cy="0"/>
          <a:chOff x="0" y="0"/>
          <a:chExt cx="0" cy="0"/>
        </a:xfrm>
      </p:grpSpPr>
      <p:sp>
        <p:nvSpPr>
          <p:cNvPr id="1164" name="Google Shape;1164;p17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5" name="Google Shape;1165;p176"/>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66" name="Google Shape;1166;p176"/>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1167" name="Shape 1167"/>
        <p:cNvGrpSpPr/>
        <p:nvPr/>
      </p:nvGrpSpPr>
      <p:grpSpPr>
        <a:xfrm>
          <a:off x="0" y="0"/>
          <a:ext cx="0" cy="0"/>
          <a:chOff x="0" y="0"/>
          <a:chExt cx="0" cy="0"/>
        </a:xfrm>
      </p:grpSpPr>
      <p:sp>
        <p:nvSpPr>
          <p:cNvPr id="1168" name="Google Shape;1168;p17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69" name="Google Shape;1169;p177"/>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0" name="Google Shape;1170;p177"/>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71" name="Shape 71"/>
        <p:cNvGrpSpPr/>
        <p:nvPr/>
      </p:nvGrpSpPr>
      <p:grpSpPr>
        <a:xfrm>
          <a:off x="0" y="0"/>
          <a:ext cx="0" cy="0"/>
          <a:chOff x="0" y="0"/>
          <a:chExt cx="0" cy="0"/>
        </a:xfrm>
      </p:grpSpPr>
      <p:sp>
        <p:nvSpPr>
          <p:cNvPr id="72" name="Google Shape;72;p19"/>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3" name="Google Shape;73;p19"/>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4" name="Google Shape;74;p1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75" name="Google Shape;75;p19"/>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1171" name="Shape 1171"/>
        <p:cNvGrpSpPr/>
        <p:nvPr/>
      </p:nvGrpSpPr>
      <p:grpSpPr>
        <a:xfrm>
          <a:off x="0" y="0"/>
          <a:ext cx="0" cy="0"/>
          <a:chOff x="0" y="0"/>
          <a:chExt cx="0" cy="0"/>
        </a:xfrm>
      </p:grpSpPr>
      <p:sp>
        <p:nvSpPr>
          <p:cNvPr id="1172" name="Google Shape;1172;p17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73" name="Google Shape;1173;p178"/>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4" name="Google Shape;1174;p178"/>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75" name="Google Shape;1175;p178"/>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76" name="Google Shape;1176;p178"/>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3_1_2">
    <p:spTree>
      <p:nvGrpSpPr>
        <p:cNvPr id="1177" name="Shape 1177"/>
        <p:cNvGrpSpPr/>
        <p:nvPr/>
      </p:nvGrpSpPr>
      <p:grpSpPr>
        <a:xfrm>
          <a:off x="0" y="0"/>
          <a:ext cx="0" cy="0"/>
          <a:chOff x="0" y="0"/>
          <a:chExt cx="0" cy="0"/>
        </a:xfrm>
      </p:grpSpPr>
      <p:sp>
        <p:nvSpPr>
          <p:cNvPr id="1178" name="Google Shape;1178;p17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179" name="Google Shape;1179;p179"/>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80" name="Google Shape;1180;p179"/>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181" name="Google Shape;1181;p179"/>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82" name="Google Shape;1182;p179"/>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1">
  <p:cSld name="CUSTOM_2_1_1">
    <p:spTree>
      <p:nvGrpSpPr>
        <p:cNvPr id="1183" name="Shape 1183"/>
        <p:cNvGrpSpPr/>
        <p:nvPr/>
      </p:nvGrpSpPr>
      <p:grpSpPr>
        <a:xfrm>
          <a:off x="0" y="0"/>
          <a:ext cx="0" cy="0"/>
          <a:chOff x="0" y="0"/>
          <a:chExt cx="0" cy="0"/>
        </a:xfrm>
      </p:grpSpPr>
      <p:sp>
        <p:nvSpPr>
          <p:cNvPr id="1184" name="Google Shape;1184;p180"/>
          <p:cNvSpPr txBox="1"/>
          <p:nvPr>
            <p:ph type="title"/>
          </p:nvPr>
        </p:nvSpPr>
        <p:spPr>
          <a:xfrm>
            <a:off x="693575" y="440975"/>
            <a:ext cx="5703300" cy="921000"/>
          </a:xfrm>
          <a:prstGeom prst="rect">
            <a:avLst/>
          </a:prstGeom>
        </p:spPr>
        <p:txBody>
          <a:bodyPr anchorCtr="0" anchor="ctr"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185" name="Google Shape;1185;p180"/>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1186" name="Google Shape;1186;p180"/>
          <p:cNvSpPr/>
          <p:nvPr>
            <p:ph idx="2" type="pic"/>
          </p:nvPr>
        </p:nvSpPr>
        <p:spPr>
          <a:xfrm>
            <a:off x="5071100" y="1185325"/>
            <a:ext cx="3615600" cy="3297600"/>
          </a:xfrm>
          <a:prstGeom prst="rect">
            <a:avLst/>
          </a:prstGeom>
          <a:noFill/>
          <a:ln>
            <a:noFill/>
          </a:ln>
        </p:spPr>
      </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4_1">
    <p:spTree>
      <p:nvGrpSpPr>
        <p:cNvPr id="1187" name="Shape 1187"/>
        <p:cNvGrpSpPr/>
        <p:nvPr/>
      </p:nvGrpSpPr>
      <p:grpSpPr>
        <a:xfrm>
          <a:off x="0" y="0"/>
          <a:ext cx="0" cy="0"/>
          <a:chOff x="0" y="0"/>
          <a:chExt cx="0" cy="0"/>
        </a:xfrm>
      </p:grpSpPr>
      <p:sp>
        <p:nvSpPr>
          <p:cNvPr id="1188" name="Google Shape;1188;p181"/>
          <p:cNvSpPr/>
          <p:nvPr/>
        </p:nvSpPr>
        <p:spPr>
          <a:xfrm>
            <a:off x="431725" y="445025"/>
            <a:ext cx="5994600" cy="4240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181"/>
          <p:cNvSpPr txBox="1"/>
          <p:nvPr>
            <p:ph type="title"/>
          </p:nvPr>
        </p:nvSpPr>
        <p:spPr>
          <a:xfrm>
            <a:off x="639600" y="443850"/>
            <a:ext cx="5711400" cy="922200"/>
          </a:xfrm>
          <a:prstGeom prst="rect">
            <a:avLst/>
          </a:prstGeom>
        </p:spPr>
        <p:txBody>
          <a:bodyPr anchorCtr="0" anchor="ctr"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190" name="Google Shape;1190;p181"/>
          <p:cNvSpPr txBox="1"/>
          <p:nvPr>
            <p:ph idx="1" type="body"/>
          </p:nvPr>
        </p:nvSpPr>
        <p:spPr>
          <a:xfrm>
            <a:off x="639675" y="2072075"/>
            <a:ext cx="5538900" cy="22506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191" name="Google Shape;1191;p181"/>
          <p:cNvSpPr txBox="1"/>
          <p:nvPr>
            <p:ph idx="2" type="subTitle"/>
          </p:nvPr>
        </p:nvSpPr>
        <p:spPr>
          <a:xfrm>
            <a:off x="639600" y="1311975"/>
            <a:ext cx="5538900" cy="4635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400"/>
              <a:buNone/>
              <a:defRPr>
                <a:solidFill>
                  <a:schemeClr val="dk1"/>
                </a:solidFill>
              </a:defRPr>
            </a:lvl2pPr>
            <a:lvl3pPr lvl="2">
              <a:spcBef>
                <a:spcPts val="0"/>
              </a:spcBef>
              <a:spcAft>
                <a:spcPts val="0"/>
              </a:spcAft>
              <a:buClr>
                <a:schemeClr val="dk1"/>
              </a:buClr>
              <a:buSzPts val="1400"/>
              <a:buNone/>
              <a:defRPr>
                <a:solidFill>
                  <a:schemeClr val="dk1"/>
                </a:solidFill>
              </a:defRPr>
            </a:lvl3pPr>
            <a:lvl4pPr lvl="3">
              <a:spcBef>
                <a:spcPts val="0"/>
              </a:spcBef>
              <a:spcAft>
                <a:spcPts val="0"/>
              </a:spcAft>
              <a:buClr>
                <a:schemeClr val="dk1"/>
              </a:buClr>
              <a:buSzPts val="1400"/>
              <a:buNone/>
              <a:defRPr>
                <a:solidFill>
                  <a:schemeClr val="dk1"/>
                </a:solidFill>
              </a:defRPr>
            </a:lvl4pPr>
            <a:lvl5pPr lvl="4">
              <a:spcBef>
                <a:spcPts val="0"/>
              </a:spcBef>
              <a:spcAft>
                <a:spcPts val="0"/>
              </a:spcAft>
              <a:buClr>
                <a:schemeClr val="dk1"/>
              </a:buClr>
              <a:buSzPts val="1400"/>
              <a:buNone/>
              <a:defRPr>
                <a:solidFill>
                  <a:schemeClr val="dk1"/>
                </a:solidFill>
              </a:defRPr>
            </a:lvl5pPr>
            <a:lvl6pPr lvl="5">
              <a:spcBef>
                <a:spcPts val="0"/>
              </a:spcBef>
              <a:spcAft>
                <a:spcPts val="0"/>
              </a:spcAft>
              <a:buClr>
                <a:schemeClr val="dk1"/>
              </a:buClr>
              <a:buSzPts val="1400"/>
              <a:buNone/>
              <a:defRPr>
                <a:solidFill>
                  <a:schemeClr val="dk1"/>
                </a:solidFill>
              </a:defRPr>
            </a:lvl6pPr>
            <a:lvl7pPr lvl="6">
              <a:spcBef>
                <a:spcPts val="0"/>
              </a:spcBef>
              <a:spcAft>
                <a:spcPts val="0"/>
              </a:spcAft>
              <a:buClr>
                <a:schemeClr val="dk1"/>
              </a:buClr>
              <a:buSzPts val="1400"/>
              <a:buNone/>
              <a:defRPr>
                <a:solidFill>
                  <a:schemeClr val="dk1"/>
                </a:solidFill>
              </a:defRPr>
            </a:lvl7pPr>
            <a:lvl8pPr lvl="7">
              <a:spcBef>
                <a:spcPts val="0"/>
              </a:spcBef>
              <a:spcAft>
                <a:spcPts val="0"/>
              </a:spcAft>
              <a:buClr>
                <a:schemeClr val="dk1"/>
              </a:buClr>
              <a:buSzPts val="1400"/>
              <a:buNone/>
              <a:defRPr>
                <a:solidFill>
                  <a:schemeClr val="dk1"/>
                </a:solidFill>
              </a:defRPr>
            </a:lvl8pPr>
            <a:lvl9pPr lvl="8">
              <a:spcBef>
                <a:spcPts val="0"/>
              </a:spcBef>
              <a:spcAft>
                <a:spcPts val="0"/>
              </a:spcAft>
              <a:buClr>
                <a:schemeClr val="dk1"/>
              </a:buClr>
              <a:buSzPts val="1400"/>
              <a:buNone/>
              <a:defRPr>
                <a:solidFill>
                  <a:schemeClr val="dk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76" name="Shape 76"/>
        <p:cNvGrpSpPr/>
        <p:nvPr/>
      </p:nvGrpSpPr>
      <p:grpSpPr>
        <a:xfrm>
          <a:off x="0" y="0"/>
          <a:ext cx="0" cy="0"/>
          <a:chOff x="0" y="0"/>
          <a:chExt cx="0" cy="0"/>
        </a:xfrm>
      </p:grpSpPr>
      <p:sp>
        <p:nvSpPr>
          <p:cNvPr id="77" name="Google Shape;77;p20"/>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8" name="Google Shape;78;p20"/>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79" name="Google Shape;79;p2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80" name="Google Shape;80;p20"/>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1" name="Google Shape;81;p20"/>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82" name="Google Shape;82;p20"/>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83" name="Google Shape;83;p20"/>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84" name="Shape 84"/>
        <p:cNvGrpSpPr/>
        <p:nvPr/>
      </p:nvGrpSpPr>
      <p:grpSpPr>
        <a:xfrm>
          <a:off x="0" y="0"/>
          <a:ext cx="0" cy="0"/>
          <a:chOff x="0" y="0"/>
          <a:chExt cx="0" cy="0"/>
        </a:xfrm>
      </p:grpSpPr>
      <p:sp>
        <p:nvSpPr>
          <p:cNvPr id="85" name="Google Shape;85;p21"/>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6" name="Google Shape;86;p21"/>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7" name="Google Shape;87;p21"/>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88" name="Google Shape;88;p2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89" name="Google Shape;89;p21"/>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0" name="Google Shape;90;p21"/>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91" name="Google Shape;91;p21"/>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92" name="Shape 92"/>
        <p:cNvGrpSpPr/>
        <p:nvPr/>
      </p:nvGrpSpPr>
      <p:grpSpPr>
        <a:xfrm>
          <a:off x="0" y="0"/>
          <a:ext cx="0" cy="0"/>
          <a:chOff x="0" y="0"/>
          <a:chExt cx="0" cy="0"/>
        </a:xfrm>
      </p:grpSpPr>
      <p:sp>
        <p:nvSpPr>
          <p:cNvPr id="93" name="Google Shape;93;p22"/>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4" name="Google Shape;94;p22"/>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5" name="Google Shape;95;p22"/>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96" name="Google Shape;96;p22"/>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97" name="Google Shape;97;p22"/>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98" name="Google Shape;98;p22"/>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99" name="Google Shape;99;p22"/>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100" name="Google Shape;100;p22"/>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1" name="Google Shape;101;p22"/>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2" name="Google Shape;102;p22"/>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103" name="Shape 103"/>
        <p:cNvGrpSpPr/>
        <p:nvPr/>
      </p:nvGrpSpPr>
      <p:grpSpPr>
        <a:xfrm>
          <a:off x="0" y="0"/>
          <a:ext cx="0" cy="0"/>
          <a:chOff x="0" y="0"/>
          <a:chExt cx="0" cy="0"/>
        </a:xfrm>
      </p:grpSpPr>
      <p:sp>
        <p:nvSpPr>
          <p:cNvPr id="104" name="Google Shape;104;p23"/>
          <p:cNvSpPr txBox="1"/>
          <p:nvPr>
            <p:ph idx="1" type="body"/>
          </p:nvPr>
        </p:nvSpPr>
        <p:spPr>
          <a:xfrm>
            <a:off x="457200"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5" name="Google Shape;105;p23"/>
          <p:cNvSpPr txBox="1"/>
          <p:nvPr>
            <p:ph idx="2" type="body"/>
          </p:nvPr>
        </p:nvSpPr>
        <p:spPr>
          <a:xfrm>
            <a:off x="4704701"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06" name="Google Shape;106;p2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107" name="Shape 107"/>
        <p:cNvGrpSpPr/>
        <p:nvPr/>
      </p:nvGrpSpPr>
      <p:grpSpPr>
        <a:xfrm>
          <a:off x="0" y="0"/>
          <a:ext cx="0" cy="0"/>
          <a:chOff x="0" y="0"/>
          <a:chExt cx="0" cy="0"/>
        </a:xfrm>
      </p:grpSpPr>
      <p:sp>
        <p:nvSpPr>
          <p:cNvPr id="108" name="Google Shape;108;p24"/>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24"/>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24"/>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1" name="Google Shape;111;p24"/>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2" name="Google Shape;112;p24"/>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3" name="Google Shape;113;p24"/>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14" name="Google Shape;114;p2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115" name="Shape 115"/>
        <p:cNvGrpSpPr/>
        <p:nvPr/>
      </p:nvGrpSpPr>
      <p:grpSpPr>
        <a:xfrm>
          <a:off x="0" y="0"/>
          <a:ext cx="0" cy="0"/>
          <a:chOff x="0" y="0"/>
          <a:chExt cx="0" cy="0"/>
        </a:xfrm>
      </p:grpSpPr>
      <p:sp>
        <p:nvSpPr>
          <p:cNvPr id="116" name="Google Shape;116;p25"/>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17" name="Google Shape;117;p25"/>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18" name="Google Shape;118;p25"/>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19" name="Google Shape;119;p25"/>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20" name="Google Shape;120;p25"/>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121" name="Google Shape;121;p25"/>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122" name="Google Shape;122;p25"/>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3" name="Google Shape;123;p25"/>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4" name="Google Shape;124;p25"/>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125" name="Google Shape;125;p2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126" name="Shape 126"/>
        <p:cNvGrpSpPr/>
        <p:nvPr/>
      </p:nvGrpSpPr>
      <p:grpSpPr>
        <a:xfrm>
          <a:off x="0" y="0"/>
          <a:ext cx="0" cy="0"/>
          <a:chOff x="0" y="0"/>
          <a:chExt cx="0" cy="0"/>
        </a:xfrm>
      </p:grpSpPr>
      <p:sp>
        <p:nvSpPr>
          <p:cNvPr id="127" name="Google Shape;127;p26"/>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28" name="Google Shape;128;p2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29" name="Google Shape;129;p26"/>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130" name="Google Shape;130;p26"/>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131" name="Google Shape;131;p26"/>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132" name="Google Shape;132;p26"/>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133" name="Google Shape;133;p26"/>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134" name="Shape 134"/>
        <p:cNvGrpSpPr/>
        <p:nvPr/>
      </p:nvGrpSpPr>
      <p:grpSpPr>
        <a:xfrm>
          <a:off x="0" y="0"/>
          <a:ext cx="0" cy="0"/>
          <a:chOff x="0" y="0"/>
          <a:chExt cx="0" cy="0"/>
        </a:xfrm>
      </p:grpSpPr>
      <p:sp>
        <p:nvSpPr>
          <p:cNvPr id="135" name="Google Shape;135;p27"/>
          <p:cNvSpPr txBox="1"/>
          <p:nvPr>
            <p:ph idx="1" type="body"/>
          </p:nvPr>
        </p:nvSpPr>
        <p:spPr>
          <a:xfrm>
            <a:off x="457200"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6" name="Google Shape;136;p27"/>
          <p:cNvSpPr txBox="1"/>
          <p:nvPr>
            <p:ph idx="2" type="body"/>
          </p:nvPr>
        </p:nvSpPr>
        <p:spPr>
          <a:xfrm>
            <a:off x="2547247" y="1801725"/>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7" name="Google Shape;137;p27"/>
          <p:cNvSpPr txBox="1"/>
          <p:nvPr>
            <p:ph idx="3" type="body"/>
          </p:nvPr>
        </p:nvSpPr>
        <p:spPr>
          <a:xfrm>
            <a:off x="4637182"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38" name="Google Shape;138;p27"/>
          <p:cNvSpPr txBox="1"/>
          <p:nvPr>
            <p:ph idx="4" type="subTitle"/>
          </p:nvPr>
        </p:nvSpPr>
        <p:spPr>
          <a:xfrm>
            <a:off x="457200"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7"/>
          <p:cNvSpPr txBox="1"/>
          <p:nvPr>
            <p:ph idx="5" type="subTitle"/>
          </p:nvPr>
        </p:nvSpPr>
        <p:spPr>
          <a:xfrm>
            <a:off x="2547191"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p27"/>
          <p:cNvSpPr txBox="1"/>
          <p:nvPr>
            <p:ph idx="6" type="subTitle"/>
          </p:nvPr>
        </p:nvSpPr>
        <p:spPr>
          <a:xfrm>
            <a:off x="4637182"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2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42" name="Google Shape;142;p27"/>
          <p:cNvSpPr txBox="1"/>
          <p:nvPr>
            <p:ph idx="7" type="body"/>
          </p:nvPr>
        </p:nvSpPr>
        <p:spPr>
          <a:xfrm>
            <a:off x="6727126"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3" name="Google Shape;143;p27"/>
          <p:cNvSpPr txBox="1"/>
          <p:nvPr>
            <p:ph idx="8" type="subTitle"/>
          </p:nvPr>
        </p:nvSpPr>
        <p:spPr>
          <a:xfrm>
            <a:off x="6727126"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1">
  <p:cSld name="CUSTOM_3_2_1_1_1_1_2">
    <p:bg>
      <p:bgPr>
        <a:solidFill>
          <a:schemeClr val="lt2"/>
        </a:solidFill>
      </p:bgPr>
    </p:bg>
    <p:spTree>
      <p:nvGrpSpPr>
        <p:cNvPr id="144" name="Shape 144"/>
        <p:cNvGrpSpPr/>
        <p:nvPr/>
      </p:nvGrpSpPr>
      <p:grpSpPr>
        <a:xfrm>
          <a:off x="0" y="0"/>
          <a:ext cx="0" cy="0"/>
          <a:chOff x="0" y="0"/>
          <a:chExt cx="0" cy="0"/>
        </a:xfrm>
      </p:grpSpPr>
      <p:sp>
        <p:nvSpPr>
          <p:cNvPr id="145" name="Google Shape;145;p28"/>
          <p:cNvSpPr/>
          <p:nvPr/>
        </p:nvSpPr>
        <p:spPr>
          <a:xfrm>
            <a:off x="457450"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146" name="Google Shape;146;p28"/>
          <p:cNvSpPr/>
          <p:nvPr/>
        </p:nvSpPr>
        <p:spPr>
          <a:xfrm>
            <a:off x="4704574"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147" name="Google Shape;147;p28"/>
          <p:cNvSpPr txBox="1"/>
          <p:nvPr>
            <p:ph idx="1" type="body"/>
          </p:nvPr>
        </p:nvSpPr>
        <p:spPr>
          <a:xfrm>
            <a:off x="457225" y="1589847"/>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8" name="Google Shape;148;p28"/>
          <p:cNvSpPr txBox="1"/>
          <p:nvPr>
            <p:ph idx="2" type="body"/>
          </p:nvPr>
        </p:nvSpPr>
        <p:spPr>
          <a:xfrm>
            <a:off x="4704575" y="1589800"/>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49" name="Google Shape;149;p28"/>
          <p:cNvSpPr txBox="1"/>
          <p:nvPr>
            <p:ph idx="3" type="subTitle"/>
          </p:nvPr>
        </p:nvSpPr>
        <p:spPr>
          <a:xfrm>
            <a:off x="457225"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p28"/>
          <p:cNvSpPr txBox="1"/>
          <p:nvPr>
            <p:ph idx="4" type="subTitle"/>
          </p:nvPr>
        </p:nvSpPr>
        <p:spPr>
          <a:xfrm>
            <a:off x="4704451"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52" name="Google Shape;152;p28"/>
          <p:cNvSpPr/>
          <p:nvPr/>
        </p:nvSpPr>
        <p:spPr>
          <a:xfrm>
            <a:off x="457450"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153" name="Google Shape;153;p28"/>
          <p:cNvSpPr/>
          <p:nvPr/>
        </p:nvSpPr>
        <p:spPr>
          <a:xfrm>
            <a:off x="4704574"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154" name="Google Shape;154;p28"/>
          <p:cNvSpPr txBox="1"/>
          <p:nvPr>
            <p:ph idx="5" type="body"/>
          </p:nvPr>
        </p:nvSpPr>
        <p:spPr>
          <a:xfrm>
            <a:off x="457225" y="3418672"/>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5" name="Google Shape;155;p28"/>
          <p:cNvSpPr txBox="1"/>
          <p:nvPr>
            <p:ph idx="6" type="body"/>
          </p:nvPr>
        </p:nvSpPr>
        <p:spPr>
          <a:xfrm>
            <a:off x="4704575" y="3418625"/>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56" name="Google Shape;156;p28"/>
          <p:cNvSpPr txBox="1"/>
          <p:nvPr>
            <p:ph idx="7" type="subTitle"/>
          </p:nvPr>
        </p:nvSpPr>
        <p:spPr>
          <a:xfrm>
            <a:off x="457225"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7" name="Google Shape;157;p28"/>
          <p:cNvSpPr txBox="1"/>
          <p:nvPr>
            <p:ph idx="8" type="subTitle"/>
          </p:nvPr>
        </p:nvSpPr>
        <p:spPr>
          <a:xfrm>
            <a:off x="4704451"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158" name="Shape 158"/>
        <p:cNvGrpSpPr/>
        <p:nvPr/>
      </p:nvGrpSpPr>
      <p:grpSpPr>
        <a:xfrm>
          <a:off x="0" y="0"/>
          <a:ext cx="0" cy="0"/>
          <a:chOff x="0" y="0"/>
          <a:chExt cx="0" cy="0"/>
        </a:xfrm>
      </p:grpSpPr>
      <p:sp>
        <p:nvSpPr>
          <p:cNvPr id="159" name="Google Shape;159;p29"/>
          <p:cNvSpPr txBox="1"/>
          <p:nvPr>
            <p:ph idx="1" type="body"/>
          </p:nvPr>
        </p:nvSpPr>
        <p:spPr>
          <a:xfrm>
            <a:off x="45720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0" name="Google Shape;160;p29"/>
          <p:cNvSpPr txBox="1"/>
          <p:nvPr>
            <p:ph idx="2" type="subTitle"/>
          </p:nvPr>
        </p:nvSpPr>
        <p:spPr>
          <a:xfrm>
            <a:off x="45720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1" name="Google Shape;161;p2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62" name="Google Shape;162;p29"/>
          <p:cNvSpPr txBox="1"/>
          <p:nvPr>
            <p:ph idx="3" type="body"/>
          </p:nvPr>
        </p:nvSpPr>
        <p:spPr>
          <a:xfrm>
            <a:off x="255293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3" name="Google Shape;163;p29"/>
          <p:cNvSpPr txBox="1"/>
          <p:nvPr>
            <p:ph idx="4" type="subTitle"/>
          </p:nvPr>
        </p:nvSpPr>
        <p:spPr>
          <a:xfrm>
            <a:off x="255293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 name="Google Shape;164;p29"/>
          <p:cNvSpPr txBox="1"/>
          <p:nvPr>
            <p:ph idx="5" type="body"/>
          </p:nvPr>
        </p:nvSpPr>
        <p:spPr>
          <a:xfrm>
            <a:off x="464866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5" name="Google Shape;165;p29"/>
          <p:cNvSpPr txBox="1"/>
          <p:nvPr>
            <p:ph idx="6" type="subTitle"/>
          </p:nvPr>
        </p:nvSpPr>
        <p:spPr>
          <a:xfrm>
            <a:off x="464866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6" name="Google Shape;166;p29"/>
          <p:cNvSpPr txBox="1"/>
          <p:nvPr>
            <p:ph idx="7" type="body"/>
          </p:nvPr>
        </p:nvSpPr>
        <p:spPr>
          <a:xfrm>
            <a:off x="6744392"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67" name="Google Shape;167;p29"/>
          <p:cNvSpPr txBox="1"/>
          <p:nvPr>
            <p:ph idx="8" type="subTitle"/>
          </p:nvPr>
        </p:nvSpPr>
        <p:spPr>
          <a:xfrm>
            <a:off x="6744392"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1">
  <p:cSld name="CUSTOM_3_2_1_1_1_1_1_2">
    <p:bg>
      <p:bgPr>
        <a:solidFill>
          <a:schemeClr val="lt1"/>
        </a:solidFill>
      </p:bgPr>
    </p:bg>
    <p:spTree>
      <p:nvGrpSpPr>
        <p:cNvPr id="168" name="Shape 168"/>
        <p:cNvGrpSpPr/>
        <p:nvPr/>
      </p:nvGrpSpPr>
      <p:grpSpPr>
        <a:xfrm>
          <a:off x="0" y="0"/>
          <a:ext cx="0" cy="0"/>
          <a:chOff x="0" y="0"/>
          <a:chExt cx="0" cy="0"/>
        </a:xfrm>
      </p:grpSpPr>
      <p:sp>
        <p:nvSpPr>
          <p:cNvPr id="169" name="Google Shape;169;p30"/>
          <p:cNvSpPr txBox="1"/>
          <p:nvPr>
            <p:ph idx="1" type="body"/>
          </p:nvPr>
        </p:nvSpPr>
        <p:spPr>
          <a:xfrm>
            <a:off x="49117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0" name="Google Shape;170;p30"/>
          <p:cNvSpPr txBox="1"/>
          <p:nvPr>
            <p:ph idx="2" type="subTitle"/>
          </p:nvPr>
        </p:nvSpPr>
        <p:spPr>
          <a:xfrm>
            <a:off x="491175"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72" name="Google Shape;172;p30"/>
          <p:cNvSpPr txBox="1"/>
          <p:nvPr>
            <p:ph idx="3" type="body"/>
          </p:nvPr>
        </p:nvSpPr>
        <p:spPr>
          <a:xfrm>
            <a:off x="476210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3" name="Google Shape;173;p30"/>
          <p:cNvSpPr txBox="1"/>
          <p:nvPr>
            <p:ph idx="4" type="subTitle"/>
          </p:nvPr>
        </p:nvSpPr>
        <p:spPr>
          <a:xfrm>
            <a:off x="4762102"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4" name="Google Shape;174;p30"/>
          <p:cNvSpPr txBox="1"/>
          <p:nvPr>
            <p:ph idx="5" type="body"/>
          </p:nvPr>
        </p:nvSpPr>
        <p:spPr>
          <a:xfrm>
            <a:off x="491113"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5" name="Google Shape;175;p30"/>
          <p:cNvSpPr txBox="1"/>
          <p:nvPr>
            <p:ph idx="6" type="subTitle"/>
          </p:nvPr>
        </p:nvSpPr>
        <p:spPr>
          <a:xfrm>
            <a:off x="491113"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 name="Google Shape;176;p30"/>
          <p:cNvSpPr txBox="1"/>
          <p:nvPr>
            <p:ph idx="7" type="body"/>
          </p:nvPr>
        </p:nvSpPr>
        <p:spPr>
          <a:xfrm>
            <a:off x="4762042"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77" name="Google Shape;177;p30"/>
          <p:cNvSpPr txBox="1"/>
          <p:nvPr>
            <p:ph idx="8" type="subTitle"/>
          </p:nvPr>
        </p:nvSpPr>
        <p:spPr>
          <a:xfrm>
            <a:off x="4762040"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178" name="Shape 178"/>
        <p:cNvGrpSpPr/>
        <p:nvPr/>
      </p:nvGrpSpPr>
      <p:grpSpPr>
        <a:xfrm>
          <a:off x="0" y="0"/>
          <a:ext cx="0" cy="0"/>
          <a:chOff x="0" y="0"/>
          <a:chExt cx="0" cy="0"/>
        </a:xfrm>
      </p:grpSpPr>
      <p:sp>
        <p:nvSpPr>
          <p:cNvPr id="179" name="Google Shape;179;p31"/>
          <p:cNvSpPr txBox="1"/>
          <p:nvPr>
            <p:ph idx="1" type="body"/>
          </p:nvPr>
        </p:nvSpPr>
        <p:spPr>
          <a:xfrm>
            <a:off x="2064350" y="114000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80" name="Google Shape;180;p31"/>
          <p:cNvSpPr txBox="1"/>
          <p:nvPr>
            <p:ph idx="2" type="body"/>
          </p:nvPr>
        </p:nvSpPr>
        <p:spPr>
          <a:xfrm>
            <a:off x="2064350" y="207693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81" name="Google Shape;181;p31"/>
          <p:cNvSpPr txBox="1"/>
          <p:nvPr>
            <p:ph idx="3" type="subTitle"/>
          </p:nvPr>
        </p:nvSpPr>
        <p:spPr>
          <a:xfrm>
            <a:off x="457200" y="1140077"/>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2" name="Google Shape;182;p31"/>
          <p:cNvSpPr txBox="1"/>
          <p:nvPr>
            <p:ph idx="4" type="subTitle"/>
          </p:nvPr>
        </p:nvSpPr>
        <p:spPr>
          <a:xfrm>
            <a:off x="457200" y="2076966"/>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1"/>
          <p:cNvSpPr txBox="1"/>
          <p:nvPr>
            <p:ph idx="5" type="subTitle"/>
          </p:nvPr>
        </p:nvSpPr>
        <p:spPr>
          <a:xfrm>
            <a:off x="457200" y="30138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4" name="Google Shape;184;p3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185" name="Google Shape;185;p31"/>
          <p:cNvSpPr txBox="1"/>
          <p:nvPr>
            <p:ph idx="6" type="body"/>
          </p:nvPr>
        </p:nvSpPr>
        <p:spPr>
          <a:xfrm>
            <a:off x="2064350" y="301387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186" name="Google Shape;186;p31"/>
          <p:cNvSpPr txBox="1"/>
          <p:nvPr>
            <p:ph idx="7" type="subTitle"/>
          </p:nvPr>
        </p:nvSpPr>
        <p:spPr>
          <a:xfrm>
            <a:off x="457200" y="39507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7" name="Google Shape;187;p31"/>
          <p:cNvSpPr txBox="1"/>
          <p:nvPr>
            <p:ph idx="8" type="body"/>
          </p:nvPr>
        </p:nvSpPr>
        <p:spPr>
          <a:xfrm>
            <a:off x="2064350" y="3950773"/>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188" name="Shape 188"/>
        <p:cNvGrpSpPr/>
        <p:nvPr/>
      </p:nvGrpSpPr>
      <p:grpSpPr>
        <a:xfrm>
          <a:off x="0" y="0"/>
          <a:ext cx="0" cy="0"/>
          <a:chOff x="0" y="0"/>
          <a:chExt cx="0" cy="0"/>
        </a:xfrm>
      </p:grpSpPr>
      <p:sp>
        <p:nvSpPr>
          <p:cNvPr id="189" name="Google Shape;189;p32"/>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190" name="Google Shape;190;p32"/>
          <p:cNvSpPr/>
          <p:nvPr/>
        </p:nvSpPr>
        <p:spPr>
          <a:xfrm>
            <a:off x="457200" y="115490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1" name="Google Shape;191;p32"/>
          <p:cNvSpPr txBox="1"/>
          <p:nvPr>
            <p:ph idx="1" type="subTitle"/>
          </p:nvPr>
        </p:nvSpPr>
        <p:spPr>
          <a:xfrm>
            <a:off x="457200" y="1154911"/>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92" name="Google Shape;192;p32"/>
          <p:cNvSpPr txBox="1"/>
          <p:nvPr>
            <p:ph idx="2" type="body"/>
          </p:nvPr>
        </p:nvSpPr>
        <p:spPr>
          <a:xfrm>
            <a:off x="2749850" y="128912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3" name="Google Shape;193;p32"/>
          <p:cNvSpPr/>
          <p:nvPr/>
        </p:nvSpPr>
        <p:spPr>
          <a:xfrm>
            <a:off x="457200" y="209078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4" name="Google Shape;194;p32"/>
          <p:cNvSpPr txBox="1"/>
          <p:nvPr>
            <p:ph idx="3" type="subTitle"/>
          </p:nvPr>
        </p:nvSpPr>
        <p:spPr>
          <a:xfrm>
            <a:off x="457200" y="2090802"/>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95" name="Google Shape;195;p32"/>
          <p:cNvSpPr/>
          <p:nvPr/>
        </p:nvSpPr>
        <p:spPr>
          <a:xfrm>
            <a:off x="457200" y="3026661"/>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196" name="Google Shape;196;p32"/>
          <p:cNvSpPr txBox="1"/>
          <p:nvPr>
            <p:ph idx="4" type="body"/>
          </p:nvPr>
        </p:nvSpPr>
        <p:spPr>
          <a:xfrm>
            <a:off x="2749800" y="295004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7" name="Google Shape;197;p32"/>
          <p:cNvSpPr txBox="1"/>
          <p:nvPr>
            <p:ph idx="5" type="body"/>
          </p:nvPr>
        </p:nvSpPr>
        <p:spPr>
          <a:xfrm>
            <a:off x="2749800" y="21195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198" name="Google Shape;198;p32"/>
          <p:cNvSpPr txBox="1"/>
          <p:nvPr>
            <p:ph idx="6" type="subTitle"/>
          </p:nvPr>
        </p:nvSpPr>
        <p:spPr>
          <a:xfrm>
            <a:off x="457200" y="3026693"/>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199" name="Google Shape;199;p32"/>
          <p:cNvSpPr/>
          <p:nvPr/>
        </p:nvSpPr>
        <p:spPr>
          <a:xfrm>
            <a:off x="457200" y="3963079"/>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00" name="Google Shape;200;p32"/>
          <p:cNvSpPr txBox="1"/>
          <p:nvPr>
            <p:ph idx="7" type="body"/>
          </p:nvPr>
        </p:nvSpPr>
        <p:spPr>
          <a:xfrm>
            <a:off x="2749800" y="37804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201" name="Google Shape;201;p32"/>
          <p:cNvSpPr txBox="1"/>
          <p:nvPr>
            <p:ph idx="8" type="subTitle"/>
          </p:nvPr>
        </p:nvSpPr>
        <p:spPr>
          <a:xfrm>
            <a:off x="457200" y="3963110"/>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202" name="Shape 202"/>
        <p:cNvGrpSpPr/>
        <p:nvPr/>
      </p:nvGrpSpPr>
      <p:grpSpPr>
        <a:xfrm>
          <a:off x="0" y="0"/>
          <a:ext cx="0" cy="0"/>
          <a:chOff x="0" y="0"/>
          <a:chExt cx="0" cy="0"/>
        </a:xfrm>
      </p:grpSpPr>
      <p:sp>
        <p:nvSpPr>
          <p:cNvPr id="203" name="Google Shape;203;p33"/>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4" name="Google Shape;204;p33"/>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05" name="Google Shape;205;p33"/>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06" name="Google Shape;206;p33"/>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207" name="Google Shape;207;p33"/>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208" name="Shape 208"/>
        <p:cNvGrpSpPr/>
        <p:nvPr/>
      </p:nvGrpSpPr>
      <p:grpSpPr>
        <a:xfrm>
          <a:off x="0" y="0"/>
          <a:ext cx="0" cy="0"/>
          <a:chOff x="0" y="0"/>
          <a:chExt cx="0" cy="0"/>
        </a:xfrm>
      </p:grpSpPr>
      <p:sp>
        <p:nvSpPr>
          <p:cNvPr id="209" name="Google Shape;209;p3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0" name="Google Shape;210;p34"/>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1" name="Google Shape;211;p34"/>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212" name="Shape 212"/>
        <p:cNvGrpSpPr/>
        <p:nvPr/>
      </p:nvGrpSpPr>
      <p:grpSpPr>
        <a:xfrm>
          <a:off x="0" y="0"/>
          <a:ext cx="0" cy="0"/>
          <a:chOff x="0" y="0"/>
          <a:chExt cx="0" cy="0"/>
        </a:xfrm>
      </p:grpSpPr>
      <p:sp>
        <p:nvSpPr>
          <p:cNvPr id="213" name="Google Shape;213;p3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4" name="Google Shape;214;p35"/>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5" name="Google Shape;215;p35"/>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216" name="Shape 216"/>
        <p:cNvGrpSpPr/>
        <p:nvPr/>
      </p:nvGrpSpPr>
      <p:grpSpPr>
        <a:xfrm>
          <a:off x="0" y="0"/>
          <a:ext cx="0" cy="0"/>
          <a:chOff x="0" y="0"/>
          <a:chExt cx="0" cy="0"/>
        </a:xfrm>
      </p:grpSpPr>
      <p:sp>
        <p:nvSpPr>
          <p:cNvPr id="217" name="Google Shape;217;p3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8" name="Google Shape;218;p36"/>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19" name="Google Shape;219;p36"/>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220" name="Shape 220"/>
        <p:cNvGrpSpPr/>
        <p:nvPr/>
      </p:nvGrpSpPr>
      <p:grpSpPr>
        <a:xfrm>
          <a:off x="0" y="0"/>
          <a:ext cx="0" cy="0"/>
          <a:chOff x="0" y="0"/>
          <a:chExt cx="0" cy="0"/>
        </a:xfrm>
      </p:grpSpPr>
      <p:sp>
        <p:nvSpPr>
          <p:cNvPr id="221" name="Google Shape;221;p3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22" name="Google Shape;222;p37"/>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23" name="Google Shape;223;p37"/>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224" name="Google Shape;224;p37"/>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225" name="Google Shape;225;p37"/>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0" name="Shape 230"/>
        <p:cNvGrpSpPr/>
        <p:nvPr/>
      </p:nvGrpSpPr>
      <p:grpSpPr>
        <a:xfrm>
          <a:off x="0" y="0"/>
          <a:ext cx="0" cy="0"/>
          <a:chOff x="0" y="0"/>
          <a:chExt cx="0" cy="0"/>
        </a:xfrm>
      </p:grpSpPr>
      <p:sp>
        <p:nvSpPr>
          <p:cNvPr id="231" name="Google Shape;231;p39"/>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232" name="Google Shape;232;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233" name="Shape 233"/>
        <p:cNvGrpSpPr/>
        <p:nvPr/>
      </p:nvGrpSpPr>
      <p:grpSpPr>
        <a:xfrm>
          <a:off x="0" y="0"/>
          <a:ext cx="0" cy="0"/>
          <a:chOff x="0" y="0"/>
          <a:chExt cx="0" cy="0"/>
        </a:xfrm>
      </p:grpSpPr>
      <p:sp>
        <p:nvSpPr>
          <p:cNvPr id="234" name="Google Shape;234;p4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35" name="Google Shape;235;p40"/>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236" name="Shape 236"/>
        <p:cNvGrpSpPr/>
        <p:nvPr/>
      </p:nvGrpSpPr>
      <p:grpSpPr>
        <a:xfrm>
          <a:off x="0" y="0"/>
          <a:ext cx="0" cy="0"/>
          <a:chOff x="0" y="0"/>
          <a:chExt cx="0" cy="0"/>
        </a:xfrm>
      </p:grpSpPr>
      <p:sp>
        <p:nvSpPr>
          <p:cNvPr id="237" name="Google Shape;237;p4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38" name="Google Shape;238;p41"/>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239" name="Shape 239"/>
        <p:cNvGrpSpPr/>
        <p:nvPr/>
      </p:nvGrpSpPr>
      <p:grpSpPr>
        <a:xfrm>
          <a:off x="0" y="0"/>
          <a:ext cx="0" cy="0"/>
          <a:chOff x="0" y="0"/>
          <a:chExt cx="0" cy="0"/>
        </a:xfrm>
      </p:grpSpPr>
      <p:sp>
        <p:nvSpPr>
          <p:cNvPr id="240" name="Google Shape;240;p4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41" name="Google Shape;241;p42"/>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242" name="Shape 242"/>
        <p:cNvGrpSpPr/>
        <p:nvPr/>
      </p:nvGrpSpPr>
      <p:grpSpPr>
        <a:xfrm>
          <a:off x="0" y="0"/>
          <a:ext cx="0" cy="0"/>
          <a:chOff x="0" y="0"/>
          <a:chExt cx="0" cy="0"/>
        </a:xfrm>
      </p:grpSpPr>
      <p:sp>
        <p:nvSpPr>
          <p:cNvPr id="243" name="Google Shape;243;p43"/>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4" name="Google Shape;244;p43"/>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5" name="Google Shape;245;p4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46" name="Google Shape;246;p43"/>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247" name="Shape 247"/>
        <p:cNvGrpSpPr/>
        <p:nvPr/>
      </p:nvGrpSpPr>
      <p:grpSpPr>
        <a:xfrm>
          <a:off x="0" y="0"/>
          <a:ext cx="0" cy="0"/>
          <a:chOff x="0" y="0"/>
          <a:chExt cx="0" cy="0"/>
        </a:xfrm>
      </p:grpSpPr>
      <p:sp>
        <p:nvSpPr>
          <p:cNvPr id="248" name="Google Shape;248;p44"/>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49" name="Google Shape;249;p44"/>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0" name="Google Shape;250;p4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51" name="Google Shape;251;p44"/>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252" name="Shape 252"/>
        <p:cNvGrpSpPr/>
        <p:nvPr/>
      </p:nvGrpSpPr>
      <p:grpSpPr>
        <a:xfrm>
          <a:off x="0" y="0"/>
          <a:ext cx="0" cy="0"/>
          <a:chOff x="0" y="0"/>
          <a:chExt cx="0" cy="0"/>
        </a:xfrm>
      </p:grpSpPr>
      <p:sp>
        <p:nvSpPr>
          <p:cNvPr id="253" name="Google Shape;253;p45"/>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4" name="Google Shape;254;p45"/>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5" name="Google Shape;255;p4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56" name="Google Shape;256;p45"/>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257" name="Shape 257"/>
        <p:cNvGrpSpPr/>
        <p:nvPr/>
      </p:nvGrpSpPr>
      <p:grpSpPr>
        <a:xfrm>
          <a:off x="0" y="0"/>
          <a:ext cx="0" cy="0"/>
          <a:chOff x="0" y="0"/>
          <a:chExt cx="0" cy="0"/>
        </a:xfrm>
      </p:grpSpPr>
      <p:sp>
        <p:nvSpPr>
          <p:cNvPr id="258" name="Google Shape;258;p46"/>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59" name="Google Shape;259;p46"/>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60" name="Google Shape;260;p46"/>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61" name="Google Shape;261;p4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262" name="Shape 262"/>
        <p:cNvGrpSpPr/>
        <p:nvPr/>
      </p:nvGrpSpPr>
      <p:grpSpPr>
        <a:xfrm>
          <a:off x="0" y="0"/>
          <a:ext cx="0" cy="0"/>
          <a:chOff x="0" y="0"/>
          <a:chExt cx="0" cy="0"/>
        </a:xfrm>
      </p:grpSpPr>
      <p:sp>
        <p:nvSpPr>
          <p:cNvPr id="263" name="Google Shape;263;p47"/>
          <p:cNvSpPr/>
          <p:nvPr/>
        </p:nvSpPr>
        <p:spPr>
          <a:xfrm>
            <a:off x="3258712"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4" name="Google Shape;264;p47"/>
          <p:cNvSpPr/>
          <p:nvPr/>
        </p:nvSpPr>
        <p:spPr>
          <a:xfrm>
            <a:off x="6060337"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5" name="Google Shape;265;p47"/>
          <p:cNvSpPr/>
          <p:nvPr/>
        </p:nvSpPr>
        <p:spPr>
          <a:xfrm>
            <a:off x="457163"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6" name="Google Shape;266;p47"/>
          <p:cNvSpPr/>
          <p:nvPr/>
        </p:nvSpPr>
        <p:spPr>
          <a:xfrm>
            <a:off x="3258787"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7" name="Google Shape;267;p47"/>
          <p:cNvSpPr/>
          <p:nvPr/>
        </p:nvSpPr>
        <p:spPr>
          <a:xfrm>
            <a:off x="6060412" y="1263489"/>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68" name="Google Shape;268;p47"/>
          <p:cNvSpPr txBox="1"/>
          <p:nvPr>
            <p:ph idx="1" type="body"/>
          </p:nvPr>
        </p:nvSpPr>
        <p:spPr>
          <a:xfrm>
            <a:off x="3258712" y="3086725"/>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69" name="Google Shape;269;p47"/>
          <p:cNvSpPr txBox="1"/>
          <p:nvPr>
            <p:ph idx="2" type="body"/>
          </p:nvPr>
        </p:nvSpPr>
        <p:spPr>
          <a:xfrm>
            <a:off x="6060337" y="3093278"/>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0" name="Google Shape;270;p47"/>
          <p:cNvSpPr txBox="1"/>
          <p:nvPr>
            <p:ph idx="3" type="body"/>
          </p:nvPr>
        </p:nvSpPr>
        <p:spPr>
          <a:xfrm>
            <a:off x="457163" y="1262700"/>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1" name="Google Shape;271;p47"/>
          <p:cNvSpPr txBox="1"/>
          <p:nvPr>
            <p:ph idx="4" type="body"/>
          </p:nvPr>
        </p:nvSpPr>
        <p:spPr>
          <a:xfrm>
            <a:off x="3258787" y="1262700"/>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2" name="Google Shape;272;p47"/>
          <p:cNvSpPr txBox="1"/>
          <p:nvPr>
            <p:ph idx="5" type="body"/>
          </p:nvPr>
        </p:nvSpPr>
        <p:spPr>
          <a:xfrm>
            <a:off x="6060412" y="1269253"/>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73" name="Google Shape;273;p47"/>
          <p:cNvSpPr/>
          <p:nvPr/>
        </p:nvSpPr>
        <p:spPr>
          <a:xfrm>
            <a:off x="457088" y="3087514"/>
            <a:ext cx="2626500" cy="15243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274" name="Google Shape;274;p47"/>
          <p:cNvSpPr txBox="1"/>
          <p:nvPr>
            <p:ph idx="6" type="body"/>
          </p:nvPr>
        </p:nvSpPr>
        <p:spPr>
          <a:xfrm>
            <a:off x="457088" y="3086725"/>
            <a:ext cx="2626500" cy="15168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cxnSp>
        <p:nvCxnSpPr>
          <p:cNvPr id="275" name="Google Shape;275;p47"/>
          <p:cNvCxnSpPr/>
          <p:nvPr/>
        </p:nvCxnSpPr>
        <p:spPr>
          <a:xfrm flipH="1" rot="10800000">
            <a:off x="457088" y="4605225"/>
            <a:ext cx="2626500" cy="1200"/>
          </a:xfrm>
          <a:prstGeom prst="straightConnector1">
            <a:avLst/>
          </a:prstGeom>
          <a:noFill/>
          <a:ln cap="flat" cmpd="sng" w="38100">
            <a:solidFill>
              <a:schemeClr val="accent3"/>
            </a:solidFill>
            <a:prstDash val="solid"/>
            <a:round/>
            <a:headEnd len="med" w="med" type="none"/>
            <a:tailEnd len="med" w="med" type="none"/>
          </a:ln>
        </p:spPr>
      </p:cxnSp>
      <p:cxnSp>
        <p:nvCxnSpPr>
          <p:cNvPr id="276" name="Google Shape;276;p47"/>
          <p:cNvCxnSpPr/>
          <p:nvPr/>
        </p:nvCxnSpPr>
        <p:spPr>
          <a:xfrm flipH="1" rot="10800000">
            <a:off x="3258712" y="4605225"/>
            <a:ext cx="2626500" cy="1200"/>
          </a:xfrm>
          <a:prstGeom prst="straightConnector1">
            <a:avLst/>
          </a:prstGeom>
          <a:noFill/>
          <a:ln cap="flat" cmpd="sng" w="38100">
            <a:solidFill>
              <a:schemeClr val="accent4"/>
            </a:solidFill>
            <a:prstDash val="solid"/>
            <a:round/>
            <a:headEnd len="med" w="med" type="none"/>
            <a:tailEnd len="med" w="med" type="none"/>
          </a:ln>
        </p:spPr>
      </p:cxnSp>
      <p:cxnSp>
        <p:nvCxnSpPr>
          <p:cNvPr id="277" name="Google Shape;277;p47"/>
          <p:cNvCxnSpPr/>
          <p:nvPr/>
        </p:nvCxnSpPr>
        <p:spPr>
          <a:xfrm flipH="1" rot="10800000">
            <a:off x="6060337" y="4605225"/>
            <a:ext cx="2626500" cy="1200"/>
          </a:xfrm>
          <a:prstGeom prst="straightConnector1">
            <a:avLst/>
          </a:prstGeom>
          <a:noFill/>
          <a:ln cap="flat" cmpd="sng" w="38100">
            <a:solidFill>
              <a:schemeClr val="accent1"/>
            </a:solidFill>
            <a:prstDash val="solid"/>
            <a:round/>
            <a:headEnd len="med" w="med" type="none"/>
            <a:tailEnd len="med" w="med" type="none"/>
          </a:ln>
        </p:spPr>
      </p:cxnSp>
      <p:sp>
        <p:nvSpPr>
          <p:cNvPr id="278" name="Google Shape;278;p47"/>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cxnSp>
        <p:nvCxnSpPr>
          <p:cNvPr id="279" name="Google Shape;279;p47"/>
          <p:cNvCxnSpPr/>
          <p:nvPr/>
        </p:nvCxnSpPr>
        <p:spPr>
          <a:xfrm flipH="1" rot="10800000">
            <a:off x="457163" y="2781200"/>
            <a:ext cx="2626500" cy="1200"/>
          </a:xfrm>
          <a:prstGeom prst="straightConnector1">
            <a:avLst/>
          </a:prstGeom>
          <a:noFill/>
          <a:ln cap="flat" cmpd="sng" w="38100">
            <a:solidFill>
              <a:schemeClr val="accent1"/>
            </a:solidFill>
            <a:prstDash val="solid"/>
            <a:round/>
            <a:headEnd len="med" w="med" type="none"/>
            <a:tailEnd len="med" w="med" type="none"/>
          </a:ln>
        </p:spPr>
      </p:cxnSp>
      <p:cxnSp>
        <p:nvCxnSpPr>
          <p:cNvPr id="280" name="Google Shape;280;p47"/>
          <p:cNvCxnSpPr/>
          <p:nvPr/>
        </p:nvCxnSpPr>
        <p:spPr>
          <a:xfrm flipH="1" rot="10800000">
            <a:off x="3258787" y="2781200"/>
            <a:ext cx="2626500" cy="1200"/>
          </a:xfrm>
          <a:prstGeom prst="straightConnector1">
            <a:avLst/>
          </a:prstGeom>
          <a:noFill/>
          <a:ln cap="flat" cmpd="sng" w="38100">
            <a:solidFill>
              <a:schemeClr val="accent3"/>
            </a:solidFill>
            <a:prstDash val="solid"/>
            <a:round/>
            <a:headEnd len="med" w="med" type="none"/>
            <a:tailEnd len="med" w="med" type="none"/>
          </a:ln>
        </p:spPr>
      </p:cxnSp>
      <p:cxnSp>
        <p:nvCxnSpPr>
          <p:cNvPr id="281" name="Google Shape;281;p47"/>
          <p:cNvCxnSpPr/>
          <p:nvPr/>
        </p:nvCxnSpPr>
        <p:spPr>
          <a:xfrm flipH="1" rot="10800000">
            <a:off x="6060412" y="2781200"/>
            <a:ext cx="2626500" cy="1200"/>
          </a:xfrm>
          <a:prstGeom prst="straightConnector1">
            <a:avLst/>
          </a:prstGeom>
          <a:noFill/>
          <a:ln cap="flat" cmpd="sng" w="38100">
            <a:solidFill>
              <a:schemeClr val="accent2"/>
            </a:solidFill>
            <a:prstDash val="solid"/>
            <a:round/>
            <a:headEnd len="med" w="med" type="none"/>
            <a:tailEnd len="med" w="med" type="none"/>
          </a:ln>
        </p:spPr>
      </p:cxn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282" name="Shape 282"/>
        <p:cNvGrpSpPr/>
        <p:nvPr/>
      </p:nvGrpSpPr>
      <p:grpSpPr>
        <a:xfrm>
          <a:off x="0" y="0"/>
          <a:ext cx="0" cy="0"/>
          <a:chOff x="0" y="0"/>
          <a:chExt cx="0" cy="0"/>
        </a:xfrm>
      </p:grpSpPr>
      <p:sp>
        <p:nvSpPr>
          <p:cNvPr id="283" name="Google Shape;283;p48"/>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4" name="Google Shape;284;p48"/>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5" name="Google Shape;285;p48"/>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86" name="Google Shape;286;p4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287" name="Shape 287"/>
        <p:cNvGrpSpPr/>
        <p:nvPr/>
      </p:nvGrpSpPr>
      <p:grpSpPr>
        <a:xfrm>
          <a:off x="0" y="0"/>
          <a:ext cx="0" cy="0"/>
          <a:chOff x="0" y="0"/>
          <a:chExt cx="0" cy="0"/>
        </a:xfrm>
      </p:grpSpPr>
      <p:sp>
        <p:nvSpPr>
          <p:cNvPr id="288" name="Google Shape;288;p49"/>
          <p:cNvSpPr txBox="1"/>
          <p:nvPr>
            <p:ph idx="1" type="subTitle"/>
          </p:nvPr>
        </p:nvSpPr>
        <p:spPr>
          <a:xfrm>
            <a:off x="3258748"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9" name="Google Shape;289;p49"/>
          <p:cNvSpPr txBox="1"/>
          <p:nvPr>
            <p:ph idx="2" type="subTitle"/>
          </p:nvPr>
        </p:nvSpPr>
        <p:spPr>
          <a:xfrm>
            <a:off x="6060222"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0" name="Google Shape;290;p49"/>
          <p:cNvSpPr txBox="1"/>
          <p:nvPr>
            <p:ph idx="3" type="subTitle"/>
          </p:nvPr>
        </p:nvSpPr>
        <p:spPr>
          <a:xfrm>
            <a:off x="457263" y="1259300"/>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1" name="Google Shape;291;p49"/>
          <p:cNvSpPr txBox="1"/>
          <p:nvPr>
            <p:ph idx="4" type="body"/>
          </p:nvPr>
        </p:nvSpPr>
        <p:spPr>
          <a:xfrm>
            <a:off x="457288"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92" name="Google Shape;292;p49"/>
          <p:cNvSpPr txBox="1"/>
          <p:nvPr>
            <p:ph idx="5" type="body"/>
          </p:nvPr>
        </p:nvSpPr>
        <p:spPr>
          <a:xfrm>
            <a:off x="3258762"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93" name="Google Shape;293;p49"/>
          <p:cNvSpPr txBox="1"/>
          <p:nvPr>
            <p:ph idx="6" type="body"/>
          </p:nvPr>
        </p:nvSpPr>
        <p:spPr>
          <a:xfrm>
            <a:off x="6060236" y="1733900"/>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94" name="Google Shape;294;p4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295" name="Google Shape;295;p49"/>
          <p:cNvSpPr txBox="1"/>
          <p:nvPr>
            <p:ph idx="7" type="subTitle"/>
          </p:nvPr>
        </p:nvSpPr>
        <p:spPr>
          <a:xfrm>
            <a:off x="3258748"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6" name="Google Shape;296;p49"/>
          <p:cNvSpPr txBox="1"/>
          <p:nvPr>
            <p:ph idx="8" type="subTitle"/>
          </p:nvPr>
        </p:nvSpPr>
        <p:spPr>
          <a:xfrm>
            <a:off x="6060222"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7" name="Google Shape;297;p49"/>
          <p:cNvSpPr txBox="1"/>
          <p:nvPr>
            <p:ph idx="9" type="subTitle"/>
          </p:nvPr>
        </p:nvSpPr>
        <p:spPr>
          <a:xfrm>
            <a:off x="457263" y="2909675"/>
            <a:ext cx="23781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8" name="Google Shape;298;p49"/>
          <p:cNvSpPr txBox="1"/>
          <p:nvPr>
            <p:ph idx="13" type="body"/>
          </p:nvPr>
        </p:nvSpPr>
        <p:spPr>
          <a:xfrm>
            <a:off x="457288"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299" name="Google Shape;299;p49"/>
          <p:cNvSpPr txBox="1"/>
          <p:nvPr>
            <p:ph idx="14" type="body"/>
          </p:nvPr>
        </p:nvSpPr>
        <p:spPr>
          <a:xfrm>
            <a:off x="3258762"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300" name="Google Shape;300;p49"/>
          <p:cNvSpPr txBox="1"/>
          <p:nvPr>
            <p:ph idx="15" type="body"/>
          </p:nvPr>
        </p:nvSpPr>
        <p:spPr>
          <a:xfrm>
            <a:off x="6060236" y="3384275"/>
            <a:ext cx="2626500" cy="1239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301" name="Shape 301"/>
        <p:cNvGrpSpPr/>
        <p:nvPr/>
      </p:nvGrpSpPr>
      <p:grpSpPr>
        <a:xfrm>
          <a:off x="0" y="0"/>
          <a:ext cx="0" cy="0"/>
          <a:chOff x="0" y="0"/>
          <a:chExt cx="0" cy="0"/>
        </a:xfrm>
      </p:grpSpPr>
      <p:sp>
        <p:nvSpPr>
          <p:cNvPr id="302" name="Google Shape;302;p50"/>
          <p:cNvSpPr txBox="1"/>
          <p:nvPr>
            <p:ph idx="1" type="body"/>
          </p:nvPr>
        </p:nvSpPr>
        <p:spPr>
          <a:xfrm>
            <a:off x="457238" y="2270325"/>
            <a:ext cx="25551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03" name="Google Shape;303;p50"/>
          <p:cNvSpPr txBox="1"/>
          <p:nvPr>
            <p:ph idx="2" type="body"/>
          </p:nvPr>
        </p:nvSpPr>
        <p:spPr>
          <a:xfrm>
            <a:off x="3258938" y="2270325"/>
            <a:ext cx="26265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04" name="Google Shape;304;p50"/>
          <p:cNvSpPr txBox="1"/>
          <p:nvPr>
            <p:ph idx="3" type="body"/>
          </p:nvPr>
        </p:nvSpPr>
        <p:spPr>
          <a:xfrm>
            <a:off x="6011063" y="2270325"/>
            <a:ext cx="26757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05" name="Google Shape;305;p50"/>
          <p:cNvSpPr txBox="1"/>
          <p:nvPr>
            <p:ph idx="4" type="subTitle"/>
          </p:nvPr>
        </p:nvSpPr>
        <p:spPr>
          <a:xfrm>
            <a:off x="1299488"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306" name="Google Shape;306;p5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07" name="Google Shape;307;p50"/>
          <p:cNvSpPr txBox="1"/>
          <p:nvPr>
            <p:ph idx="5" type="subTitle"/>
          </p:nvPr>
        </p:nvSpPr>
        <p:spPr>
          <a:xfrm>
            <a:off x="4136888"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308" name="Google Shape;308;p50"/>
          <p:cNvSpPr txBox="1"/>
          <p:nvPr>
            <p:ph idx="6" type="subTitle"/>
          </p:nvPr>
        </p:nvSpPr>
        <p:spPr>
          <a:xfrm>
            <a:off x="6913613" y="128557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309" name="Google Shape;309;p50"/>
          <p:cNvSpPr txBox="1"/>
          <p:nvPr>
            <p:ph idx="7" type="body"/>
          </p:nvPr>
        </p:nvSpPr>
        <p:spPr>
          <a:xfrm>
            <a:off x="457238" y="3663175"/>
            <a:ext cx="25551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10" name="Google Shape;310;p50"/>
          <p:cNvSpPr txBox="1"/>
          <p:nvPr>
            <p:ph idx="8" type="body"/>
          </p:nvPr>
        </p:nvSpPr>
        <p:spPr>
          <a:xfrm>
            <a:off x="3258938" y="3663175"/>
            <a:ext cx="26265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11" name="Google Shape;311;p50"/>
          <p:cNvSpPr txBox="1"/>
          <p:nvPr>
            <p:ph idx="9" type="body"/>
          </p:nvPr>
        </p:nvSpPr>
        <p:spPr>
          <a:xfrm>
            <a:off x="6011063" y="3663175"/>
            <a:ext cx="2675700" cy="9168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312" name="Google Shape;312;p50"/>
          <p:cNvSpPr txBox="1"/>
          <p:nvPr>
            <p:ph idx="13" type="subTitle"/>
          </p:nvPr>
        </p:nvSpPr>
        <p:spPr>
          <a:xfrm>
            <a:off x="1299488"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313" name="Google Shape;313;p50"/>
          <p:cNvSpPr txBox="1"/>
          <p:nvPr>
            <p:ph idx="14" type="subTitle"/>
          </p:nvPr>
        </p:nvSpPr>
        <p:spPr>
          <a:xfrm>
            <a:off x="4136888"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
        <p:nvSpPr>
          <p:cNvPr id="314" name="Google Shape;314;p50"/>
          <p:cNvSpPr txBox="1"/>
          <p:nvPr>
            <p:ph idx="15" type="subTitle"/>
          </p:nvPr>
        </p:nvSpPr>
        <p:spPr>
          <a:xfrm>
            <a:off x="6913613" y="2678425"/>
            <a:ext cx="8706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400"/>
              <a:buNone/>
              <a:defRPr b="1" sz="2400">
                <a:solidFill>
                  <a:schemeClr val="accent1"/>
                </a:solidFill>
              </a:defRPr>
            </a:lvl1pPr>
            <a:lvl2pPr lvl="1" algn="ctr">
              <a:spcBef>
                <a:spcPts val="0"/>
              </a:spcBef>
              <a:spcAft>
                <a:spcPts val="0"/>
              </a:spcAft>
              <a:buClr>
                <a:schemeClr val="accent1"/>
              </a:buClr>
              <a:buSzPts val="2400"/>
              <a:buNone/>
              <a:defRPr b="1" sz="2400">
                <a:solidFill>
                  <a:schemeClr val="accent1"/>
                </a:solidFill>
              </a:defRPr>
            </a:lvl2pPr>
            <a:lvl3pPr lvl="2" algn="ctr">
              <a:spcBef>
                <a:spcPts val="0"/>
              </a:spcBef>
              <a:spcAft>
                <a:spcPts val="0"/>
              </a:spcAft>
              <a:buClr>
                <a:schemeClr val="accent1"/>
              </a:buClr>
              <a:buSzPts val="2400"/>
              <a:buNone/>
              <a:defRPr b="1" sz="2400">
                <a:solidFill>
                  <a:schemeClr val="accent1"/>
                </a:solidFill>
              </a:defRPr>
            </a:lvl3pPr>
            <a:lvl4pPr lvl="3" algn="ctr">
              <a:spcBef>
                <a:spcPts val="0"/>
              </a:spcBef>
              <a:spcAft>
                <a:spcPts val="0"/>
              </a:spcAft>
              <a:buClr>
                <a:schemeClr val="accent1"/>
              </a:buClr>
              <a:buSzPts val="2400"/>
              <a:buNone/>
              <a:defRPr b="1" sz="2400">
                <a:solidFill>
                  <a:schemeClr val="accent1"/>
                </a:solidFill>
              </a:defRPr>
            </a:lvl4pPr>
            <a:lvl5pPr lvl="4" algn="ctr">
              <a:spcBef>
                <a:spcPts val="0"/>
              </a:spcBef>
              <a:spcAft>
                <a:spcPts val="0"/>
              </a:spcAft>
              <a:buClr>
                <a:schemeClr val="accent1"/>
              </a:buClr>
              <a:buSzPts val="2400"/>
              <a:buNone/>
              <a:defRPr b="1" sz="2400">
                <a:solidFill>
                  <a:schemeClr val="accent1"/>
                </a:solidFill>
              </a:defRPr>
            </a:lvl5pPr>
            <a:lvl6pPr lvl="5" algn="ctr">
              <a:spcBef>
                <a:spcPts val="0"/>
              </a:spcBef>
              <a:spcAft>
                <a:spcPts val="0"/>
              </a:spcAft>
              <a:buClr>
                <a:schemeClr val="accent1"/>
              </a:buClr>
              <a:buSzPts val="2400"/>
              <a:buNone/>
              <a:defRPr b="1" sz="2400">
                <a:solidFill>
                  <a:schemeClr val="accent1"/>
                </a:solidFill>
              </a:defRPr>
            </a:lvl6pPr>
            <a:lvl7pPr lvl="6" algn="ctr">
              <a:spcBef>
                <a:spcPts val="0"/>
              </a:spcBef>
              <a:spcAft>
                <a:spcPts val="0"/>
              </a:spcAft>
              <a:buClr>
                <a:schemeClr val="accent1"/>
              </a:buClr>
              <a:buSzPts val="2400"/>
              <a:buNone/>
              <a:defRPr b="1" sz="2400">
                <a:solidFill>
                  <a:schemeClr val="accent1"/>
                </a:solidFill>
              </a:defRPr>
            </a:lvl7pPr>
            <a:lvl8pPr lvl="7" algn="ctr">
              <a:spcBef>
                <a:spcPts val="0"/>
              </a:spcBef>
              <a:spcAft>
                <a:spcPts val="0"/>
              </a:spcAft>
              <a:buClr>
                <a:schemeClr val="accent1"/>
              </a:buClr>
              <a:buSzPts val="2400"/>
              <a:buNone/>
              <a:defRPr b="1" sz="2400">
                <a:solidFill>
                  <a:schemeClr val="accent1"/>
                </a:solidFill>
              </a:defRPr>
            </a:lvl8pPr>
            <a:lvl9pPr lvl="8" algn="ctr">
              <a:spcBef>
                <a:spcPts val="0"/>
              </a:spcBef>
              <a:spcAft>
                <a:spcPts val="0"/>
              </a:spcAft>
              <a:buClr>
                <a:schemeClr val="accent1"/>
              </a:buClr>
              <a:buSzPts val="2400"/>
              <a:buNone/>
              <a:defRPr b="1" sz="2400">
                <a:solidFill>
                  <a:schemeClr val="accent1"/>
                </a:solidFill>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315" name="Shape 315"/>
        <p:cNvGrpSpPr/>
        <p:nvPr/>
      </p:nvGrpSpPr>
      <p:grpSpPr>
        <a:xfrm>
          <a:off x="0" y="0"/>
          <a:ext cx="0" cy="0"/>
          <a:chOff x="0" y="0"/>
          <a:chExt cx="0" cy="0"/>
        </a:xfrm>
      </p:grpSpPr>
      <p:sp>
        <p:nvSpPr>
          <p:cNvPr id="316" name="Google Shape;316;p51"/>
          <p:cNvSpPr txBox="1"/>
          <p:nvPr>
            <p:ph idx="1" type="body"/>
          </p:nvPr>
        </p:nvSpPr>
        <p:spPr>
          <a:xfrm>
            <a:off x="457275"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17" name="Google Shape;317;p5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18" name="Google Shape;318;p51"/>
          <p:cNvSpPr/>
          <p:nvPr/>
        </p:nvSpPr>
        <p:spPr>
          <a:xfrm>
            <a:off x="457275"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1</a:t>
            </a:r>
            <a:endParaRPr b="1">
              <a:solidFill>
                <a:schemeClr val="lt1"/>
              </a:solidFill>
              <a:latin typeface="Hanken Grotesk"/>
              <a:ea typeface="Hanken Grotesk"/>
              <a:cs typeface="Hanken Grotesk"/>
              <a:sym typeface="Hanken Grotesk"/>
            </a:endParaRPr>
          </a:p>
        </p:txBody>
      </p:sp>
      <p:sp>
        <p:nvSpPr>
          <p:cNvPr id="319" name="Google Shape;319;p51"/>
          <p:cNvSpPr/>
          <p:nvPr/>
        </p:nvSpPr>
        <p:spPr>
          <a:xfrm>
            <a:off x="3258903"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2</a:t>
            </a:r>
            <a:endParaRPr b="1">
              <a:solidFill>
                <a:schemeClr val="lt1"/>
              </a:solidFill>
              <a:latin typeface="Hanken Grotesk"/>
              <a:ea typeface="Hanken Grotesk"/>
              <a:cs typeface="Hanken Grotesk"/>
              <a:sym typeface="Hanken Grotesk"/>
            </a:endParaRPr>
          </a:p>
        </p:txBody>
      </p:sp>
      <p:sp>
        <p:nvSpPr>
          <p:cNvPr id="320" name="Google Shape;320;p51"/>
          <p:cNvSpPr/>
          <p:nvPr/>
        </p:nvSpPr>
        <p:spPr>
          <a:xfrm>
            <a:off x="6060526" y="1143850"/>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3</a:t>
            </a:r>
            <a:endParaRPr b="1">
              <a:solidFill>
                <a:schemeClr val="lt1"/>
              </a:solidFill>
              <a:latin typeface="Hanken Grotesk"/>
              <a:ea typeface="Hanken Grotesk"/>
              <a:cs typeface="Hanken Grotesk"/>
              <a:sym typeface="Hanken Grotesk"/>
            </a:endParaRPr>
          </a:p>
        </p:txBody>
      </p:sp>
      <p:sp>
        <p:nvSpPr>
          <p:cNvPr id="321" name="Google Shape;321;p51"/>
          <p:cNvSpPr txBox="1"/>
          <p:nvPr>
            <p:ph idx="2" type="body"/>
          </p:nvPr>
        </p:nvSpPr>
        <p:spPr>
          <a:xfrm>
            <a:off x="3258900"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2" name="Google Shape;322;p51"/>
          <p:cNvSpPr txBox="1"/>
          <p:nvPr>
            <p:ph idx="3" type="body"/>
          </p:nvPr>
        </p:nvSpPr>
        <p:spPr>
          <a:xfrm>
            <a:off x="6060525" y="1389250"/>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3" name="Google Shape;323;p51"/>
          <p:cNvSpPr txBox="1"/>
          <p:nvPr>
            <p:ph idx="4" type="body"/>
          </p:nvPr>
        </p:nvSpPr>
        <p:spPr>
          <a:xfrm>
            <a:off x="457275"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4" name="Google Shape;324;p51"/>
          <p:cNvSpPr/>
          <p:nvPr/>
        </p:nvSpPr>
        <p:spPr>
          <a:xfrm>
            <a:off x="457275"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4</a:t>
            </a:r>
            <a:endParaRPr b="1">
              <a:solidFill>
                <a:schemeClr val="lt1"/>
              </a:solidFill>
              <a:latin typeface="Hanken Grotesk"/>
              <a:ea typeface="Hanken Grotesk"/>
              <a:cs typeface="Hanken Grotesk"/>
              <a:sym typeface="Hanken Grotesk"/>
            </a:endParaRPr>
          </a:p>
        </p:txBody>
      </p:sp>
      <p:sp>
        <p:nvSpPr>
          <p:cNvPr id="325" name="Google Shape;325;p51"/>
          <p:cNvSpPr/>
          <p:nvPr/>
        </p:nvSpPr>
        <p:spPr>
          <a:xfrm>
            <a:off x="3258903"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5</a:t>
            </a:r>
            <a:endParaRPr b="1">
              <a:solidFill>
                <a:schemeClr val="lt1"/>
              </a:solidFill>
              <a:latin typeface="Hanken Grotesk"/>
              <a:ea typeface="Hanken Grotesk"/>
              <a:cs typeface="Hanken Grotesk"/>
              <a:sym typeface="Hanken Grotesk"/>
            </a:endParaRPr>
          </a:p>
        </p:txBody>
      </p:sp>
      <p:sp>
        <p:nvSpPr>
          <p:cNvPr id="326" name="Google Shape;326;p51"/>
          <p:cNvSpPr/>
          <p:nvPr/>
        </p:nvSpPr>
        <p:spPr>
          <a:xfrm>
            <a:off x="6060526" y="3003875"/>
            <a:ext cx="612900" cy="2454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a:solidFill>
                  <a:schemeClr val="lt1"/>
                </a:solidFill>
                <a:latin typeface="Hanken Grotesk"/>
                <a:ea typeface="Hanken Grotesk"/>
                <a:cs typeface="Hanken Grotesk"/>
                <a:sym typeface="Hanken Grotesk"/>
              </a:rPr>
              <a:t>6</a:t>
            </a:r>
            <a:endParaRPr b="1">
              <a:solidFill>
                <a:schemeClr val="lt1"/>
              </a:solidFill>
              <a:latin typeface="Hanken Grotesk"/>
              <a:ea typeface="Hanken Grotesk"/>
              <a:cs typeface="Hanken Grotesk"/>
              <a:sym typeface="Hanken Grotesk"/>
            </a:endParaRPr>
          </a:p>
        </p:txBody>
      </p:sp>
      <p:sp>
        <p:nvSpPr>
          <p:cNvPr id="327" name="Google Shape;327;p51"/>
          <p:cNvSpPr txBox="1"/>
          <p:nvPr>
            <p:ph idx="5" type="body"/>
          </p:nvPr>
        </p:nvSpPr>
        <p:spPr>
          <a:xfrm>
            <a:off x="3258900"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28" name="Google Shape;328;p51"/>
          <p:cNvSpPr txBox="1"/>
          <p:nvPr>
            <p:ph idx="6" type="body"/>
          </p:nvPr>
        </p:nvSpPr>
        <p:spPr>
          <a:xfrm>
            <a:off x="6060525" y="3249275"/>
            <a:ext cx="2626200" cy="14676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329" name="Shape 329"/>
        <p:cNvGrpSpPr/>
        <p:nvPr/>
      </p:nvGrpSpPr>
      <p:grpSpPr>
        <a:xfrm>
          <a:off x="0" y="0"/>
          <a:ext cx="0" cy="0"/>
          <a:chOff x="0" y="0"/>
          <a:chExt cx="0" cy="0"/>
        </a:xfrm>
      </p:grpSpPr>
      <p:sp>
        <p:nvSpPr>
          <p:cNvPr id="330" name="Google Shape;330;p52"/>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331" name="Google Shape;331;p52"/>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332" name="Google Shape;332;p52"/>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333" name="Google Shape;333;p52"/>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4" name="Google Shape;334;p52"/>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5" name="Google Shape;335;p52"/>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36" name="Google Shape;336;p52"/>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7" name="Google Shape;337;p52"/>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8" name="Google Shape;338;p52"/>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9" name="Google Shape;339;p5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340" name="Shape 340"/>
        <p:cNvGrpSpPr/>
        <p:nvPr/>
      </p:nvGrpSpPr>
      <p:grpSpPr>
        <a:xfrm>
          <a:off x="0" y="0"/>
          <a:ext cx="0" cy="0"/>
          <a:chOff x="0" y="0"/>
          <a:chExt cx="0" cy="0"/>
        </a:xfrm>
      </p:grpSpPr>
      <p:sp>
        <p:nvSpPr>
          <p:cNvPr id="341" name="Google Shape;341;p53"/>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2" name="Google Shape;342;p53"/>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3" name="Google Shape;343;p5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44" name="Google Shape;344;p53"/>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5" name="Google Shape;345;p53"/>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6" name="Google Shape;346;p53"/>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47" name="Google Shape;347;p53"/>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348" name="Shape 348"/>
        <p:cNvGrpSpPr/>
        <p:nvPr/>
      </p:nvGrpSpPr>
      <p:grpSpPr>
        <a:xfrm>
          <a:off x="0" y="0"/>
          <a:ext cx="0" cy="0"/>
          <a:chOff x="0" y="0"/>
          <a:chExt cx="0" cy="0"/>
        </a:xfrm>
      </p:grpSpPr>
      <p:sp>
        <p:nvSpPr>
          <p:cNvPr id="349" name="Google Shape;349;p54"/>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0" name="Google Shape;350;p54"/>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51" name="Google Shape;351;p54"/>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2" name="Google Shape;352;p54"/>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3" name="Google Shape;353;p54"/>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4" name="Google Shape;354;p5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55" name="Google Shape;355;p54"/>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356" name="Shape 356"/>
        <p:cNvGrpSpPr/>
        <p:nvPr/>
      </p:nvGrpSpPr>
      <p:grpSpPr>
        <a:xfrm>
          <a:off x="0" y="0"/>
          <a:ext cx="0" cy="0"/>
          <a:chOff x="0" y="0"/>
          <a:chExt cx="0" cy="0"/>
        </a:xfrm>
      </p:grpSpPr>
      <p:sp>
        <p:nvSpPr>
          <p:cNvPr id="357" name="Google Shape;357;p55"/>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358" name="Google Shape;358;p55"/>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59" name="Google Shape;359;p55"/>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60" name="Google Shape;360;p55"/>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61" name="Google Shape;361;p55"/>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62" name="Google Shape;362;p55"/>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63" name="Google Shape;363;p55"/>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364" name="Google Shape;364;p55"/>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65" name="Google Shape;365;p55"/>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366" name="Google Shape;366;p55"/>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367" name="Google Shape;367;p55"/>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55"/>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55"/>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370" name="Shape 370"/>
        <p:cNvGrpSpPr/>
        <p:nvPr/>
      </p:nvGrpSpPr>
      <p:grpSpPr>
        <a:xfrm>
          <a:off x="0" y="0"/>
          <a:ext cx="0" cy="0"/>
          <a:chOff x="0" y="0"/>
          <a:chExt cx="0" cy="0"/>
        </a:xfrm>
      </p:grpSpPr>
      <p:sp>
        <p:nvSpPr>
          <p:cNvPr id="371" name="Google Shape;371;p56"/>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2" name="Google Shape;372;p56"/>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73" name="Google Shape;373;p56"/>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74" name="Google Shape;374;p56"/>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375" name="Google Shape;375;p56"/>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376" name="Shape 376"/>
        <p:cNvGrpSpPr/>
        <p:nvPr/>
      </p:nvGrpSpPr>
      <p:grpSpPr>
        <a:xfrm>
          <a:off x="0" y="0"/>
          <a:ext cx="0" cy="0"/>
          <a:chOff x="0" y="0"/>
          <a:chExt cx="0" cy="0"/>
        </a:xfrm>
      </p:grpSpPr>
      <p:sp>
        <p:nvSpPr>
          <p:cNvPr id="377" name="Google Shape;377;p5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8" name="Google Shape;378;p57"/>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79" name="Google Shape;379;p57"/>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380" name="Shape 380"/>
        <p:cNvGrpSpPr/>
        <p:nvPr/>
      </p:nvGrpSpPr>
      <p:grpSpPr>
        <a:xfrm>
          <a:off x="0" y="0"/>
          <a:ext cx="0" cy="0"/>
          <a:chOff x="0" y="0"/>
          <a:chExt cx="0" cy="0"/>
        </a:xfrm>
      </p:grpSpPr>
      <p:sp>
        <p:nvSpPr>
          <p:cNvPr id="381" name="Google Shape;381;p5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2" name="Google Shape;382;p58"/>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83" name="Google Shape;383;p58"/>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384" name="Shape 384"/>
        <p:cNvGrpSpPr/>
        <p:nvPr/>
      </p:nvGrpSpPr>
      <p:grpSpPr>
        <a:xfrm>
          <a:off x="0" y="0"/>
          <a:ext cx="0" cy="0"/>
          <a:chOff x="0" y="0"/>
          <a:chExt cx="0" cy="0"/>
        </a:xfrm>
      </p:grpSpPr>
      <p:sp>
        <p:nvSpPr>
          <p:cNvPr id="385" name="Google Shape;385;p5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6" name="Google Shape;386;p59"/>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87" name="Google Shape;387;p59"/>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388" name="Shape 388"/>
        <p:cNvGrpSpPr/>
        <p:nvPr/>
      </p:nvGrpSpPr>
      <p:grpSpPr>
        <a:xfrm>
          <a:off x="0" y="0"/>
          <a:ext cx="0" cy="0"/>
          <a:chOff x="0" y="0"/>
          <a:chExt cx="0" cy="0"/>
        </a:xfrm>
      </p:grpSpPr>
      <p:sp>
        <p:nvSpPr>
          <p:cNvPr id="389" name="Google Shape;389;p6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390" name="Google Shape;390;p60"/>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91" name="Google Shape;391;p60"/>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392" name="Google Shape;392;p60"/>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393" name="Google Shape;393;p60"/>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98" name="Shape 398"/>
        <p:cNvGrpSpPr/>
        <p:nvPr/>
      </p:nvGrpSpPr>
      <p:grpSpPr>
        <a:xfrm>
          <a:off x="0" y="0"/>
          <a:ext cx="0" cy="0"/>
          <a:chOff x="0" y="0"/>
          <a:chExt cx="0" cy="0"/>
        </a:xfrm>
      </p:grpSpPr>
      <p:sp>
        <p:nvSpPr>
          <p:cNvPr id="399" name="Google Shape;399;p62"/>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400" name="Google Shape;400;p6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401" name="Shape 401"/>
        <p:cNvGrpSpPr/>
        <p:nvPr/>
      </p:nvGrpSpPr>
      <p:grpSpPr>
        <a:xfrm>
          <a:off x="0" y="0"/>
          <a:ext cx="0" cy="0"/>
          <a:chOff x="0" y="0"/>
          <a:chExt cx="0" cy="0"/>
        </a:xfrm>
      </p:grpSpPr>
      <p:sp>
        <p:nvSpPr>
          <p:cNvPr id="402" name="Google Shape;402;p6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03" name="Google Shape;403;p63"/>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404" name="Shape 404"/>
        <p:cNvGrpSpPr/>
        <p:nvPr/>
      </p:nvGrpSpPr>
      <p:grpSpPr>
        <a:xfrm>
          <a:off x="0" y="0"/>
          <a:ext cx="0" cy="0"/>
          <a:chOff x="0" y="0"/>
          <a:chExt cx="0" cy="0"/>
        </a:xfrm>
      </p:grpSpPr>
      <p:sp>
        <p:nvSpPr>
          <p:cNvPr id="405" name="Google Shape;405;p6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06" name="Google Shape;406;p64"/>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407" name="Shape 407"/>
        <p:cNvGrpSpPr/>
        <p:nvPr/>
      </p:nvGrpSpPr>
      <p:grpSpPr>
        <a:xfrm>
          <a:off x="0" y="0"/>
          <a:ext cx="0" cy="0"/>
          <a:chOff x="0" y="0"/>
          <a:chExt cx="0" cy="0"/>
        </a:xfrm>
      </p:grpSpPr>
      <p:sp>
        <p:nvSpPr>
          <p:cNvPr id="408" name="Google Shape;408;p6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09" name="Google Shape;409;p65"/>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410" name="Shape 410"/>
        <p:cNvGrpSpPr/>
        <p:nvPr/>
      </p:nvGrpSpPr>
      <p:grpSpPr>
        <a:xfrm>
          <a:off x="0" y="0"/>
          <a:ext cx="0" cy="0"/>
          <a:chOff x="0" y="0"/>
          <a:chExt cx="0" cy="0"/>
        </a:xfrm>
      </p:grpSpPr>
      <p:sp>
        <p:nvSpPr>
          <p:cNvPr id="411" name="Google Shape;411;p66"/>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12" name="Google Shape;412;p66"/>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13" name="Google Shape;413;p6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14" name="Google Shape;414;p66"/>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415" name="Shape 415"/>
        <p:cNvGrpSpPr/>
        <p:nvPr/>
      </p:nvGrpSpPr>
      <p:grpSpPr>
        <a:xfrm>
          <a:off x="0" y="0"/>
          <a:ext cx="0" cy="0"/>
          <a:chOff x="0" y="0"/>
          <a:chExt cx="0" cy="0"/>
        </a:xfrm>
      </p:grpSpPr>
      <p:sp>
        <p:nvSpPr>
          <p:cNvPr id="416" name="Google Shape;416;p67"/>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17" name="Google Shape;417;p67"/>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18" name="Google Shape;418;p6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19" name="Google Shape;419;p67"/>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420" name="Shape 420"/>
        <p:cNvGrpSpPr/>
        <p:nvPr/>
      </p:nvGrpSpPr>
      <p:grpSpPr>
        <a:xfrm>
          <a:off x="0" y="0"/>
          <a:ext cx="0" cy="0"/>
          <a:chOff x="0" y="0"/>
          <a:chExt cx="0" cy="0"/>
        </a:xfrm>
      </p:grpSpPr>
      <p:sp>
        <p:nvSpPr>
          <p:cNvPr id="421" name="Google Shape;421;p68"/>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2" name="Google Shape;422;p68"/>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3" name="Google Shape;423;p6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24" name="Google Shape;424;p68"/>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25" name="Google Shape;425;p68"/>
          <p:cNvSpPr/>
          <p:nvPr/>
        </p:nvSpPr>
        <p:spPr>
          <a:xfrm>
            <a:off x="734713" y="1452100"/>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1</a:t>
            </a:r>
            <a:endParaRPr b="1" sz="1800">
              <a:solidFill>
                <a:schemeClr val="accent1"/>
              </a:solidFill>
              <a:latin typeface="Hanken Grotesk"/>
              <a:ea typeface="Hanken Grotesk"/>
              <a:cs typeface="Hanken Grotesk"/>
              <a:sym typeface="Hanken Grotesk"/>
            </a:endParaRPr>
          </a:p>
        </p:txBody>
      </p:sp>
      <p:sp>
        <p:nvSpPr>
          <p:cNvPr id="426" name="Google Shape;426;p68"/>
          <p:cNvSpPr/>
          <p:nvPr/>
        </p:nvSpPr>
        <p:spPr>
          <a:xfrm>
            <a:off x="734700" y="2673413"/>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2</a:t>
            </a:r>
            <a:endParaRPr b="1" sz="1800">
              <a:solidFill>
                <a:schemeClr val="accent1"/>
              </a:solidFill>
              <a:latin typeface="Hanken Grotesk"/>
              <a:ea typeface="Hanken Grotesk"/>
              <a:cs typeface="Hanken Grotesk"/>
              <a:sym typeface="Hanken Grotesk"/>
            </a:endParaRPr>
          </a:p>
        </p:txBody>
      </p:sp>
      <p:sp>
        <p:nvSpPr>
          <p:cNvPr id="427" name="Google Shape;427;p68"/>
          <p:cNvSpPr/>
          <p:nvPr/>
        </p:nvSpPr>
        <p:spPr>
          <a:xfrm>
            <a:off x="734725" y="3894738"/>
            <a:ext cx="361800" cy="361800"/>
          </a:xfrm>
          <a:prstGeom prst="ellipse">
            <a:avLst/>
          </a:prstGeom>
          <a:solidFill>
            <a:schemeClr val="lt1"/>
          </a:solidFill>
          <a:ln cap="flat" cmpd="sng" w="19050">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accent1"/>
                </a:solidFill>
                <a:latin typeface="Hanken Grotesk"/>
                <a:ea typeface="Hanken Grotesk"/>
                <a:cs typeface="Hanken Grotesk"/>
                <a:sym typeface="Hanken Grotesk"/>
              </a:rPr>
              <a:t>3</a:t>
            </a:r>
            <a:endParaRPr b="1" sz="1800">
              <a:solidFill>
                <a:schemeClr val="accent1"/>
              </a:solidFill>
              <a:latin typeface="Hanken Grotesk"/>
              <a:ea typeface="Hanken Grotesk"/>
              <a:cs typeface="Hanken Grotesk"/>
              <a:sym typeface="Hanken Grotesk"/>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428" name="Shape 428"/>
        <p:cNvGrpSpPr/>
        <p:nvPr/>
      </p:nvGrpSpPr>
      <p:grpSpPr>
        <a:xfrm>
          <a:off x="0" y="0"/>
          <a:ext cx="0" cy="0"/>
          <a:chOff x="0" y="0"/>
          <a:chExt cx="0" cy="0"/>
        </a:xfrm>
      </p:grpSpPr>
      <p:sp>
        <p:nvSpPr>
          <p:cNvPr id="429" name="Google Shape;429;p69"/>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0" name="Google Shape;430;p69"/>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1" name="Google Shape;431;p69"/>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32" name="Google Shape;432;p6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cxnSp>
        <p:nvCxnSpPr>
          <p:cNvPr id="433" name="Google Shape;433;p69"/>
          <p:cNvCxnSpPr/>
          <p:nvPr/>
        </p:nvCxnSpPr>
        <p:spPr>
          <a:xfrm>
            <a:off x="4572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434" name="Google Shape;434;p69"/>
          <p:cNvCxnSpPr/>
          <p:nvPr/>
        </p:nvCxnSpPr>
        <p:spPr>
          <a:xfrm>
            <a:off x="3237000" y="1599075"/>
            <a:ext cx="0" cy="2199900"/>
          </a:xfrm>
          <a:prstGeom prst="straightConnector1">
            <a:avLst/>
          </a:prstGeom>
          <a:noFill/>
          <a:ln cap="flat" cmpd="sng" w="19050">
            <a:solidFill>
              <a:schemeClr val="accent1"/>
            </a:solidFill>
            <a:prstDash val="solid"/>
            <a:round/>
            <a:headEnd len="med" w="med" type="none"/>
            <a:tailEnd len="med" w="med" type="none"/>
          </a:ln>
        </p:spPr>
      </p:cxnSp>
      <p:cxnSp>
        <p:nvCxnSpPr>
          <p:cNvPr id="435" name="Google Shape;435;p69"/>
          <p:cNvCxnSpPr/>
          <p:nvPr/>
        </p:nvCxnSpPr>
        <p:spPr>
          <a:xfrm>
            <a:off x="6016800" y="1599075"/>
            <a:ext cx="0" cy="2199900"/>
          </a:xfrm>
          <a:prstGeom prst="straightConnector1">
            <a:avLst/>
          </a:prstGeom>
          <a:noFill/>
          <a:ln cap="flat" cmpd="sng" w="19050">
            <a:solidFill>
              <a:schemeClr val="accent1"/>
            </a:solidFill>
            <a:prstDash val="solid"/>
            <a:round/>
            <a:headEnd len="med" w="med" type="none"/>
            <a:tailEnd len="med" w="med" type="none"/>
          </a:ln>
        </p:spPr>
      </p:cxn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436" name="Shape 436"/>
        <p:cNvGrpSpPr/>
        <p:nvPr/>
      </p:nvGrpSpPr>
      <p:grpSpPr>
        <a:xfrm>
          <a:off x="0" y="0"/>
          <a:ext cx="0" cy="0"/>
          <a:chOff x="0" y="0"/>
          <a:chExt cx="0" cy="0"/>
        </a:xfrm>
      </p:grpSpPr>
      <p:sp>
        <p:nvSpPr>
          <p:cNvPr id="437" name="Google Shape;437;p70"/>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38" name="Google Shape;438;p70"/>
          <p:cNvSpPr/>
          <p:nvPr/>
        </p:nvSpPr>
        <p:spPr>
          <a:xfrm>
            <a:off x="4572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439" name="Google Shape;439;p70"/>
          <p:cNvSpPr/>
          <p:nvPr/>
        </p:nvSpPr>
        <p:spPr>
          <a:xfrm>
            <a:off x="32370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440" name="Google Shape;440;p70"/>
          <p:cNvSpPr/>
          <p:nvPr/>
        </p:nvSpPr>
        <p:spPr>
          <a:xfrm>
            <a:off x="6016800" y="1473675"/>
            <a:ext cx="26061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441" name="Google Shape;441;p70"/>
          <p:cNvCxnSpPr/>
          <p:nvPr/>
        </p:nvCxnSpPr>
        <p:spPr>
          <a:xfrm flipH="1" rot="10800000">
            <a:off x="457200" y="4343400"/>
            <a:ext cx="2606100" cy="2100"/>
          </a:xfrm>
          <a:prstGeom prst="straightConnector1">
            <a:avLst/>
          </a:prstGeom>
          <a:noFill/>
          <a:ln cap="flat" cmpd="sng" w="38100">
            <a:solidFill>
              <a:schemeClr val="accent1"/>
            </a:solidFill>
            <a:prstDash val="solid"/>
            <a:round/>
            <a:headEnd len="med" w="med" type="none"/>
            <a:tailEnd len="med" w="med" type="none"/>
          </a:ln>
        </p:spPr>
      </p:cxnSp>
      <p:cxnSp>
        <p:nvCxnSpPr>
          <p:cNvPr id="442" name="Google Shape;442;p70"/>
          <p:cNvCxnSpPr/>
          <p:nvPr/>
        </p:nvCxnSpPr>
        <p:spPr>
          <a:xfrm flipH="1" rot="10800000">
            <a:off x="3237000" y="4343400"/>
            <a:ext cx="2606100" cy="2100"/>
          </a:xfrm>
          <a:prstGeom prst="straightConnector1">
            <a:avLst/>
          </a:prstGeom>
          <a:noFill/>
          <a:ln cap="flat" cmpd="sng" w="38100">
            <a:solidFill>
              <a:schemeClr val="accent3"/>
            </a:solidFill>
            <a:prstDash val="solid"/>
            <a:round/>
            <a:headEnd len="med" w="med" type="none"/>
            <a:tailEnd len="med" w="med" type="none"/>
          </a:ln>
        </p:spPr>
      </p:cxnSp>
      <p:cxnSp>
        <p:nvCxnSpPr>
          <p:cNvPr id="443" name="Google Shape;443;p70"/>
          <p:cNvCxnSpPr/>
          <p:nvPr/>
        </p:nvCxnSpPr>
        <p:spPr>
          <a:xfrm flipH="1" rot="10800000">
            <a:off x="6016800" y="4343400"/>
            <a:ext cx="2606100" cy="2100"/>
          </a:xfrm>
          <a:prstGeom prst="straightConnector1">
            <a:avLst/>
          </a:prstGeom>
          <a:noFill/>
          <a:ln cap="flat" cmpd="sng" w="38100">
            <a:solidFill>
              <a:schemeClr val="accent2"/>
            </a:solidFill>
            <a:prstDash val="solid"/>
            <a:round/>
            <a:headEnd len="med" w="med" type="none"/>
            <a:tailEnd len="med" w="med" type="none"/>
          </a:ln>
        </p:spPr>
      </p:cxnSp>
      <p:sp>
        <p:nvSpPr>
          <p:cNvPr id="444" name="Google Shape;444;p70"/>
          <p:cNvSpPr txBox="1"/>
          <p:nvPr>
            <p:ph idx="1" type="body"/>
          </p:nvPr>
        </p:nvSpPr>
        <p:spPr>
          <a:xfrm>
            <a:off x="4572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5" name="Google Shape;445;p70"/>
          <p:cNvSpPr txBox="1"/>
          <p:nvPr>
            <p:ph idx="2" type="body"/>
          </p:nvPr>
        </p:nvSpPr>
        <p:spPr>
          <a:xfrm>
            <a:off x="3237000" y="1472184"/>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6" name="Google Shape;446;p70"/>
          <p:cNvSpPr txBox="1"/>
          <p:nvPr>
            <p:ph idx="3" type="body"/>
          </p:nvPr>
        </p:nvSpPr>
        <p:spPr>
          <a:xfrm>
            <a:off x="6016800" y="1484573"/>
            <a:ext cx="2606100" cy="28680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447" name="Shape 447"/>
        <p:cNvGrpSpPr/>
        <p:nvPr/>
      </p:nvGrpSpPr>
      <p:grpSpPr>
        <a:xfrm>
          <a:off x="0" y="0"/>
          <a:ext cx="0" cy="0"/>
          <a:chOff x="0" y="0"/>
          <a:chExt cx="0" cy="0"/>
        </a:xfrm>
      </p:grpSpPr>
      <p:sp>
        <p:nvSpPr>
          <p:cNvPr id="448" name="Google Shape;448;p71"/>
          <p:cNvSpPr txBox="1"/>
          <p:nvPr>
            <p:ph idx="1" type="body"/>
          </p:nvPr>
        </p:nvSpPr>
        <p:spPr>
          <a:xfrm>
            <a:off x="457200"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49" name="Google Shape;449;p71"/>
          <p:cNvSpPr txBox="1"/>
          <p:nvPr>
            <p:ph idx="2" type="body"/>
          </p:nvPr>
        </p:nvSpPr>
        <p:spPr>
          <a:xfrm>
            <a:off x="4704701" y="1607925"/>
            <a:ext cx="3982200" cy="12588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0" name="Google Shape;450;p7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451" name="Shape 451"/>
        <p:cNvGrpSpPr/>
        <p:nvPr/>
      </p:nvGrpSpPr>
      <p:grpSpPr>
        <a:xfrm>
          <a:off x="0" y="0"/>
          <a:ext cx="0" cy="0"/>
          <a:chOff x="0" y="0"/>
          <a:chExt cx="0" cy="0"/>
        </a:xfrm>
      </p:grpSpPr>
      <p:sp>
        <p:nvSpPr>
          <p:cNvPr id="452" name="Google Shape;452;p72"/>
          <p:cNvSpPr txBox="1"/>
          <p:nvPr>
            <p:ph idx="1" type="subTitle"/>
          </p:nvPr>
        </p:nvSpPr>
        <p:spPr>
          <a:xfrm>
            <a:off x="32369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3" name="Google Shape;453;p72"/>
          <p:cNvSpPr txBox="1"/>
          <p:nvPr>
            <p:ph idx="2" type="subTitle"/>
          </p:nvPr>
        </p:nvSpPr>
        <p:spPr>
          <a:xfrm>
            <a:off x="6016788"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4" name="Google Shape;454;p72"/>
          <p:cNvSpPr txBox="1"/>
          <p:nvPr>
            <p:ph idx="3" type="subTitle"/>
          </p:nvPr>
        </p:nvSpPr>
        <p:spPr>
          <a:xfrm>
            <a:off x="457175" y="1740525"/>
            <a:ext cx="2359800" cy="474600"/>
          </a:xfrm>
          <a:prstGeom prst="rect">
            <a:avLst/>
          </a:prstGeom>
          <a:noFill/>
        </p:spPr>
        <p:txBody>
          <a:bodyPr anchorCtr="0" anchor="ctr" bIns="91425" lIns="91425" spcFirstLastPara="1" rIns="91425" wrap="square" tIns="91425">
            <a:noAutofit/>
          </a:bodyPr>
          <a:lstStyle>
            <a:lvl1pPr lvl="0">
              <a:spcBef>
                <a:spcPts val="0"/>
              </a:spcBef>
              <a:spcAft>
                <a:spcPts val="0"/>
              </a:spcAft>
              <a:buSzPts val="1800"/>
              <a:buNone/>
              <a:defRPr sz="4500">
                <a:solidFill>
                  <a:srgbClr val="B5D6B2"/>
                </a:solidFill>
                <a:latin typeface="Inter Black"/>
                <a:ea typeface="Inter Black"/>
                <a:cs typeface="Inter Black"/>
                <a:sym typeface="Inter Black"/>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5" name="Google Shape;455;p72"/>
          <p:cNvSpPr txBox="1"/>
          <p:nvPr>
            <p:ph idx="4" type="body"/>
          </p:nvPr>
        </p:nvSpPr>
        <p:spPr>
          <a:xfrm>
            <a:off x="4572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6" name="Google Shape;456;p72"/>
          <p:cNvSpPr txBox="1"/>
          <p:nvPr>
            <p:ph idx="5" type="body"/>
          </p:nvPr>
        </p:nvSpPr>
        <p:spPr>
          <a:xfrm>
            <a:off x="32370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7" name="Google Shape;457;p72"/>
          <p:cNvSpPr txBox="1"/>
          <p:nvPr>
            <p:ph idx="6" type="body"/>
          </p:nvPr>
        </p:nvSpPr>
        <p:spPr>
          <a:xfrm>
            <a:off x="6016800" y="2215125"/>
            <a:ext cx="2606100" cy="15750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58" name="Google Shape;458;p7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459" name="Shape 459"/>
        <p:cNvGrpSpPr/>
        <p:nvPr/>
      </p:nvGrpSpPr>
      <p:grpSpPr>
        <a:xfrm>
          <a:off x="0" y="0"/>
          <a:ext cx="0" cy="0"/>
          <a:chOff x="0" y="0"/>
          <a:chExt cx="0" cy="0"/>
        </a:xfrm>
      </p:grpSpPr>
      <p:sp>
        <p:nvSpPr>
          <p:cNvPr id="460" name="Google Shape;460;p73"/>
          <p:cNvSpPr/>
          <p:nvPr/>
        </p:nvSpPr>
        <p:spPr>
          <a:xfrm>
            <a:off x="68933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461" name="Google Shape;461;p73"/>
          <p:cNvSpPr txBox="1"/>
          <p:nvPr>
            <p:ph idx="1" type="subTitle"/>
          </p:nvPr>
        </p:nvSpPr>
        <p:spPr>
          <a:xfrm>
            <a:off x="68934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462" name="Google Shape;462;p73"/>
          <p:cNvSpPr/>
          <p:nvPr/>
        </p:nvSpPr>
        <p:spPr>
          <a:xfrm>
            <a:off x="41135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463" name="Google Shape;463;p73"/>
          <p:cNvSpPr txBox="1"/>
          <p:nvPr>
            <p:ph idx="2" type="subTitle"/>
          </p:nvPr>
        </p:nvSpPr>
        <p:spPr>
          <a:xfrm>
            <a:off x="41136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464" name="Google Shape;464;p73"/>
          <p:cNvSpPr/>
          <p:nvPr/>
        </p:nvSpPr>
        <p:spPr>
          <a:xfrm>
            <a:off x="133379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465" name="Google Shape;465;p73"/>
          <p:cNvSpPr txBox="1"/>
          <p:nvPr>
            <p:ph idx="3" type="subTitle"/>
          </p:nvPr>
        </p:nvSpPr>
        <p:spPr>
          <a:xfrm>
            <a:off x="133380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466" name="Google Shape;466;p73"/>
          <p:cNvSpPr txBox="1"/>
          <p:nvPr>
            <p:ph idx="4" type="body"/>
          </p:nvPr>
        </p:nvSpPr>
        <p:spPr>
          <a:xfrm>
            <a:off x="4891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7" name="Google Shape;467;p73"/>
          <p:cNvSpPr txBox="1"/>
          <p:nvPr>
            <p:ph idx="5" type="body"/>
          </p:nvPr>
        </p:nvSpPr>
        <p:spPr>
          <a:xfrm>
            <a:off x="32689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8" name="Google Shape;468;p73"/>
          <p:cNvSpPr txBox="1"/>
          <p:nvPr>
            <p:ph idx="6" type="body"/>
          </p:nvPr>
        </p:nvSpPr>
        <p:spPr>
          <a:xfrm>
            <a:off x="6048750" y="2727525"/>
            <a:ext cx="26061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469" name="Google Shape;469;p7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470" name="Shape 470"/>
        <p:cNvGrpSpPr/>
        <p:nvPr/>
      </p:nvGrpSpPr>
      <p:grpSpPr>
        <a:xfrm>
          <a:off x="0" y="0"/>
          <a:ext cx="0" cy="0"/>
          <a:chOff x="0" y="0"/>
          <a:chExt cx="0" cy="0"/>
        </a:xfrm>
      </p:grpSpPr>
      <p:sp>
        <p:nvSpPr>
          <p:cNvPr id="471" name="Google Shape;471;p74"/>
          <p:cNvSpPr txBox="1"/>
          <p:nvPr>
            <p:ph idx="1" type="body"/>
          </p:nvPr>
        </p:nvSpPr>
        <p:spPr>
          <a:xfrm>
            <a:off x="4572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72" name="Google Shape;472;p7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73" name="Google Shape;473;p74"/>
          <p:cNvSpPr/>
          <p:nvPr/>
        </p:nvSpPr>
        <p:spPr>
          <a:xfrm>
            <a:off x="4572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474" name="Google Shape;474;p74"/>
          <p:cNvSpPr/>
          <p:nvPr/>
        </p:nvSpPr>
        <p:spPr>
          <a:xfrm>
            <a:off x="32370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475" name="Google Shape;475;p74"/>
          <p:cNvSpPr/>
          <p:nvPr/>
        </p:nvSpPr>
        <p:spPr>
          <a:xfrm>
            <a:off x="6016804" y="1472400"/>
            <a:ext cx="4767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476" name="Google Shape;476;p74"/>
          <p:cNvSpPr txBox="1"/>
          <p:nvPr>
            <p:ph idx="2" type="body"/>
          </p:nvPr>
        </p:nvSpPr>
        <p:spPr>
          <a:xfrm>
            <a:off x="32370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477" name="Google Shape;477;p74"/>
          <p:cNvSpPr txBox="1"/>
          <p:nvPr>
            <p:ph idx="3" type="body"/>
          </p:nvPr>
        </p:nvSpPr>
        <p:spPr>
          <a:xfrm>
            <a:off x="6016800" y="1834125"/>
            <a:ext cx="2606100" cy="2273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82875"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478" name="Shape 478"/>
        <p:cNvGrpSpPr/>
        <p:nvPr/>
      </p:nvGrpSpPr>
      <p:grpSpPr>
        <a:xfrm>
          <a:off x="0" y="0"/>
          <a:ext cx="0" cy="0"/>
          <a:chOff x="0" y="0"/>
          <a:chExt cx="0" cy="0"/>
        </a:xfrm>
      </p:grpSpPr>
      <p:sp>
        <p:nvSpPr>
          <p:cNvPr id="479" name="Google Shape;479;p75"/>
          <p:cNvSpPr/>
          <p:nvPr/>
        </p:nvSpPr>
        <p:spPr>
          <a:xfrm>
            <a:off x="457313"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480" name="Google Shape;480;p75"/>
          <p:cNvSpPr/>
          <p:nvPr/>
        </p:nvSpPr>
        <p:spPr>
          <a:xfrm>
            <a:off x="2547247"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481" name="Google Shape;481;p75"/>
          <p:cNvSpPr/>
          <p:nvPr/>
        </p:nvSpPr>
        <p:spPr>
          <a:xfrm>
            <a:off x="4637182"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482" name="Google Shape;482;p75"/>
          <p:cNvSpPr txBox="1"/>
          <p:nvPr>
            <p:ph idx="1" type="body"/>
          </p:nvPr>
        </p:nvSpPr>
        <p:spPr>
          <a:xfrm>
            <a:off x="457200"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3" name="Google Shape;483;p75"/>
          <p:cNvSpPr txBox="1"/>
          <p:nvPr>
            <p:ph idx="2" type="body"/>
          </p:nvPr>
        </p:nvSpPr>
        <p:spPr>
          <a:xfrm>
            <a:off x="2547247" y="1801725"/>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4" name="Google Shape;484;p75"/>
          <p:cNvSpPr txBox="1"/>
          <p:nvPr>
            <p:ph idx="3" type="body"/>
          </p:nvPr>
        </p:nvSpPr>
        <p:spPr>
          <a:xfrm>
            <a:off x="4637182"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85" name="Google Shape;485;p75"/>
          <p:cNvSpPr txBox="1"/>
          <p:nvPr>
            <p:ph idx="4" type="subTitle"/>
          </p:nvPr>
        </p:nvSpPr>
        <p:spPr>
          <a:xfrm>
            <a:off x="457200"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6" name="Google Shape;486;p75"/>
          <p:cNvSpPr txBox="1"/>
          <p:nvPr>
            <p:ph idx="5" type="subTitle"/>
          </p:nvPr>
        </p:nvSpPr>
        <p:spPr>
          <a:xfrm>
            <a:off x="2547191"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7" name="Google Shape;487;p75"/>
          <p:cNvSpPr txBox="1"/>
          <p:nvPr>
            <p:ph idx="6" type="subTitle"/>
          </p:nvPr>
        </p:nvSpPr>
        <p:spPr>
          <a:xfrm>
            <a:off x="4637182"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8" name="Google Shape;488;p7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489" name="Google Shape;489;p75"/>
          <p:cNvSpPr/>
          <p:nvPr/>
        </p:nvSpPr>
        <p:spPr>
          <a:xfrm>
            <a:off x="6727126" y="1250597"/>
            <a:ext cx="1959600" cy="332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490" name="Google Shape;490;p75"/>
          <p:cNvSpPr txBox="1"/>
          <p:nvPr>
            <p:ph idx="7" type="body"/>
          </p:nvPr>
        </p:nvSpPr>
        <p:spPr>
          <a:xfrm>
            <a:off x="6727126" y="1801829"/>
            <a:ext cx="1959600" cy="27702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1" name="Google Shape;491;p75"/>
          <p:cNvSpPr txBox="1"/>
          <p:nvPr>
            <p:ph idx="8" type="subTitle"/>
          </p:nvPr>
        </p:nvSpPr>
        <p:spPr>
          <a:xfrm>
            <a:off x="6727126" y="1250000"/>
            <a:ext cx="1959600" cy="5940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1">
  <p:cSld name="CUSTOM_3_2_1_1_1_1_2">
    <p:bg>
      <p:bgPr>
        <a:solidFill>
          <a:schemeClr val="lt2"/>
        </a:solidFill>
      </p:bgPr>
    </p:bg>
    <p:spTree>
      <p:nvGrpSpPr>
        <p:cNvPr id="492" name="Shape 492"/>
        <p:cNvGrpSpPr/>
        <p:nvPr/>
      </p:nvGrpSpPr>
      <p:grpSpPr>
        <a:xfrm>
          <a:off x="0" y="0"/>
          <a:ext cx="0" cy="0"/>
          <a:chOff x="0" y="0"/>
          <a:chExt cx="0" cy="0"/>
        </a:xfrm>
      </p:grpSpPr>
      <p:sp>
        <p:nvSpPr>
          <p:cNvPr id="493" name="Google Shape;493;p76"/>
          <p:cNvSpPr/>
          <p:nvPr/>
        </p:nvSpPr>
        <p:spPr>
          <a:xfrm>
            <a:off x="457450"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494" name="Google Shape;494;p76"/>
          <p:cNvSpPr/>
          <p:nvPr/>
        </p:nvSpPr>
        <p:spPr>
          <a:xfrm>
            <a:off x="4704574" y="1141600"/>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495" name="Google Shape;495;p76"/>
          <p:cNvSpPr txBox="1"/>
          <p:nvPr>
            <p:ph idx="1" type="body"/>
          </p:nvPr>
        </p:nvSpPr>
        <p:spPr>
          <a:xfrm>
            <a:off x="457225" y="1589847"/>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6" name="Google Shape;496;p76"/>
          <p:cNvSpPr txBox="1"/>
          <p:nvPr>
            <p:ph idx="2" type="body"/>
          </p:nvPr>
        </p:nvSpPr>
        <p:spPr>
          <a:xfrm>
            <a:off x="4704575" y="1589800"/>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497" name="Google Shape;497;p76"/>
          <p:cNvSpPr txBox="1"/>
          <p:nvPr>
            <p:ph idx="3" type="subTitle"/>
          </p:nvPr>
        </p:nvSpPr>
        <p:spPr>
          <a:xfrm>
            <a:off x="457225"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8" name="Google Shape;498;p76"/>
          <p:cNvSpPr txBox="1"/>
          <p:nvPr>
            <p:ph idx="4" type="subTitle"/>
          </p:nvPr>
        </p:nvSpPr>
        <p:spPr>
          <a:xfrm>
            <a:off x="4704451" y="1141300"/>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9" name="Google Shape;499;p7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00" name="Google Shape;500;p76"/>
          <p:cNvSpPr/>
          <p:nvPr/>
        </p:nvSpPr>
        <p:spPr>
          <a:xfrm>
            <a:off x="457450"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501" name="Google Shape;501;p76"/>
          <p:cNvSpPr/>
          <p:nvPr/>
        </p:nvSpPr>
        <p:spPr>
          <a:xfrm>
            <a:off x="4704574" y="2970425"/>
            <a:ext cx="3982200" cy="17049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502" name="Google Shape;502;p76"/>
          <p:cNvSpPr txBox="1"/>
          <p:nvPr>
            <p:ph idx="5" type="body"/>
          </p:nvPr>
        </p:nvSpPr>
        <p:spPr>
          <a:xfrm>
            <a:off x="457225" y="3418672"/>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03" name="Google Shape;503;p76"/>
          <p:cNvSpPr txBox="1"/>
          <p:nvPr>
            <p:ph idx="6" type="body"/>
          </p:nvPr>
        </p:nvSpPr>
        <p:spPr>
          <a:xfrm>
            <a:off x="4704575" y="3418625"/>
            <a:ext cx="3982200" cy="1256700"/>
          </a:xfrm>
          <a:prstGeom prst="rect">
            <a:avLst/>
          </a:prstGeom>
          <a:noFill/>
          <a:ln>
            <a:noFill/>
          </a:ln>
        </p:spPr>
        <p:txBody>
          <a:bodyPr anchorCtr="0" anchor="t" bIns="91425" lIns="137150" spcFirstLastPara="1" rIns="137150"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04" name="Google Shape;504;p76"/>
          <p:cNvSpPr txBox="1"/>
          <p:nvPr>
            <p:ph idx="7" type="subTitle"/>
          </p:nvPr>
        </p:nvSpPr>
        <p:spPr>
          <a:xfrm>
            <a:off x="457225"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5" name="Google Shape;505;p76"/>
          <p:cNvSpPr txBox="1"/>
          <p:nvPr>
            <p:ph idx="8" type="subTitle"/>
          </p:nvPr>
        </p:nvSpPr>
        <p:spPr>
          <a:xfrm>
            <a:off x="4704451" y="2970125"/>
            <a:ext cx="3982200" cy="448500"/>
          </a:xfrm>
          <a:prstGeom prst="rect">
            <a:avLst/>
          </a:prstGeom>
        </p:spPr>
        <p:txBody>
          <a:bodyPr anchorCtr="0" anchor="ctr" bIns="91425" lIns="137150" spcFirstLastPara="1" rIns="137150"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506" name="Shape 506"/>
        <p:cNvGrpSpPr/>
        <p:nvPr/>
      </p:nvGrpSpPr>
      <p:grpSpPr>
        <a:xfrm>
          <a:off x="0" y="0"/>
          <a:ext cx="0" cy="0"/>
          <a:chOff x="0" y="0"/>
          <a:chExt cx="0" cy="0"/>
        </a:xfrm>
      </p:grpSpPr>
      <p:sp>
        <p:nvSpPr>
          <p:cNvPr id="507" name="Google Shape;507;p77"/>
          <p:cNvSpPr txBox="1"/>
          <p:nvPr>
            <p:ph idx="1" type="body"/>
          </p:nvPr>
        </p:nvSpPr>
        <p:spPr>
          <a:xfrm>
            <a:off x="45720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08" name="Google Shape;508;p77"/>
          <p:cNvSpPr txBox="1"/>
          <p:nvPr>
            <p:ph idx="2" type="subTitle"/>
          </p:nvPr>
        </p:nvSpPr>
        <p:spPr>
          <a:xfrm>
            <a:off x="45720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9" name="Google Shape;509;p7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10" name="Google Shape;510;p77"/>
          <p:cNvSpPr txBox="1"/>
          <p:nvPr>
            <p:ph idx="3" type="body"/>
          </p:nvPr>
        </p:nvSpPr>
        <p:spPr>
          <a:xfrm>
            <a:off x="255293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11" name="Google Shape;511;p77"/>
          <p:cNvSpPr txBox="1"/>
          <p:nvPr>
            <p:ph idx="4" type="subTitle"/>
          </p:nvPr>
        </p:nvSpPr>
        <p:spPr>
          <a:xfrm>
            <a:off x="255293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2" name="Google Shape;512;p77"/>
          <p:cNvSpPr txBox="1"/>
          <p:nvPr>
            <p:ph idx="5" type="body"/>
          </p:nvPr>
        </p:nvSpPr>
        <p:spPr>
          <a:xfrm>
            <a:off x="4648660"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13" name="Google Shape;513;p77"/>
          <p:cNvSpPr txBox="1"/>
          <p:nvPr>
            <p:ph idx="6" type="subTitle"/>
          </p:nvPr>
        </p:nvSpPr>
        <p:spPr>
          <a:xfrm>
            <a:off x="4648660"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4" name="Google Shape;514;p77"/>
          <p:cNvSpPr txBox="1"/>
          <p:nvPr>
            <p:ph idx="7" type="body"/>
          </p:nvPr>
        </p:nvSpPr>
        <p:spPr>
          <a:xfrm>
            <a:off x="6744392" y="2132925"/>
            <a:ext cx="1942500" cy="24390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15" name="Google Shape;515;p77"/>
          <p:cNvSpPr txBox="1"/>
          <p:nvPr>
            <p:ph idx="8" type="subTitle"/>
          </p:nvPr>
        </p:nvSpPr>
        <p:spPr>
          <a:xfrm>
            <a:off x="6744392" y="1477250"/>
            <a:ext cx="1942500" cy="5313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1">
  <p:cSld name="CUSTOM_3_2_1_1_1_1_1_2">
    <p:bg>
      <p:bgPr>
        <a:solidFill>
          <a:schemeClr val="lt1"/>
        </a:solidFill>
      </p:bgPr>
    </p:bg>
    <p:spTree>
      <p:nvGrpSpPr>
        <p:cNvPr id="516" name="Shape 516"/>
        <p:cNvGrpSpPr/>
        <p:nvPr/>
      </p:nvGrpSpPr>
      <p:grpSpPr>
        <a:xfrm>
          <a:off x="0" y="0"/>
          <a:ext cx="0" cy="0"/>
          <a:chOff x="0" y="0"/>
          <a:chExt cx="0" cy="0"/>
        </a:xfrm>
      </p:grpSpPr>
      <p:sp>
        <p:nvSpPr>
          <p:cNvPr id="517" name="Google Shape;517;p78"/>
          <p:cNvSpPr txBox="1"/>
          <p:nvPr>
            <p:ph idx="1" type="body"/>
          </p:nvPr>
        </p:nvSpPr>
        <p:spPr>
          <a:xfrm>
            <a:off x="49117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18" name="Google Shape;518;p78"/>
          <p:cNvSpPr txBox="1"/>
          <p:nvPr>
            <p:ph idx="2" type="subTitle"/>
          </p:nvPr>
        </p:nvSpPr>
        <p:spPr>
          <a:xfrm>
            <a:off x="491175"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9" name="Google Shape;519;p7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20" name="Google Shape;520;p78"/>
          <p:cNvSpPr txBox="1"/>
          <p:nvPr>
            <p:ph idx="3" type="body"/>
          </p:nvPr>
        </p:nvSpPr>
        <p:spPr>
          <a:xfrm>
            <a:off x="4762105" y="1593548"/>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1" name="Google Shape;521;p78"/>
          <p:cNvSpPr txBox="1"/>
          <p:nvPr>
            <p:ph idx="4" type="subTitle"/>
          </p:nvPr>
        </p:nvSpPr>
        <p:spPr>
          <a:xfrm>
            <a:off x="4762102" y="1253075"/>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2" name="Google Shape;522;p78"/>
          <p:cNvSpPr txBox="1"/>
          <p:nvPr>
            <p:ph idx="5" type="body"/>
          </p:nvPr>
        </p:nvSpPr>
        <p:spPr>
          <a:xfrm>
            <a:off x="491113"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3" name="Google Shape;523;p78"/>
          <p:cNvSpPr txBox="1"/>
          <p:nvPr>
            <p:ph idx="6" type="subTitle"/>
          </p:nvPr>
        </p:nvSpPr>
        <p:spPr>
          <a:xfrm>
            <a:off x="491113"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4" name="Google Shape;524;p78"/>
          <p:cNvSpPr txBox="1"/>
          <p:nvPr>
            <p:ph idx="7" type="body"/>
          </p:nvPr>
        </p:nvSpPr>
        <p:spPr>
          <a:xfrm>
            <a:off x="4762042" y="3393823"/>
            <a:ext cx="3958800" cy="1266600"/>
          </a:xfrm>
          <a:prstGeom prst="rect">
            <a:avLst/>
          </a:prstGeom>
          <a:noFill/>
          <a:ln>
            <a:noFill/>
          </a:ln>
        </p:spPr>
        <p:txBody>
          <a:bodyPr anchorCtr="0" anchor="t"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5" name="Google Shape;525;p78"/>
          <p:cNvSpPr txBox="1"/>
          <p:nvPr>
            <p:ph idx="8" type="subTitle"/>
          </p:nvPr>
        </p:nvSpPr>
        <p:spPr>
          <a:xfrm>
            <a:off x="4762040" y="3053350"/>
            <a:ext cx="3958800" cy="340500"/>
          </a:xfrm>
          <a:prstGeom prst="rect">
            <a:avLst/>
          </a:prstGeom>
        </p:spPr>
        <p:txBody>
          <a:bodyPr anchorCtr="0" anchor="t" bIns="91425" lIns="91425" spcFirstLastPara="1" rIns="91425" wrap="square" tIns="0">
            <a:no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526" name="Shape 526"/>
        <p:cNvGrpSpPr/>
        <p:nvPr/>
      </p:nvGrpSpPr>
      <p:grpSpPr>
        <a:xfrm>
          <a:off x="0" y="0"/>
          <a:ext cx="0" cy="0"/>
          <a:chOff x="0" y="0"/>
          <a:chExt cx="0" cy="0"/>
        </a:xfrm>
      </p:grpSpPr>
      <p:sp>
        <p:nvSpPr>
          <p:cNvPr id="527" name="Google Shape;527;p79"/>
          <p:cNvSpPr txBox="1"/>
          <p:nvPr>
            <p:ph idx="1" type="body"/>
          </p:nvPr>
        </p:nvSpPr>
        <p:spPr>
          <a:xfrm>
            <a:off x="2064350" y="114000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8" name="Google Shape;528;p79"/>
          <p:cNvSpPr txBox="1"/>
          <p:nvPr>
            <p:ph idx="2" type="body"/>
          </p:nvPr>
        </p:nvSpPr>
        <p:spPr>
          <a:xfrm>
            <a:off x="2064350" y="207693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29" name="Google Shape;529;p79"/>
          <p:cNvSpPr txBox="1"/>
          <p:nvPr>
            <p:ph idx="3" type="subTitle"/>
          </p:nvPr>
        </p:nvSpPr>
        <p:spPr>
          <a:xfrm>
            <a:off x="457200" y="1140077"/>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0" name="Google Shape;530;p79"/>
          <p:cNvSpPr txBox="1"/>
          <p:nvPr>
            <p:ph idx="4" type="subTitle"/>
          </p:nvPr>
        </p:nvSpPr>
        <p:spPr>
          <a:xfrm>
            <a:off x="457200" y="2076966"/>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1" name="Google Shape;531;p79"/>
          <p:cNvSpPr txBox="1"/>
          <p:nvPr>
            <p:ph idx="5" type="subTitle"/>
          </p:nvPr>
        </p:nvSpPr>
        <p:spPr>
          <a:xfrm>
            <a:off x="457200" y="30138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2" name="Google Shape;532;p7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33" name="Google Shape;533;p79"/>
          <p:cNvSpPr txBox="1"/>
          <p:nvPr>
            <p:ph idx="6" type="body"/>
          </p:nvPr>
        </p:nvSpPr>
        <p:spPr>
          <a:xfrm>
            <a:off x="2064350" y="3013870"/>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34" name="Google Shape;534;p79"/>
          <p:cNvSpPr txBox="1"/>
          <p:nvPr>
            <p:ph idx="7" type="subTitle"/>
          </p:nvPr>
        </p:nvSpPr>
        <p:spPr>
          <a:xfrm>
            <a:off x="457200" y="3950775"/>
            <a:ext cx="1404000" cy="7566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5" name="Google Shape;535;p79"/>
          <p:cNvSpPr txBox="1"/>
          <p:nvPr>
            <p:ph idx="8" type="body"/>
          </p:nvPr>
        </p:nvSpPr>
        <p:spPr>
          <a:xfrm>
            <a:off x="2064350" y="3950773"/>
            <a:ext cx="6176100" cy="7566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536" name="Shape 536"/>
        <p:cNvGrpSpPr/>
        <p:nvPr/>
      </p:nvGrpSpPr>
      <p:grpSpPr>
        <a:xfrm>
          <a:off x="0" y="0"/>
          <a:ext cx="0" cy="0"/>
          <a:chOff x="0" y="0"/>
          <a:chExt cx="0" cy="0"/>
        </a:xfrm>
      </p:grpSpPr>
      <p:sp>
        <p:nvSpPr>
          <p:cNvPr id="537" name="Google Shape;537;p80"/>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538" name="Google Shape;538;p80"/>
          <p:cNvSpPr/>
          <p:nvPr/>
        </p:nvSpPr>
        <p:spPr>
          <a:xfrm>
            <a:off x="457200" y="115490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39" name="Google Shape;539;p80"/>
          <p:cNvSpPr txBox="1"/>
          <p:nvPr>
            <p:ph idx="1" type="subTitle"/>
          </p:nvPr>
        </p:nvSpPr>
        <p:spPr>
          <a:xfrm>
            <a:off x="457200" y="1154911"/>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40" name="Google Shape;540;p80"/>
          <p:cNvSpPr txBox="1"/>
          <p:nvPr>
            <p:ph idx="2" type="body"/>
          </p:nvPr>
        </p:nvSpPr>
        <p:spPr>
          <a:xfrm>
            <a:off x="2749850" y="128912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41" name="Google Shape;541;p80"/>
          <p:cNvSpPr/>
          <p:nvPr/>
        </p:nvSpPr>
        <p:spPr>
          <a:xfrm>
            <a:off x="457200" y="2090780"/>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42" name="Google Shape;542;p80"/>
          <p:cNvSpPr txBox="1"/>
          <p:nvPr>
            <p:ph idx="3" type="subTitle"/>
          </p:nvPr>
        </p:nvSpPr>
        <p:spPr>
          <a:xfrm>
            <a:off x="457200" y="2090802"/>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43" name="Google Shape;543;p80"/>
          <p:cNvSpPr/>
          <p:nvPr/>
        </p:nvSpPr>
        <p:spPr>
          <a:xfrm>
            <a:off x="457200" y="3026661"/>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44" name="Google Shape;544;p80"/>
          <p:cNvSpPr txBox="1"/>
          <p:nvPr>
            <p:ph idx="4" type="body"/>
          </p:nvPr>
        </p:nvSpPr>
        <p:spPr>
          <a:xfrm>
            <a:off x="2749800" y="295004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45" name="Google Shape;545;p80"/>
          <p:cNvSpPr txBox="1"/>
          <p:nvPr>
            <p:ph idx="5" type="body"/>
          </p:nvPr>
        </p:nvSpPr>
        <p:spPr>
          <a:xfrm>
            <a:off x="2749800" y="21195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46" name="Google Shape;546;p80"/>
          <p:cNvSpPr txBox="1"/>
          <p:nvPr>
            <p:ph idx="6" type="subTitle"/>
          </p:nvPr>
        </p:nvSpPr>
        <p:spPr>
          <a:xfrm>
            <a:off x="457200" y="3026693"/>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547" name="Google Shape;547;p80"/>
          <p:cNvSpPr/>
          <p:nvPr/>
        </p:nvSpPr>
        <p:spPr>
          <a:xfrm>
            <a:off x="457200" y="3963079"/>
            <a:ext cx="8229600" cy="833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48" name="Google Shape;548;p80"/>
          <p:cNvSpPr txBox="1"/>
          <p:nvPr>
            <p:ph idx="7" type="body"/>
          </p:nvPr>
        </p:nvSpPr>
        <p:spPr>
          <a:xfrm>
            <a:off x="2749800" y="3780495"/>
            <a:ext cx="5937000" cy="7389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549" name="Google Shape;549;p80"/>
          <p:cNvSpPr txBox="1"/>
          <p:nvPr>
            <p:ph idx="8" type="subTitle"/>
          </p:nvPr>
        </p:nvSpPr>
        <p:spPr>
          <a:xfrm>
            <a:off x="457200" y="3963110"/>
            <a:ext cx="2142300" cy="833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550" name="Shape 550"/>
        <p:cNvGrpSpPr/>
        <p:nvPr/>
      </p:nvGrpSpPr>
      <p:grpSpPr>
        <a:xfrm>
          <a:off x="0" y="0"/>
          <a:ext cx="0" cy="0"/>
          <a:chOff x="0" y="0"/>
          <a:chExt cx="0" cy="0"/>
        </a:xfrm>
      </p:grpSpPr>
      <p:sp>
        <p:nvSpPr>
          <p:cNvPr id="551" name="Google Shape;551;p81"/>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2" name="Google Shape;552;p81"/>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53" name="Google Shape;553;p81"/>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54" name="Google Shape;554;p81"/>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55" name="Google Shape;555;p81"/>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1">
  <p:cSld name="CUSTOM">
    <p:spTree>
      <p:nvGrpSpPr>
        <p:cNvPr id="556" name="Shape 556"/>
        <p:cNvGrpSpPr/>
        <p:nvPr/>
      </p:nvGrpSpPr>
      <p:grpSpPr>
        <a:xfrm>
          <a:off x="0" y="0"/>
          <a:ext cx="0" cy="0"/>
          <a:chOff x="0" y="0"/>
          <a:chExt cx="0" cy="0"/>
        </a:xfrm>
      </p:grpSpPr>
      <p:sp>
        <p:nvSpPr>
          <p:cNvPr id="557" name="Google Shape;557;p8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8" name="Google Shape;558;p82"/>
          <p:cNvSpPr txBox="1"/>
          <p:nvPr>
            <p:ph idx="1" type="body"/>
          </p:nvPr>
        </p:nvSpPr>
        <p:spPr>
          <a:xfrm>
            <a:off x="457200" y="1140000"/>
            <a:ext cx="4114800" cy="34290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59" name="Google Shape;559;p82"/>
          <p:cNvSpPr/>
          <p:nvPr>
            <p:ph idx="2" type="pic"/>
          </p:nvPr>
        </p:nvSpPr>
        <p:spPr>
          <a:xfrm>
            <a:off x="4774400" y="1368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3456">
          <p15:clr>
            <a:srgbClr val="E46962"/>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2">
  <p:cSld name="CUSTOM_1">
    <p:spTree>
      <p:nvGrpSpPr>
        <p:cNvPr id="560" name="Shape 560"/>
        <p:cNvGrpSpPr/>
        <p:nvPr/>
      </p:nvGrpSpPr>
      <p:grpSpPr>
        <a:xfrm>
          <a:off x="0" y="0"/>
          <a:ext cx="0" cy="0"/>
          <a:chOff x="0" y="0"/>
          <a:chExt cx="0" cy="0"/>
        </a:xfrm>
      </p:grpSpPr>
      <p:sp>
        <p:nvSpPr>
          <p:cNvPr id="561" name="Google Shape;561;p8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62" name="Google Shape;562;p83"/>
          <p:cNvSpPr txBox="1"/>
          <p:nvPr>
            <p:ph idx="1" type="body"/>
          </p:nvPr>
        </p:nvSpPr>
        <p:spPr>
          <a:xfrm>
            <a:off x="4812625" y="1368600"/>
            <a:ext cx="3874200" cy="32004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63" name="Google Shape;563;p83"/>
          <p:cNvSpPr/>
          <p:nvPr>
            <p:ph idx="2" type="pic"/>
          </p:nvPr>
        </p:nvSpPr>
        <p:spPr>
          <a:xfrm>
            <a:off x="609600" y="1371600"/>
            <a:ext cx="3702300" cy="3200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yout3">
  <p:cSld name="CUSTOM_1_1">
    <p:spTree>
      <p:nvGrpSpPr>
        <p:cNvPr id="564" name="Shape 564"/>
        <p:cNvGrpSpPr/>
        <p:nvPr/>
      </p:nvGrpSpPr>
      <p:grpSpPr>
        <a:xfrm>
          <a:off x="0" y="0"/>
          <a:ext cx="0" cy="0"/>
          <a:chOff x="0" y="0"/>
          <a:chExt cx="0" cy="0"/>
        </a:xfrm>
      </p:grpSpPr>
      <p:sp>
        <p:nvSpPr>
          <p:cNvPr id="565" name="Google Shape;565;p8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66" name="Google Shape;566;p84"/>
          <p:cNvSpPr txBox="1"/>
          <p:nvPr>
            <p:ph idx="1" type="body"/>
          </p:nvPr>
        </p:nvSpPr>
        <p:spPr>
          <a:xfrm>
            <a:off x="5334000" y="1418500"/>
            <a:ext cx="3352800" cy="2514600"/>
          </a:xfrm>
          <a:prstGeom prst="rect">
            <a:avLst/>
          </a:prstGeom>
        </p:spPr>
        <p:txBody>
          <a:bodyPr anchorCtr="0" anchor="t" bIns="91425" lIns="91425" spcFirstLastPara="1" rIns="91425" wrap="square" tIns="91425">
            <a:normAutofit/>
          </a:bodyPr>
          <a:lstStyle>
            <a:lvl1pPr indent="-317500" lvl="0" marL="457200">
              <a:lnSpc>
                <a:spcPct val="125000"/>
              </a:lnSpc>
              <a:spcBef>
                <a:spcPts val="0"/>
              </a:spcBef>
              <a:spcAft>
                <a:spcPts val="0"/>
              </a:spcAft>
              <a:buClr>
                <a:schemeClr val="dk1"/>
              </a:buClr>
              <a:buSzPts val="1400"/>
              <a:buChar char="•"/>
              <a:defRPr sz="14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67" name="Google Shape;567;p84"/>
          <p:cNvSpPr/>
          <p:nvPr>
            <p:ph idx="2" type="pic"/>
          </p:nvPr>
        </p:nvSpPr>
        <p:spPr>
          <a:xfrm>
            <a:off x="609600" y="1371600"/>
            <a:ext cx="4586100" cy="2561400"/>
          </a:xfrm>
          <a:prstGeom prst="rect">
            <a:avLst/>
          </a:prstGeom>
          <a:noFill/>
          <a:ln cap="flat" cmpd="sng" w="9525">
            <a:solidFill>
              <a:srgbClr val="000000"/>
            </a:solidFill>
            <a:prstDash val="solid"/>
            <a:round/>
            <a:headEnd len="sm" w="sm" type="none"/>
            <a:tailEnd len="sm" w="sm" type="none"/>
          </a:ln>
        </p:spPr>
      </p:sp>
    </p:spTree>
  </p:cSld>
  <p:clrMapOvr>
    <a:masterClrMapping/>
  </p:clrMapOvr>
  <p:extLst>
    <p:ext uri="{DCECCB84-F9BA-43D5-87BE-67443E8EF086}">
      <p15:sldGuideLst>
        <p15:guide id="1" orient="horz" pos="1620">
          <p15:clr>
            <a:srgbClr val="E46962"/>
          </p15:clr>
        </p15:guide>
        <p15:guide id="2" pos="2880">
          <p15:clr>
            <a:srgbClr val="E46962"/>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3_1_1">
    <p:spTree>
      <p:nvGrpSpPr>
        <p:cNvPr id="568" name="Shape 568"/>
        <p:cNvGrpSpPr/>
        <p:nvPr/>
      </p:nvGrpSpPr>
      <p:grpSpPr>
        <a:xfrm>
          <a:off x="0" y="0"/>
          <a:ext cx="0" cy="0"/>
          <a:chOff x="0" y="0"/>
          <a:chExt cx="0" cy="0"/>
        </a:xfrm>
      </p:grpSpPr>
      <p:sp>
        <p:nvSpPr>
          <p:cNvPr id="569" name="Google Shape;569;p85"/>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70" name="Google Shape;570;p85"/>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71" name="Google Shape;571;p85"/>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572" name="Google Shape;572;p85"/>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573" name="Google Shape;573;p85"/>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78" name="Shape 578"/>
        <p:cNvGrpSpPr/>
        <p:nvPr/>
      </p:nvGrpSpPr>
      <p:grpSpPr>
        <a:xfrm>
          <a:off x="0" y="0"/>
          <a:ext cx="0" cy="0"/>
          <a:chOff x="0" y="0"/>
          <a:chExt cx="0" cy="0"/>
        </a:xfrm>
      </p:grpSpPr>
      <p:sp>
        <p:nvSpPr>
          <p:cNvPr id="579" name="Google Shape;579;p87"/>
          <p:cNvSpPr txBox="1"/>
          <p:nvPr>
            <p:ph type="ctrTitle"/>
          </p:nvPr>
        </p:nvSpPr>
        <p:spPr>
          <a:xfrm>
            <a:off x="1029150" y="1563750"/>
            <a:ext cx="5715000" cy="2016000"/>
          </a:xfrm>
          <a:prstGeom prst="rect">
            <a:avLst/>
          </a:prstGeom>
        </p:spPr>
        <p:txBody>
          <a:bodyPr anchorCtr="0" anchor="ctr" bIns="91425" lIns="91425" spcFirstLastPara="1" rIns="91425" wrap="square" tIns="91425">
            <a:normAutofit/>
          </a:bodyPr>
          <a:lstStyle>
            <a:lvl1pPr lvl="0">
              <a:spcBef>
                <a:spcPts val="0"/>
              </a:spcBef>
              <a:spcAft>
                <a:spcPts val="0"/>
              </a:spcAft>
              <a:buSzPts val="4000"/>
              <a:buFont typeface="Hanken Grotesk"/>
              <a:buNone/>
              <a:defRPr b="1" sz="4000">
                <a:latin typeface="Hanken Grotesk"/>
                <a:ea typeface="Hanken Grotesk"/>
                <a:cs typeface="Hanken Grotesk"/>
                <a:sym typeface="Hanken Grotesk"/>
              </a:defRPr>
            </a:lvl1pPr>
            <a:lvl2pPr lvl="1" algn="ctr">
              <a:spcBef>
                <a:spcPts val="0"/>
              </a:spcBef>
              <a:spcAft>
                <a:spcPts val="0"/>
              </a:spcAft>
              <a:buSzPts val="4000"/>
              <a:buFont typeface="Hanken Grotesk"/>
              <a:buNone/>
              <a:defRPr b="1" sz="4000">
                <a:latin typeface="Hanken Grotesk"/>
                <a:ea typeface="Hanken Grotesk"/>
                <a:cs typeface="Hanken Grotesk"/>
                <a:sym typeface="Hanken Grotesk"/>
              </a:defRPr>
            </a:lvl2pPr>
            <a:lvl3pPr lvl="2" algn="ctr">
              <a:spcBef>
                <a:spcPts val="0"/>
              </a:spcBef>
              <a:spcAft>
                <a:spcPts val="0"/>
              </a:spcAft>
              <a:buSzPts val="4000"/>
              <a:buFont typeface="Hanken Grotesk"/>
              <a:buNone/>
              <a:defRPr b="1" sz="4000">
                <a:latin typeface="Hanken Grotesk"/>
                <a:ea typeface="Hanken Grotesk"/>
                <a:cs typeface="Hanken Grotesk"/>
                <a:sym typeface="Hanken Grotesk"/>
              </a:defRPr>
            </a:lvl3pPr>
            <a:lvl4pPr lvl="3" algn="ctr">
              <a:spcBef>
                <a:spcPts val="0"/>
              </a:spcBef>
              <a:spcAft>
                <a:spcPts val="0"/>
              </a:spcAft>
              <a:buSzPts val="4000"/>
              <a:buFont typeface="Hanken Grotesk"/>
              <a:buNone/>
              <a:defRPr b="1" sz="4000">
                <a:latin typeface="Hanken Grotesk"/>
                <a:ea typeface="Hanken Grotesk"/>
                <a:cs typeface="Hanken Grotesk"/>
                <a:sym typeface="Hanken Grotesk"/>
              </a:defRPr>
            </a:lvl4pPr>
            <a:lvl5pPr lvl="4" algn="ctr">
              <a:spcBef>
                <a:spcPts val="0"/>
              </a:spcBef>
              <a:spcAft>
                <a:spcPts val="0"/>
              </a:spcAft>
              <a:buSzPts val="4000"/>
              <a:buFont typeface="Hanken Grotesk"/>
              <a:buNone/>
              <a:defRPr b="1" sz="4000">
                <a:latin typeface="Hanken Grotesk"/>
                <a:ea typeface="Hanken Grotesk"/>
                <a:cs typeface="Hanken Grotesk"/>
                <a:sym typeface="Hanken Grotesk"/>
              </a:defRPr>
            </a:lvl5pPr>
            <a:lvl6pPr lvl="5" algn="ctr">
              <a:spcBef>
                <a:spcPts val="0"/>
              </a:spcBef>
              <a:spcAft>
                <a:spcPts val="0"/>
              </a:spcAft>
              <a:buSzPts val="4000"/>
              <a:buFont typeface="Hanken Grotesk"/>
              <a:buNone/>
              <a:defRPr b="1" sz="4000">
                <a:latin typeface="Hanken Grotesk"/>
                <a:ea typeface="Hanken Grotesk"/>
                <a:cs typeface="Hanken Grotesk"/>
                <a:sym typeface="Hanken Grotesk"/>
              </a:defRPr>
            </a:lvl6pPr>
            <a:lvl7pPr lvl="6" algn="ctr">
              <a:spcBef>
                <a:spcPts val="0"/>
              </a:spcBef>
              <a:spcAft>
                <a:spcPts val="0"/>
              </a:spcAft>
              <a:buSzPts val="4000"/>
              <a:buFont typeface="Hanken Grotesk"/>
              <a:buNone/>
              <a:defRPr b="1" sz="4000">
                <a:latin typeface="Hanken Grotesk"/>
                <a:ea typeface="Hanken Grotesk"/>
                <a:cs typeface="Hanken Grotesk"/>
                <a:sym typeface="Hanken Grotesk"/>
              </a:defRPr>
            </a:lvl7pPr>
            <a:lvl8pPr lvl="7" algn="ctr">
              <a:spcBef>
                <a:spcPts val="0"/>
              </a:spcBef>
              <a:spcAft>
                <a:spcPts val="0"/>
              </a:spcAft>
              <a:buSzPts val="4000"/>
              <a:buFont typeface="Hanken Grotesk"/>
              <a:buNone/>
              <a:defRPr b="1" sz="4000">
                <a:latin typeface="Hanken Grotesk"/>
                <a:ea typeface="Hanken Grotesk"/>
                <a:cs typeface="Hanken Grotesk"/>
                <a:sym typeface="Hanken Grotesk"/>
              </a:defRPr>
            </a:lvl8pPr>
            <a:lvl9pPr lvl="8" algn="ctr">
              <a:spcBef>
                <a:spcPts val="0"/>
              </a:spcBef>
              <a:spcAft>
                <a:spcPts val="0"/>
              </a:spcAft>
              <a:buSzPts val="4000"/>
              <a:buFont typeface="Hanken Grotesk"/>
              <a:buNone/>
              <a:defRPr b="1" sz="4000">
                <a:latin typeface="Hanken Grotesk"/>
                <a:ea typeface="Hanken Grotesk"/>
                <a:cs typeface="Hanken Grotesk"/>
                <a:sym typeface="Hanken Grotesk"/>
              </a:defRPr>
            </a:lvl9pPr>
          </a:lstStyle>
          <a:p/>
        </p:txBody>
      </p:sp>
      <p:sp>
        <p:nvSpPr>
          <p:cNvPr id="580" name="Google Shape;580;p8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p15:guide id="1" orient="horz" pos="1620">
          <p15:clr>
            <a:srgbClr val="E46962"/>
          </p15:clr>
        </p15:guide>
        <p15:guide id="2" pos="432">
          <p15:clr>
            <a:srgbClr val="E46962"/>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581" name="Shape 581"/>
        <p:cNvGrpSpPr/>
        <p:nvPr/>
      </p:nvGrpSpPr>
      <p:grpSpPr>
        <a:xfrm>
          <a:off x="0" y="0"/>
          <a:ext cx="0" cy="0"/>
          <a:chOff x="0" y="0"/>
          <a:chExt cx="0" cy="0"/>
        </a:xfrm>
      </p:grpSpPr>
      <p:sp>
        <p:nvSpPr>
          <p:cNvPr id="582" name="Google Shape;582;p8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83" name="Google Shape;583;p88"/>
          <p:cNvSpPr txBox="1"/>
          <p:nvPr>
            <p:ph idx="1" type="body"/>
          </p:nvPr>
        </p:nvSpPr>
        <p:spPr>
          <a:xfrm>
            <a:off x="457200" y="1140000"/>
            <a:ext cx="41148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us Light">
  <p:cSld name="CUSTOM_2_1">
    <p:spTree>
      <p:nvGrpSpPr>
        <p:cNvPr id="584" name="Shape 584"/>
        <p:cNvGrpSpPr/>
        <p:nvPr/>
      </p:nvGrpSpPr>
      <p:grpSpPr>
        <a:xfrm>
          <a:off x="0" y="0"/>
          <a:ext cx="0" cy="0"/>
          <a:chOff x="0" y="0"/>
          <a:chExt cx="0" cy="0"/>
        </a:xfrm>
      </p:grpSpPr>
      <p:sp>
        <p:nvSpPr>
          <p:cNvPr id="585" name="Google Shape;585;p8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86" name="Google Shape;586;p89"/>
          <p:cNvSpPr txBox="1"/>
          <p:nvPr>
            <p:ph idx="1" type="subTitle"/>
          </p:nvPr>
        </p:nvSpPr>
        <p:spPr>
          <a:xfrm>
            <a:off x="457200" y="1142050"/>
            <a:ext cx="5519400" cy="4416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3">
    <p:spTree>
      <p:nvGrpSpPr>
        <p:cNvPr id="587" name="Shape 587"/>
        <p:cNvGrpSpPr/>
        <p:nvPr/>
      </p:nvGrpSpPr>
      <p:grpSpPr>
        <a:xfrm>
          <a:off x="0" y="0"/>
          <a:ext cx="0" cy="0"/>
          <a:chOff x="0" y="0"/>
          <a:chExt cx="0" cy="0"/>
        </a:xfrm>
      </p:grpSpPr>
      <p:sp>
        <p:nvSpPr>
          <p:cNvPr id="588" name="Google Shape;588;p9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89" name="Google Shape;589;p90"/>
          <p:cNvSpPr txBox="1"/>
          <p:nvPr>
            <p:ph idx="1" type="body"/>
          </p:nvPr>
        </p:nvSpPr>
        <p:spPr>
          <a:xfrm>
            <a:off x="457200" y="1140000"/>
            <a:ext cx="8229600" cy="342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30200" lvl="1" marL="914400">
              <a:spcBef>
                <a:spcPts val="1000"/>
              </a:spcBef>
              <a:spcAft>
                <a:spcPts val="0"/>
              </a:spcAft>
              <a:buClr>
                <a:schemeClr val="dk1"/>
              </a:buClr>
              <a:buSzPts val="1600"/>
              <a:buChar char="○"/>
              <a:defRPr sz="1600">
                <a:solidFill>
                  <a:schemeClr val="dk1"/>
                </a:solidFill>
              </a:defRPr>
            </a:lvl2pPr>
            <a:lvl3pPr indent="-330200" lvl="2" marL="1371600">
              <a:spcBef>
                <a:spcPts val="1000"/>
              </a:spcBef>
              <a:spcAft>
                <a:spcPts val="0"/>
              </a:spcAft>
              <a:buClr>
                <a:schemeClr val="dk1"/>
              </a:buClr>
              <a:buSzPts val="1600"/>
              <a:buChar char="■"/>
              <a:defRPr sz="1600">
                <a:solidFill>
                  <a:schemeClr val="dk1"/>
                </a:solidFill>
              </a:defRPr>
            </a:lvl3pPr>
            <a:lvl4pPr indent="-330200" lvl="3" marL="1828800">
              <a:spcBef>
                <a:spcPts val="1000"/>
              </a:spcBef>
              <a:spcAft>
                <a:spcPts val="0"/>
              </a:spcAft>
              <a:buClr>
                <a:schemeClr val="dk1"/>
              </a:buClr>
              <a:buSzPts val="1600"/>
              <a:buChar char="●"/>
              <a:defRPr sz="1600">
                <a:solidFill>
                  <a:schemeClr val="dk1"/>
                </a:solidFill>
              </a:defRPr>
            </a:lvl4pPr>
            <a:lvl5pPr indent="-330200" lvl="4" marL="2286000">
              <a:spcBef>
                <a:spcPts val="1000"/>
              </a:spcBef>
              <a:spcAft>
                <a:spcPts val="0"/>
              </a:spcAft>
              <a:buClr>
                <a:schemeClr val="dk1"/>
              </a:buClr>
              <a:buSzPts val="1600"/>
              <a:buChar char="○"/>
              <a:defRPr sz="1600">
                <a:solidFill>
                  <a:schemeClr val="dk1"/>
                </a:solidFill>
              </a:defRPr>
            </a:lvl5pPr>
            <a:lvl6pPr indent="-330200" lvl="5" marL="2743200">
              <a:spcBef>
                <a:spcPts val="1000"/>
              </a:spcBef>
              <a:spcAft>
                <a:spcPts val="0"/>
              </a:spcAft>
              <a:buClr>
                <a:schemeClr val="dk1"/>
              </a:buClr>
              <a:buSzPts val="1600"/>
              <a:buChar char="■"/>
              <a:defRPr sz="1600">
                <a:solidFill>
                  <a:schemeClr val="dk1"/>
                </a:solidFill>
              </a:defRPr>
            </a:lvl6pPr>
            <a:lvl7pPr indent="-330200" lvl="6" marL="3200400">
              <a:spcBef>
                <a:spcPts val="1000"/>
              </a:spcBef>
              <a:spcAft>
                <a:spcPts val="0"/>
              </a:spcAft>
              <a:buClr>
                <a:schemeClr val="dk1"/>
              </a:buClr>
              <a:buSzPts val="1600"/>
              <a:buChar char="●"/>
              <a:defRPr sz="1600">
                <a:solidFill>
                  <a:schemeClr val="dk1"/>
                </a:solidFill>
              </a:defRPr>
            </a:lvl7pPr>
            <a:lvl8pPr indent="-330200" lvl="7" marL="3657600">
              <a:spcBef>
                <a:spcPts val="1000"/>
              </a:spcBef>
              <a:spcAft>
                <a:spcPts val="0"/>
              </a:spcAft>
              <a:buClr>
                <a:schemeClr val="dk1"/>
              </a:buClr>
              <a:buSzPts val="1600"/>
              <a:buChar char="○"/>
              <a:defRPr sz="1600">
                <a:solidFill>
                  <a:schemeClr val="dk1"/>
                </a:solidFill>
              </a:defRPr>
            </a:lvl8pPr>
            <a:lvl9pPr indent="-330200" lvl="8" marL="4114800">
              <a:spcBef>
                <a:spcPts val="1000"/>
              </a:spcBef>
              <a:spcAft>
                <a:spcPts val="1000"/>
              </a:spcAft>
              <a:buClr>
                <a:schemeClr val="dk1"/>
              </a:buClr>
              <a:buSzPts val="1600"/>
              <a:buChar char="■"/>
              <a:defRPr sz="1600">
                <a:solidFill>
                  <a:schemeClr val="dk1"/>
                </a:solidFill>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p:cSld name="CUSTOM_3_2">
    <p:spTree>
      <p:nvGrpSpPr>
        <p:cNvPr id="590" name="Shape 590"/>
        <p:cNvGrpSpPr/>
        <p:nvPr/>
      </p:nvGrpSpPr>
      <p:grpSpPr>
        <a:xfrm>
          <a:off x="0" y="0"/>
          <a:ext cx="0" cy="0"/>
          <a:chOff x="0" y="0"/>
          <a:chExt cx="0" cy="0"/>
        </a:xfrm>
      </p:grpSpPr>
      <p:sp>
        <p:nvSpPr>
          <p:cNvPr id="591" name="Google Shape;591;p91"/>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2" name="Google Shape;592;p91"/>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3" name="Google Shape;593;p9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94" name="Google Shape;594;p91"/>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1 1">
  <p:cSld name="CUSTOM_3_2_3">
    <p:spTree>
      <p:nvGrpSpPr>
        <p:cNvPr id="595" name="Shape 595"/>
        <p:cNvGrpSpPr/>
        <p:nvPr/>
      </p:nvGrpSpPr>
      <p:grpSpPr>
        <a:xfrm>
          <a:off x="0" y="0"/>
          <a:ext cx="0" cy="0"/>
          <a:chOff x="0" y="0"/>
          <a:chExt cx="0" cy="0"/>
        </a:xfrm>
      </p:grpSpPr>
      <p:sp>
        <p:nvSpPr>
          <p:cNvPr id="596" name="Google Shape;596;p92"/>
          <p:cNvSpPr txBox="1"/>
          <p:nvPr>
            <p:ph idx="1" type="body"/>
          </p:nvPr>
        </p:nvSpPr>
        <p:spPr>
          <a:xfrm>
            <a:off x="457200" y="2361293"/>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7" name="Google Shape;597;p92"/>
          <p:cNvSpPr txBox="1"/>
          <p:nvPr>
            <p:ph idx="2" type="body"/>
          </p:nvPr>
        </p:nvSpPr>
        <p:spPr>
          <a:xfrm>
            <a:off x="457200" y="3582599"/>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598" name="Google Shape;598;p9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599" name="Google Shape;599;p92"/>
          <p:cNvSpPr txBox="1"/>
          <p:nvPr>
            <p:ph idx="3" type="body"/>
          </p:nvPr>
        </p:nvSpPr>
        <p:spPr>
          <a:xfrm>
            <a:off x="457200" y="1140000"/>
            <a:ext cx="68625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3">
  <p:cSld name="CUSTOM_3_2_2">
    <p:spTree>
      <p:nvGrpSpPr>
        <p:cNvPr id="600" name="Shape 600"/>
        <p:cNvGrpSpPr/>
        <p:nvPr/>
      </p:nvGrpSpPr>
      <p:grpSpPr>
        <a:xfrm>
          <a:off x="0" y="0"/>
          <a:ext cx="0" cy="0"/>
          <a:chOff x="0" y="0"/>
          <a:chExt cx="0" cy="0"/>
        </a:xfrm>
      </p:grpSpPr>
      <p:sp>
        <p:nvSpPr>
          <p:cNvPr id="601" name="Google Shape;601;p93"/>
          <p:cNvSpPr txBox="1"/>
          <p:nvPr>
            <p:ph idx="1" type="body"/>
          </p:nvPr>
        </p:nvSpPr>
        <p:spPr>
          <a:xfrm>
            <a:off x="1373975" y="2361292"/>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2" name="Google Shape;602;p93"/>
          <p:cNvSpPr txBox="1"/>
          <p:nvPr>
            <p:ph idx="2" type="body"/>
          </p:nvPr>
        </p:nvSpPr>
        <p:spPr>
          <a:xfrm>
            <a:off x="1373975" y="3582596"/>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3" name="Google Shape;603;p93"/>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04" name="Google Shape;604;p93"/>
          <p:cNvSpPr txBox="1"/>
          <p:nvPr>
            <p:ph idx="3" type="body"/>
          </p:nvPr>
        </p:nvSpPr>
        <p:spPr>
          <a:xfrm>
            <a:off x="1373975" y="1140000"/>
            <a:ext cx="5945700" cy="986100"/>
          </a:xfrm>
          <a:prstGeom prst="rect">
            <a:avLst/>
          </a:prstGeom>
        </p:spPr>
        <p:txBody>
          <a:bodyPr anchorCtr="0" anchor="ctr" bIns="91425" lIns="91425" spcFirstLastPara="1" rIns="91425"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2">
  <p:cSld name="CUSTOM_3_2_1">
    <p:spTree>
      <p:nvGrpSpPr>
        <p:cNvPr id="605" name="Shape 605"/>
        <p:cNvGrpSpPr/>
        <p:nvPr/>
      </p:nvGrpSpPr>
      <p:grpSpPr>
        <a:xfrm>
          <a:off x="0" y="0"/>
          <a:ext cx="0" cy="0"/>
          <a:chOff x="0" y="0"/>
          <a:chExt cx="0" cy="0"/>
        </a:xfrm>
      </p:grpSpPr>
      <p:sp>
        <p:nvSpPr>
          <p:cNvPr id="606" name="Google Shape;606;p94"/>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7" name="Google Shape;607;p94"/>
          <p:cNvSpPr txBox="1"/>
          <p:nvPr>
            <p:ph idx="2" type="body"/>
          </p:nvPr>
        </p:nvSpPr>
        <p:spPr>
          <a:xfrm>
            <a:off x="32370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8" name="Google Shape;608;p94"/>
          <p:cNvSpPr txBox="1"/>
          <p:nvPr>
            <p:ph idx="3" type="body"/>
          </p:nvPr>
        </p:nvSpPr>
        <p:spPr>
          <a:xfrm>
            <a:off x="6016800" y="1607925"/>
            <a:ext cx="2606100" cy="2182200"/>
          </a:xfrm>
          <a:prstGeom prst="rect">
            <a:avLst/>
          </a:prstGeom>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09" name="Google Shape;609;p94"/>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4">
    <p:bg>
      <p:bgPr>
        <a:solidFill>
          <a:schemeClr val="lt2"/>
        </a:solidFill>
      </p:bgPr>
    </p:bg>
    <p:spTree>
      <p:nvGrpSpPr>
        <p:cNvPr id="610" name="Shape 610"/>
        <p:cNvGrpSpPr/>
        <p:nvPr/>
      </p:nvGrpSpPr>
      <p:grpSpPr>
        <a:xfrm>
          <a:off x="0" y="0"/>
          <a:ext cx="0" cy="0"/>
          <a:chOff x="0" y="0"/>
          <a:chExt cx="0" cy="0"/>
        </a:xfrm>
      </p:grpSpPr>
      <p:sp>
        <p:nvSpPr>
          <p:cNvPr id="611" name="Google Shape;611;p95"/>
          <p:cNvSpPr/>
          <p:nvPr/>
        </p:nvSpPr>
        <p:spPr>
          <a:xfrm>
            <a:off x="6727365" y="1446800"/>
            <a:ext cx="19593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12" name="Google Shape;612;p95"/>
          <p:cNvSpPr txBox="1"/>
          <p:nvPr>
            <p:ph idx="1" type="body"/>
          </p:nvPr>
        </p:nvSpPr>
        <p:spPr>
          <a:xfrm>
            <a:off x="6727365" y="1457698"/>
            <a:ext cx="1959300" cy="2868000"/>
          </a:xfrm>
          <a:prstGeom prst="rect">
            <a:avLst/>
          </a:prstGeom>
        </p:spPr>
        <p:txBody>
          <a:bodyPr anchorCtr="0" anchor="t" bIns="91425" lIns="137150" spcFirstLastPara="1" rIns="137150" wrap="square" tIns="182875">
            <a:no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13" name="Google Shape;613;p95"/>
          <p:cNvSpPr txBox="1"/>
          <p:nvPr>
            <p:ph type="title"/>
          </p:nvPr>
        </p:nvSpPr>
        <p:spPr>
          <a:xfrm>
            <a:off x="457200" y="448056"/>
            <a:ext cx="8229600" cy="576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14" name="Google Shape;614;p95"/>
          <p:cNvSpPr/>
          <p:nvPr/>
        </p:nvSpPr>
        <p:spPr>
          <a:xfrm>
            <a:off x="457200" y="1455350"/>
            <a:ext cx="19593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15" name="Google Shape;615;p95"/>
          <p:cNvSpPr/>
          <p:nvPr/>
        </p:nvSpPr>
        <p:spPr>
          <a:xfrm>
            <a:off x="2547256" y="1455350"/>
            <a:ext cx="19593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16" name="Google Shape;616;p95"/>
          <p:cNvSpPr/>
          <p:nvPr/>
        </p:nvSpPr>
        <p:spPr>
          <a:xfrm>
            <a:off x="4637311" y="1455350"/>
            <a:ext cx="1959300" cy="2882100"/>
          </a:xfrm>
          <a:prstGeom prst="rect">
            <a:avLst/>
          </a:prstGeom>
          <a:solidFill>
            <a:schemeClr val="lt1"/>
          </a:solidFill>
          <a:ln cap="flat" cmpd="sng" w="12700">
            <a:solidFill>
              <a:srgbClr val="FFFFFF">
                <a:alpha val="49800"/>
              </a:srgb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cxnSp>
        <p:nvCxnSpPr>
          <p:cNvPr id="617" name="Google Shape;617;p95"/>
          <p:cNvCxnSpPr/>
          <p:nvPr/>
        </p:nvCxnSpPr>
        <p:spPr>
          <a:xfrm flipH="1" rot="10800000">
            <a:off x="457200" y="4325084"/>
            <a:ext cx="1959300" cy="2100"/>
          </a:xfrm>
          <a:prstGeom prst="straightConnector1">
            <a:avLst/>
          </a:prstGeom>
          <a:noFill/>
          <a:ln cap="flat" cmpd="sng" w="38100">
            <a:solidFill>
              <a:schemeClr val="accent1"/>
            </a:solidFill>
            <a:prstDash val="solid"/>
            <a:round/>
            <a:headEnd len="med" w="med" type="none"/>
            <a:tailEnd len="med" w="med" type="none"/>
          </a:ln>
        </p:spPr>
      </p:cxnSp>
      <p:cxnSp>
        <p:nvCxnSpPr>
          <p:cNvPr id="618" name="Google Shape;618;p95"/>
          <p:cNvCxnSpPr/>
          <p:nvPr/>
        </p:nvCxnSpPr>
        <p:spPr>
          <a:xfrm flipH="1" rot="10800000">
            <a:off x="2547256" y="4325084"/>
            <a:ext cx="1959300" cy="2100"/>
          </a:xfrm>
          <a:prstGeom prst="straightConnector1">
            <a:avLst/>
          </a:prstGeom>
          <a:noFill/>
          <a:ln cap="flat" cmpd="sng" w="38100">
            <a:solidFill>
              <a:schemeClr val="accent3"/>
            </a:solidFill>
            <a:prstDash val="solid"/>
            <a:round/>
            <a:headEnd len="med" w="med" type="none"/>
            <a:tailEnd len="med" w="med" type="none"/>
          </a:ln>
        </p:spPr>
      </p:cxnSp>
      <p:cxnSp>
        <p:nvCxnSpPr>
          <p:cNvPr id="619" name="Google Shape;619;p95"/>
          <p:cNvCxnSpPr/>
          <p:nvPr/>
        </p:nvCxnSpPr>
        <p:spPr>
          <a:xfrm flipH="1" rot="10800000">
            <a:off x="4637311" y="4325084"/>
            <a:ext cx="1959300" cy="2100"/>
          </a:xfrm>
          <a:prstGeom prst="straightConnector1">
            <a:avLst/>
          </a:prstGeom>
          <a:noFill/>
          <a:ln cap="flat" cmpd="sng" w="38100">
            <a:solidFill>
              <a:schemeClr val="accent2"/>
            </a:solidFill>
            <a:prstDash val="solid"/>
            <a:round/>
            <a:headEnd len="med" w="med" type="none"/>
            <a:tailEnd len="med" w="med" type="none"/>
          </a:ln>
        </p:spPr>
      </p:cxnSp>
      <p:sp>
        <p:nvSpPr>
          <p:cNvPr id="620" name="Google Shape;620;p95"/>
          <p:cNvSpPr txBox="1"/>
          <p:nvPr>
            <p:ph idx="2" type="body"/>
          </p:nvPr>
        </p:nvSpPr>
        <p:spPr>
          <a:xfrm>
            <a:off x="457200" y="1453859"/>
            <a:ext cx="1959300" cy="28680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1" name="Google Shape;621;p95"/>
          <p:cNvSpPr txBox="1"/>
          <p:nvPr>
            <p:ph idx="3" type="body"/>
          </p:nvPr>
        </p:nvSpPr>
        <p:spPr>
          <a:xfrm>
            <a:off x="4637311" y="1466248"/>
            <a:ext cx="1959300" cy="28680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2" name="Google Shape;622;p95"/>
          <p:cNvSpPr txBox="1"/>
          <p:nvPr>
            <p:ph idx="4" type="body"/>
          </p:nvPr>
        </p:nvSpPr>
        <p:spPr>
          <a:xfrm>
            <a:off x="2547256" y="1453859"/>
            <a:ext cx="1959300" cy="2868000"/>
          </a:xfrm>
          <a:prstGeom prst="rect">
            <a:avLst/>
          </a:prstGeom>
        </p:spPr>
        <p:txBody>
          <a:bodyPr anchorCtr="0" anchor="t" bIns="91425" lIns="137150" spcFirstLastPara="1" rIns="137150" wrap="square" tIns="18287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cxnSp>
        <p:nvCxnSpPr>
          <p:cNvPr id="623" name="Google Shape;623;p95"/>
          <p:cNvCxnSpPr/>
          <p:nvPr/>
        </p:nvCxnSpPr>
        <p:spPr>
          <a:xfrm flipH="1" rot="10800000">
            <a:off x="6727365" y="4316534"/>
            <a:ext cx="1959300" cy="2100"/>
          </a:xfrm>
          <a:prstGeom prst="straightConnector1">
            <a:avLst/>
          </a:prstGeom>
          <a:noFill/>
          <a:ln cap="flat" cmpd="sng" w="38100">
            <a:solidFill>
              <a:schemeClr val="accent4"/>
            </a:solidFill>
            <a:prstDash val="solid"/>
            <a:round/>
            <a:headEnd len="med" w="med" type="none"/>
            <a:tailEnd len="med" w="med" type="none"/>
          </a:ln>
        </p:spPr>
      </p:cxn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p:cSld name="CUSTOM_3_2_1_2">
    <p:spTree>
      <p:nvGrpSpPr>
        <p:cNvPr id="624" name="Shape 624"/>
        <p:cNvGrpSpPr/>
        <p:nvPr/>
      </p:nvGrpSpPr>
      <p:grpSpPr>
        <a:xfrm>
          <a:off x="0" y="0"/>
          <a:ext cx="0" cy="0"/>
          <a:chOff x="0" y="0"/>
          <a:chExt cx="0" cy="0"/>
        </a:xfrm>
      </p:grpSpPr>
      <p:sp>
        <p:nvSpPr>
          <p:cNvPr id="625" name="Google Shape;625;p96"/>
          <p:cNvSpPr txBox="1"/>
          <p:nvPr>
            <p:ph idx="1" type="body"/>
          </p:nvPr>
        </p:nvSpPr>
        <p:spPr>
          <a:xfrm>
            <a:off x="4572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6" name="Google Shape;626;p96"/>
          <p:cNvSpPr txBox="1"/>
          <p:nvPr>
            <p:ph idx="2" type="body"/>
          </p:nvPr>
        </p:nvSpPr>
        <p:spPr>
          <a:xfrm>
            <a:off x="32370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7" name="Google Shape;627;p96"/>
          <p:cNvSpPr txBox="1"/>
          <p:nvPr>
            <p:ph idx="3" type="body"/>
          </p:nvPr>
        </p:nvSpPr>
        <p:spPr>
          <a:xfrm>
            <a:off x="6016800" y="1607925"/>
            <a:ext cx="2606100" cy="21822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28" name="Google Shape;628;p96"/>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6 1">
  <p:cSld name="CUSTOM_3_2_1_2_1">
    <p:spTree>
      <p:nvGrpSpPr>
        <p:cNvPr id="629" name="Shape 629"/>
        <p:cNvGrpSpPr/>
        <p:nvPr/>
      </p:nvGrpSpPr>
      <p:grpSpPr>
        <a:xfrm>
          <a:off x="0" y="0"/>
          <a:ext cx="0" cy="0"/>
          <a:chOff x="0" y="0"/>
          <a:chExt cx="0" cy="0"/>
        </a:xfrm>
      </p:grpSpPr>
      <p:sp>
        <p:nvSpPr>
          <p:cNvPr id="630" name="Google Shape;630;p97"/>
          <p:cNvSpPr txBox="1"/>
          <p:nvPr>
            <p:ph idx="1" type="subTitle"/>
          </p:nvPr>
        </p:nvSpPr>
        <p:spPr>
          <a:xfrm>
            <a:off x="2547182" y="1371750"/>
            <a:ext cx="1774200" cy="474600"/>
          </a:xfrm>
          <a:prstGeom prst="rect">
            <a:avLst/>
          </a:prstGeom>
          <a:noFill/>
        </p:spPr>
        <p:txBody>
          <a:bodyPr anchorCtr="0" anchor="ctr" bIns="91425" lIns="91425" spcFirstLastPara="1" rIns="91425" wrap="square" tIns="91425">
            <a:noAutofit/>
          </a:bodyPr>
          <a:lstStyle>
            <a:lvl1pPr lvl="0">
              <a:spcBef>
                <a:spcPts val="0"/>
              </a:spcBef>
              <a:spcAft>
                <a:spcPts val="0"/>
              </a:spcAft>
              <a:buClr>
                <a:schemeClr val="accent2"/>
              </a:buClr>
              <a:buSzPts val="1800"/>
              <a:buNone/>
              <a:defRPr sz="4500">
                <a:solidFill>
                  <a:schemeClr val="accent2"/>
                </a:solidFill>
                <a:latin typeface="Inter Black"/>
                <a:ea typeface="Inter Black"/>
                <a:cs typeface="Inter Black"/>
                <a:sym typeface="Inter Black"/>
              </a:defRPr>
            </a:lvl1pPr>
            <a:lvl2pPr lvl="1">
              <a:spcBef>
                <a:spcPts val="0"/>
              </a:spcBef>
              <a:spcAft>
                <a:spcPts val="0"/>
              </a:spcAft>
              <a:buClr>
                <a:schemeClr val="accent2"/>
              </a:buClr>
              <a:buSzPts val="1400"/>
              <a:buNone/>
              <a:defRPr>
                <a:solidFill>
                  <a:schemeClr val="accent2"/>
                </a:solidFill>
              </a:defRPr>
            </a:lvl2pPr>
            <a:lvl3pPr lvl="2">
              <a:spcBef>
                <a:spcPts val="0"/>
              </a:spcBef>
              <a:spcAft>
                <a:spcPts val="0"/>
              </a:spcAft>
              <a:buClr>
                <a:schemeClr val="accent2"/>
              </a:buClr>
              <a:buSzPts val="1400"/>
              <a:buNone/>
              <a:defRPr>
                <a:solidFill>
                  <a:schemeClr val="accent2"/>
                </a:solidFill>
              </a:defRPr>
            </a:lvl3pPr>
            <a:lvl4pPr lvl="3">
              <a:spcBef>
                <a:spcPts val="0"/>
              </a:spcBef>
              <a:spcAft>
                <a:spcPts val="0"/>
              </a:spcAft>
              <a:buClr>
                <a:schemeClr val="accent2"/>
              </a:buClr>
              <a:buSzPts val="1400"/>
              <a:buNone/>
              <a:defRPr>
                <a:solidFill>
                  <a:schemeClr val="accent2"/>
                </a:solidFill>
              </a:defRPr>
            </a:lvl4pPr>
            <a:lvl5pPr lvl="4">
              <a:spcBef>
                <a:spcPts val="0"/>
              </a:spcBef>
              <a:spcAft>
                <a:spcPts val="0"/>
              </a:spcAft>
              <a:buClr>
                <a:schemeClr val="accent2"/>
              </a:buClr>
              <a:buSzPts val="1400"/>
              <a:buNone/>
              <a:defRPr>
                <a:solidFill>
                  <a:schemeClr val="accent2"/>
                </a:solidFill>
              </a:defRPr>
            </a:lvl5pPr>
            <a:lvl6pPr lvl="5">
              <a:spcBef>
                <a:spcPts val="0"/>
              </a:spcBef>
              <a:spcAft>
                <a:spcPts val="0"/>
              </a:spcAft>
              <a:buClr>
                <a:schemeClr val="accent2"/>
              </a:buClr>
              <a:buSzPts val="1400"/>
              <a:buNone/>
              <a:defRPr>
                <a:solidFill>
                  <a:schemeClr val="accent2"/>
                </a:solidFill>
              </a:defRPr>
            </a:lvl6pPr>
            <a:lvl7pPr lvl="6">
              <a:spcBef>
                <a:spcPts val="0"/>
              </a:spcBef>
              <a:spcAft>
                <a:spcPts val="0"/>
              </a:spcAft>
              <a:buClr>
                <a:schemeClr val="accent2"/>
              </a:buClr>
              <a:buSzPts val="1400"/>
              <a:buNone/>
              <a:defRPr>
                <a:solidFill>
                  <a:schemeClr val="accent2"/>
                </a:solidFill>
              </a:defRPr>
            </a:lvl7pPr>
            <a:lvl8pPr lvl="7">
              <a:spcBef>
                <a:spcPts val="0"/>
              </a:spcBef>
              <a:spcAft>
                <a:spcPts val="0"/>
              </a:spcAft>
              <a:buClr>
                <a:schemeClr val="accent2"/>
              </a:buClr>
              <a:buSzPts val="1400"/>
              <a:buNone/>
              <a:defRPr>
                <a:solidFill>
                  <a:schemeClr val="accent2"/>
                </a:solidFill>
              </a:defRPr>
            </a:lvl8pPr>
            <a:lvl9pPr lvl="8">
              <a:spcBef>
                <a:spcPts val="0"/>
              </a:spcBef>
              <a:spcAft>
                <a:spcPts val="0"/>
              </a:spcAft>
              <a:buClr>
                <a:schemeClr val="accent2"/>
              </a:buClr>
              <a:buSzPts val="1400"/>
              <a:buNone/>
              <a:defRPr>
                <a:solidFill>
                  <a:schemeClr val="accent2"/>
                </a:solidFill>
              </a:defRPr>
            </a:lvl9pPr>
          </a:lstStyle>
          <a:p/>
        </p:txBody>
      </p:sp>
      <p:sp>
        <p:nvSpPr>
          <p:cNvPr id="631" name="Google Shape;631;p97"/>
          <p:cNvSpPr txBox="1"/>
          <p:nvPr>
            <p:ph idx="2" type="subTitle"/>
          </p:nvPr>
        </p:nvSpPr>
        <p:spPr>
          <a:xfrm>
            <a:off x="4637230" y="1371750"/>
            <a:ext cx="1774200" cy="474600"/>
          </a:xfrm>
          <a:prstGeom prst="rect">
            <a:avLst/>
          </a:prstGeom>
          <a:noFill/>
        </p:spPr>
        <p:txBody>
          <a:bodyPr anchorCtr="0" anchor="ctr" bIns="91425" lIns="91425" spcFirstLastPara="1" rIns="91425" wrap="square" tIns="91425">
            <a:noAutofit/>
          </a:bodyPr>
          <a:lstStyle>
            <a:lvl1pPr lvl="0">
              <a:spcBef>
                <a:spcPts val="0"/>
              </a:spcBef>
              <a:spcAft>
                <a:spcPts val="0"/>
              </a:spcAft>
              <a:buClr>
                <a:schemeClr val="accent2"/>
              </a:buClr>
              <a:buSzPts val="1800"/>
              <a:buNone/>
              <a:defRPr sz="4500">
                <a:solidFill>
                  <a:schemeClr val="accent2"/>
                </a:solidFill>
                <a:latin typeface="Inter Black"/>
                <a:ea typeface="Inter Black"/>
                <a:cs typeface="Inter Black"/>
                <a:sym typeface="Inter Black"/>
              </a:defRPr>
            </a:lvl1pPr>
            <a:lvl2pPr lvl="1">
              <a:spcBef>
                <a:spcPts val="0"/>
              </a:spcBef>
              <a:spcAft>
                <a:spcPts val="0"/>
              </a:spcAft>
              <a:buClr>
                <a:schemeClr val="accent2"/>
              </a:buClr>
              <a:buSzPts val="1400"/>
              <a:buNone/>
              <a:defRPr>
                <a:solidFill>
                  <a:schemeClr val="accent2"/>
                </a:solidFill>
              </a:defRPr>
            </a:lvl2pPr>
            <a:lvl3pPr lvl="2">
              <a:spcBef>
                <a:spcPts val="0"/>
              </a:spcBef>
              <a:spcAft>
                <a:spcPts val="0"/>
              </a:spcAft>
              <a:buClr>
                <a:schemeClr val="accent2"/>
              </a:buClr>
              <a:buSzPts val="1400"/>
              <a:buNone/>
              <a:defRPr>
                <a:solidFill>
                  <a:schemeClr val="accent2"/>
                </a:solidFill>
              </a:defRPr>
            </a:lvl3pPr>
            <a:lvl4pPr lvl="3">
              <a:spcBef>
                <a:spcPts val="0"/>
              </a:spcBef>
              <a:spcAft>
                <a:spcPts val="0"/>
              </a:spcAft>
              <a:buClr>
                <a:schemeClr val="accent2"/>
              </a:buClr>
              <a:buSzPts val="1400"/>
              <a:buNone/>
              <a:defRPr>
                <a:solidFill>
                  <a:schemeClr val="accent2"/>
                </a:solidFill>
              </a:defRPr>
            </a:lvl4pPr>
            <a:lvl5pPr lvl="4">
              <a:spcBef>
                <a:spcPts val="0"/>
              </a:spcBef>
              <a:spcAft>
                <a:spcPts val="0"/>
              </a:spcAft>
              <a:buClr>
                <a:schemeClr val="accent2"/>
              </a:buClr>
              <a:buSzPts val="1400"/>
              <a:buNone/>
              <a:defRPr>
                <a:solidFill>
                  <a:schemeClr val="accent2"/>
                </a:solidFill>
              </a:defRPr>
            </a:lvl5pPr>
            <a:lvl6pPr lvl="5">
              <a:spcBef>
                <a:spcPts val="0"/>
              </a:spcBef>
              <a:spcAft>
                <a:spcPts val="0"/>
              </a:spcAft>
              <a:buClr>
                <a:schemeClr val="accent2"/>
              </a:buClr>
              <a:buSzPts val="1400"/>
              <a:buNone/>
              <a:defRPr>
                <a:solidFill>
                  <a:schemeClr val="accent2"/>
                </a:solidFill>
              </a:defRPr>
            </a:lvl6pPr>
            <a:lvl7pPr lvl="6">
              <a:spcBef>
                <a:spcPts val="0"/>
              </a:spcBef>
              <a:spcAft>
                <a:spcPts val="0"/>
              </a:spcAft>
              <a:buClr>
                <a:schemeClr val="accent2"/>
              </a:buClr>
              <a:buSzPts val="1400"/>
              <a:buNone/>
              <a:defRPr>
                <a:solidFill>
                  <a:schemeClr val="accent2"/>
                </a:solidFill>
              </a:defRPr>
            </a:lvl7pPr>
            <a:lvl8pPr lvl="7">
              <a:spcBef>
                <a:spcPts val="0"/>
              </a:spcBef>
              <a:spcAft>
                <a:spcPts val="0"/>
              </a:spcAft>
              <a:buClr>
                <a:schemeClr val="accent2"/>
              </a:buClr>
              <a:buSzPts val="1400"/>
              <a:buNone/>
              <a:defRPr>
                <a:solidFill>
                  <a:schemeClr val="accent2"/>
                </a:solidFill>
              </a:defRPr>
            </a:lvl8pPr>
            <a:lvl9pPr lvl="8">
              <a:spcBef>
                <a:spcPts val="0"/>
              </a:spcBef>
              <a:spcAft>
                <a:spcPts val="0"/>
              </a:spcAft>
              <a:buClr>
                <a:schemeClr val="accent2"/>
              </a:buClr>
              <a:buSzPts val="1400"/>
              <a:buNone/>
              <a:defRPr>
                <a:solidFill>
                  <a:schemeClr val="accent2"/>
                </a:solidFill>
              </a:defRPr>
            </a:lvl9pPr>
          </a:lstStyle>
          <a:p/>
        </p:txBody>
      </p:sp>
      <p:sp>
        <p:nvSpPr>
          <p:cNvPr id="632" name="Google Shape;632;p97"/>
          <p:cNvSpPr txBox="1"/>
          <p:nvPr>
            <p:ph idx="3" type="subTitle"/>
          </p:nvPr>
        </p:nvSpPr>
        <p:spPr>
          <a:xfrm>
            <a:off x="457125" y="1371750"/>
            <a:ext cx="1774200" cy="474600"/>
          </a:xfrm>
          <a:prstGeom prst="rect">
            <a:avLst/>
          </a:prstGeom>
          <a:noFill/>
        </p:spPr>
        <p:txBody>
          <a:bodyPr anchorCtr="0" anchor="ctr" bIns="91425" lIns="91425" spcFirstLastPara="1" rIns="91425" wrap="square" tIns="91425">
            <a:noAutofit/>
          </a:bodyPr>
          <a:lstStyle>
            <a:lvl1pPr lvl="0">
              <a:spcBef>
                <a:spcPts val="0"/>
              </a:spcBef>
              <a:spcAft>
                <a:spcPts val="0"/>
              </a:spcAft>
              <a:buClr>
                <a:schemeClr val="accent2"/>
              </a:buClr>
              <a:buSzPts val="1800"/>
              <a:buNone/>
              <a:defRPr sz="4500">
                <a:solidFill>
                  <a:schemeClr val="accent2"/>
                </a:solidFill>
                <a:latin typeface="Inter Black"/>
                <a:ea typeface="Inter Black"/>
                <a:cs typeface="Inter Black"/>
                <a:sym typeface="Inter Black"/>
              </a:defRPr>
            </a:lvl1pPr>
            <a:lvl2pPr lvl="1">
              <a:spcBef>
                <a:spcPts val="0"/>
              </a:spcBef>
              <a:spcAft>
                <a:spcPts val="0"/>
              </a:spcAft>
              <a:buClr>
                <a:schemeClr val="accent2"/>
              </a:buClr>
              <a:buSzPts val="1400"/>
              <a:buNone/>
              <a:defRPr>
                <a:solidFill>
                  <a:schemeClr val="accent2"/>
                </a:solidFill>
              </a:defRPr>
            </a:lvl2pPr>
            <a:lvl3pPr lvl="2">
              <a:spcBef>
                <a:spcPts val="0"/>
              </a:spcBef>
              <a:spcAft>
                <a:spcPts val="0"/>
              </a:spcAft>
              <a:buClr>
                <a:schemeClr val="accent2"/>
              </a:buClr>
              <a:buSzPts val="1400"/>
              <a:buNone/>
              <a:defRPr>
                <a:solidFill>
                  <a:schemeClr val="accent2"/>
                </a:solidFill>
              </a:defRPr>
            </a:lvl3pPr>
            <a:lvl4pPr lvl="3">
              <a:spcBef>
                <a:spcPts val="0"/>
              </a:spcBef>
              <a:spcAft>
                <a:spcPts val="0"/>
              </a:spcAft>
              <a:buClr>
                <a:schemeClr val="accent2"/>
              </a:buClr>
              <a:buSzPts val="1400"/>
              <a:buNone/>
              <a:defRPr>
                <a:solidFill>
                  <a:schemeClr val="accent2"/>
                </a:solidFill>
              </a:defRPr>
            </a:lvl4pPr>
            <a:lvl5pPr lvl="4">
              <a:spcBef>
                <a:spcPts val="0"/>
              </a:spcBef>
              <a:spcAft>
                <a:spcPts val="0"/>
              </a:spcAft>
              <a:buClr>
                <a:schemeClr val="accent2"/>
              </a:buClr>
              <a:buSzPts val="1400"/>
              <a:buNone/>
              <a:defRPr>
                <a:solidFill>
                  <a:schemeClr val="accent2"/>
                </a:solidFill>
              </a:defRPr>
            </a:lvl5pPr>
            <a:lvl6pPr lvl="5">
              <a:spcBef>
                <a:spcPts val="0"/>
              </a:spcBef>
              <a:spcAft>
                <a:spcPts val="0"/>
              </a:spcAft>
              <a:buClr>
                <a:schemeClr val="accent2"/>
              </a:buClr>
              <a:buSzPts val="1400"/>
              <a:buNone/>
              <a:defRPr>
                <a:solidFill>
                  <a:schemeClr val="accent2"/>
                </a:solidFill>
              </a:defRPr>
            </a:lvl6pPr>
            <a:lvl7pPr lvl="6">
              <a:spcBef>
                <a:spcPts val="0"/>
              </a:spcBef>
              <a:spcAft>
                <a:spcPts val="0"/>
              </a:spcAft>
              <a:buClr>
                <a:schemeClr val="accent2"/>
              </a:buClr>
              <a:buSzPts val="1400"/>
              <a:buNone/>
              <a:defRPr>
                <a:solidFill>
                  <a:schemeClr val="accent2"/>
                </a:solidFill>
              </a:defRPr>
            </a:lvl7pPr>
            <a:lvl8pPr lvl="7">
              <a:spcBef>
                <a:spcPts val="0"/>
              </a:spcBef>
              <a:spcAft>
                <a:spcPts val="0"/>
              </a:spcAft>
              <a:buClr>
                <a:schemeClr val="accent2"/>
              </a:buClr>
              <a:buSzPts val="1400"/>
              <a:buNone/>
              <a:defRPr>
                <a:solidFill>
                  <a:schemeClr val="accent2"/>
                </a:solidFill>
              </a:defRPr>
            </a:lvl8pPr>
            <a:lvl9pPr lvl="8">
              <a:spcBef>
                <a:spcPts val="0"/>
              </a:spcBef>
              <a:spcAft>
                <a:spcPts val="0"/>
              </a:spcAft>
              <a:buClr>
                <a:schemeClr val="accent2"/>
              </a:buClr>
              <a:buSzPts val="1400"/>
              <a:buNone/>
              <a:defRPr>
                <a:solidFill>
                  <a:schemeClr val="accent2"/>
                </a:solidFill>
              </a:defRPr>
            </a:lvl9pPr>
          </a:lstStyle>
          <a:p/>
        </p:txBody>
      </p:sp>
      <p:sp>
        <p:nvSpPr>
          <p:cNvPr id="633" name="Google Shape;633;p97"/>
          <p:cNvSpPr txBox="1"/>
          <p:nvPr>
            <p:ph idx="4" type="body"/>
          </p:nvPr>
        </p:nvSpPr>
        <p:spPr>
          <a:xfrm>
            <a:off x="457150" y="1846350"/>
            <a:ext cx="1959600" cy="23541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34" name="Google Shape;634;p97"/>
          <p:cNvSpPr txBox="1"/>
          <p:nvPr>
            <p:ph idx="5" type="body"/>
          </p:nvPr>
        </p:nvSpPr>
        <p:spPr>
          <a:xfrm>
            <a:off x="2547197" y="1846350"/>
            <a:ext cx="1959600" cy="23541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35" name="Google Shape;635;p97"/>
          <p:cNvSpPr txBox="1"/>
          <p:nvPr>
            <p:ph idx="6" type="body"/>
          </p:nvPr>
        </p:nvSpPr>
        <p:spPr>
          <a:xfrm>
            <a:off x="4637244" y="1846350"/>
            <a:ext cx="1959600" cy="23541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
        <p:nvSpPr>
          <p:cNvPr id="636" name="Google Shape;636;p97"/>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37" name="Google Shape;637;p97"/>
          <p:cNvSpPr txBox="1"/>
          <p:nvPr>
            <p:ph idx="7" type="subTitle"/>
          </p:nvPr>
        </p:nvSpPr>
        <p:spPr>
          <a:xfrm>
            <a:off x="6727263" y="1371750"/>
            <a:ext cx="1774200" cy="474600"/>
          </a:xfrm>
          <a:prstGeom prst="rect">
            <a:avLst/>
          </a:prstGeom>
          <a:noFill/>
        </p:spPr>
        <p:txBody>
          <a:bodyPr anchorCtr="0" anchor="ctr" bIns="91425" lIns="91425" spcFirstLastPara="1" rIns="91425" wrap="square" tIns="91425">
            <a:noAutofit/>
          </a:bodyPr>
          <a:lstStyle>
            <a:lvl1pPr lvl="0">
              <a:spcBef>
                <a:spcPts val="0"/>
              </a:spcBef>
              <a:spcAft>
                <a:spcPts val="0"/>
              </a:spcAft>
              <a:buClr>
                <a:schemeClr val="accent2"/>
              </a:buClr>
              <a:buSzPts val="1800"/>
              <a:buNone/>
              <a:defRPr sz="4500">
                <a:solidFill>
                  <a:schemeClr val="accent2"/>
                </a:solidFill>
                <a:latin typeface="Inter Black"/>
                <a:ea typeface="Inter Black"/>
                <a:cs typeface="Inter Black"/>
                <a:sym typeface="Inter Black"/>
              </a:defRPr>
            </a:lvl1pPr>
            <a:lvl2pPr lvl="1">
              <a:spcBef>
                <a:spcPts val="0"/>
              </a:spcBef>
              <a:spcAft>
                <a:spcPts val="0"/>
              </a:spcAft>
              <a:buClr>
                <a:schemeClr val="accent2"/>
              </a:buClr>
              <a:buSzPts val="1400"/>
              <a:buNone/>
              <a:defRPr>
                <a:solidFill>
                  <a:schemeClr val="accent2"/>
                </a:solidFill>
              </a:defRPr>
            </a:lvl2pPr>
            <a:lvl3pPr lvl="2">
              <a:spcBef>
                <a:spcPts val="0"/>
              </a:spcBef>
              <a:spcAft>
                <a:spcPts val="0"/>
              </a:spcAft>
              <a:buClr>
                <a:schemeClr val="accent2"/>
              </a:buClr>
              <a:buSzPts val="1400"/>
              <a:buNone/>
              <a:defRPr>
                <a:solidFill>
                  <a:schemeClr val="accent2"/>
                </a:solidFill>
              </a:defRPr>
            </a:lvl3pPr>
            <a:lvl4pPr lvl="3">
              <a:spcBef>
                <a:spcPts val="0"/>
              </a:spcBef>
              <a:spcAft>
                <a:spcPts val="0"/>
              </a:spcAft>
              <a:buClr>
                <a:schemeClr val="accent2"/>
              </a:buClr>
              <a:buSzPts val="1400"/>
              <a:buNone/>
              <a:defRPr>
                <a:solidFill>
                  <a:schemeClr val="accent2"/>
                </a:solidFill>
              </a:defRPr>
            </a:lvl4pPr>
            <a:lvl5pPr lvl="4">
              <a:spcBef>
                <a:spcPts val="0"/>
              </a:spcBef>
              <a:spcAft>
                <a:spcPts val="0"/>
              </a:spcAft>
              <a:buClr>
                <a:schemeClr val="accent2"/>
              </a:buClr>
              <a:buSzPts val="1400"/>
              <a:buNone/>
              <a:defRPr>
                <a:solidFill>
                  <a:schemeClr val="accent2"/>
                </a:solidFill>
              </a:defRPr>
            </a:lvl5pPr>
            <a:lvl6pPr lvl="5">
              <a:spcBef>
                <a:spcPts val="0"/>
              </a:spcBef>
              <a:spcAft>
                <a:spcPts val="0"/>
              </a:spcAft>
              <a:buClr>
                <a:schemeClr val="accent2"/>
              </a:buClr>
              <a:buSzPts val="1400"/>
              <a:buNone/>
              <a:defRPr>
                <a:solidFill>
                  <a:schemeClr val="accent2"/>
                </a:solidFill>
              </a:defRPr>
            </a:lvl6pPr>
            <a:lvl7pPr lvl="6">
              <a:spcBef>
                <a:spcPts val="0"/>
              </a:spcBef>
              <a:spcAft>
                <a:spcPts val="0"/>
              </a:spcAft>
              <a:buClr>
                <a:schemeClr val="accent2"/>
              </a:buClr>
              <a:buSzPts val="1400"/>
              <a:buNone/>
              <a:defRPr>
                <a:solidFill>
                  <a:schemeClr val="accent2"/>
                </a:solidFill>
              </a:defRPr>
            </a:lvl7pPr>
            <a:lvl8pPr lvl="7">
              <a:spcBef>
                <a:spcPts val="0"/>
              </a:spcBef>
              <a:spcAft>
                <a:spcPts val="0"/>
              </a:spcAft>
              <a:buClr>
                <a:schemeClr val="accent2"/>
              </a:buClr>
              <a:buSzPts val="1400"/>
              <a:buNone/>
              <a:defRPr>
                <a:solidFill>
                  <a:schemeClr val="accent2"/>
                </a:solidFill>
              </a:defRPr>
            </a:lvl8pPr>
            <a:lvl9pPr lvl="8">
              <a:spcBef>
                <a:spcPts val="0"/>
              </a:spcBef>
              <a:spcAft>
                <a:spcPts val="0"/>
              </a:spcAft>
              <a:buClr>
                <a:schemeClr val="accent2"/>
              </a:buClr>
              <a:buSzPts val="1400"/>
              <a:buNone/>
              <a:defRPr>
                <a:solidFill>
                  <a:schemeClr val="accent2"/>
                </a:solidFill>
              </a:defRPr>
            </a:lvl9pPr>
          </a:lstStyle>
          <a:p/>
        </p:txBody>
      </p:sp>
      <p:sp>
        <p:nvSpPr>
          <p:cNvPr id="638" name="Google Shape;638;p97"/>
          <p:cNvSpPr txBox="1"/>
          <p:nvPr>
            <p:ph idx="8" type="body"/>
          </p:nvPr>
        </p:nvSpPr>
        <p:spPr>
          <a:xfrm>
            <a:off x="6727276" y="1846350"/>
            <a:ext cx="1959600" cy="2354100"/>
          </a:xfrm>
          <a:prstGeom prst="rect">
            <a:avLst/>
          </a:prstGeom>
          <a:noFill/>
        </p:spPr>
        <p:txBody>
          <a:bodyPr anchorCtr="0" anchor="t" bIns="91425" lIns="137150" spcFirstLastPara="1" rIns="137150" wrap="square" tIns="91425">
            <a:normAutofit/>
          </a:bodyPr>
          <a:lstStyle>
            <a:lvl1pPr indent="-317500" lvl="0" marL="457200">
              <a:spcBef>
                <a:spcPts val="0"/>
              </a:spcBef>
              <a:spcAft>
                <a:spcPts val="0"/>
              </a:spcAft>
              <a:buClr>
                <a:schemeClr val="dk1"/>
              </a:buClr>
              <a:buSzPts val="1400"/>
              <a:buChar char="•"/>
              <a:defRPr sz="1400">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4 1">
  <p:cSld name="CUSTOM_3_2_1_1_2">
    <p:spTree>
      <p:nvGrpSpPr>
        <p:cNvPr id="639" name="Shape 639"/>
        <p:cNvGrpSpPr/>
        <p:nvPr/>
      </p:nvGrpSpPr>
      <p:grpSpPr>
        <a:xfrm>
          <a:off x="0" y="0"/>
          <a:ext cx="0" cy="0"/>
          <a:chOff x="0" y="0"/>
          <a:chExt cx="0" cy="0"/>
        </a:xfrm>
      </p:grpSpPr>
      <p:sp>
        <p:nvSpPr>
          <p:cNvPr id="640" name="Google Shape;640;p98"/>
          <p:cNvSpPr/>
          <p:nvPr/>
        </p:nvSpPr>
        <p:spPr>
          <a:xfrm>
            <a:off x="517044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641" name="Google Shape;641;p98"/>
          <p:cNvSpPr txBox="1"/>
          <p:nvPr>
            <p:ph idx="1" type="body"/>
          </p:nvPr>
        </p:nvSpPr>
        <p:spPr>
          <a:xfrm>
            <a:off x="489150" y="2727525"/>
            <a:ext cx="19518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2" name="Google Shape;642;p98"/>
          <p:cNvSpPr/>
          <p:nvPr/>
        </p:nvSpPr>
        <p:spPr>
          <a:xfrm>
            <a:off x="308854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643" name="Google Shape;643;p98"/>
          <p:cNvSpPr/>
          <p:nvPr/>
        </p:nvSpPr>
        <p:spPr>
          <a:xfrm>
            <a:off x="100664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644" name="Google Shape;644;p98"/>
          <p:cNvSpPr txBox="1"/>
          <p:nvPr>
            <p:ph idx="2" type="subTitle"/>
          </p:nvPr>
        </p:nvSpPr>
        <p:spPr>
          <a:xfrm>
            <a:off x="308855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645" name="Google Shape;645;p98"/>
          <p:cNvSpPr txBox="1"/>
          <p:nvPr>
            <p:ph idx="3" type="subTitle"/>
          </p:nvPr>
        </p:nvSpPr>
        <p:spPr>
          <a:xfrm>
            <a:off x="517045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646" name="Google Shape;646;p98"/>
          <p:cNvSpPr txBox="1"/>
          <p:nvPr>
            <p:ph idx="4" type="subTitle"/>
          </p:nvPr>
        </p:nvSpPr>
        <p:spPr>
          <a:xfrm>
            <a:off x="100665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
        <p:nvSpPr>
          <p:cNvPr id="647" name="Google Shape;647;p98"/>
          <p:cNvSpPr txBox="1"/>
          <p:nvPr>
            <p:ph idx="5" type="body"/>
          </p:nvPr>
        </p:nvSpPr>
        <p:spPr>
          <a:xfrm>
            <a:off x="2571054" y="2727525"/>
            <a:ext cx="19518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8" name="Google Shape;648;p98"/>
          <p:cNvSpPr txBox="1"/>
          <p:nvPr>
            <p:ph idx="6" type="body"/>
          </p:nvPr>
        </p:nvSpPr>
        <p:spPr>
          <a:xfrm>
            <a:off x="4652957" y="2727525"/>
            <a:ext cx="19518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49" name="Google Shape;649;p98"/>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50" name="Google Shape;650;p98"/>
          <p:cNvSpPr txBox="1"/>
          <p:nvPr>
            <p:ph idx="7" type="body"/>
          </p:nvPr>
        </p:nvSpPr>
        <p:spPr>
          <a:xfrm>
            <a:off x="6734864" y="2727525"/>
            <a:ext cx="1951800" cy="1848000"/>
          </a:xfrm>
          <a:prstGeom prst="rect">
            <a:avLst/>
          </a:prstGeom>
        </p:spPr>
        <p:txBody>
          <a:bodyPr anchorCtr="0" anchor="t" bIns="91425" lIns="137150" spcFirstLastPara="1" rIns="137150" wrap="square" tIns="91425">
            <a:normAutofit/>
          </a:bodyPr>
          <a:lstStyle>
            <a:lvl1pPr indent="-304800" lvl="0" marL="457200" algn="ctr">
              <a:spcBef>
                <a:spcPts val="0"/>
              </a:spcBef>
              <a:spcAft>
                <a:spcPts val="0"/>
              </a:spcAft>
              <a:buClr>
                <a:schemeClr val="dk1"/>
              </a:buClr>
              <a:buSzPts val="1200"/>
              <a:buChar char="•"/>
              <a:defRPr sz="1200">
                <a:solidFill>
                  <a:schemeClr val="dk1"/>
                </a:solidFill>
              </a:defRPr>
            </a:lvl1pPr>
            <a:lvl2pPr indent="-304800" lvl="1" marL="914400" algn="ctr">
              <a:spcBef>
                <a:spcPts val="1000"/>
              </a:spcBef>
              <a:spcAft>
                <a:spcPts val="0"/>
              </a:spcAft>
              <a:buClr>
                <a:schemeClr val="dk1"/>
              </a:buClr>
              <a:buSzPts val="1200"/>
              <a:buChar char="○"/>
              <a:defRPr sz="1200">
                <a:solidFill>
                  <a:schemeClr val="dk1"/>
                </a:solidFill>
              </a:defRPr>
            </a:lvl2pPr>
            <a:lvl3pPr indent="-304800" lvl="2" marL="1371600" algn="ctr">
              <a:spcBef>
                <a:spcPts val="1000"/>
              </a:spcBef>
              <a:spcAft>
                <a:spcPts val="0"/>
              </a:spcAft>
              <a:buClr>
                <a:schemeClr val="dk1"/>
              </a:buClr>
              <a:buSzPts val="1200"/>
              <a:buChar char="■"/>
              <a:defRPr sz="1200">
                <a:solidFill>
                  <a:schemeClr val="dk1"/>
                </a:solidFill>
              </a:defRPr>
            </a:lvl3pPr>
            <a:lvl4pPr indent="-304800" lvl="3" marL="1828800" algn="ctr">
              <a:spcBef>
                <a:spcPts val="1000"/>
              </a:spcBef>
              <a:spcAft>
                <a:spcPts val="0"/>
              </a:spcAft>
              <a:buClr>
                <a:schemeClr val="dk1"/>
              </a:buClr>
              <a:buSzPts val="1200"/>
              <a:buChar char="●"/>
              <a:defRPr sz="1200">
                <a:solidFill>
                  <a:schemeClr val="dk1"/>
                </a:solidFill>
              </a:defRPr>
            </a:lvl4pPr>
            <a:lvl5pPr indent="-304800" lvl="4" marL="2286000" algn="ctr">
              <a:spcBef>
                <a:spcPts val="1000"/>
              </a:spcBef>
              <a:spcAft>
                <a:spcPts val="0"/>
              </a:spcAft>
              <a:buClr>
                <a:schemeClr val="dk1"/>
              </a:buClr>
              <a:buSzPts val="1200"/>
              <a:buChar char="○"/>
              <a:defRPr sz="1200">
                <a:solidFill>
                  <a:schemeClr val="dk1"/>
                </a:solidFill>
              </a:defRPr>
            </a:lvl5pPr>
            <a:lvl6pPr indent="-304800" lvl="5" marL="2743200" algn="ctr">
              <a:spcBef>
                <a:spcPts val="1000"/>
              </a:spcBef>
              <a:spcAft>
                <a:spcPts val="0"/>
              </a:spcAft>
              <a:buClr>
                <a:schemeClr val="dk1"/>
              </a:buClr>
              <a:buSzPts val="1200"/>
              <a:buChar char="■"/>
              <a:defRPr sz="1200">
                <a:solidFill>
                  <a:schemeClr val="dk1"/>
                </a:solidFill>
              </a:defRPr>
            </a:lvl6pPr>
            <a:lvl7pPr indent="-304800" lvl="6" marL="3200400" algn="ctr">
              <a:spcBef>
                <a:spcPts val="1000"/>
              </a:spcBef>
              <a:spcAft>
                <a:spcPts val="0"/>
              </a:spcAft>
              <a:buClr>
                <a:schemeClr val="dk1"/>
              </a:buClr>
              <a:buSzPts val="1200"/>
              <a:buChar char="●"/>
              <a:defRPr sz="1200">
                <a:solidFill>
                  <a:schemeClr val="dk1"/>
                </a:solidFill>
              </a:defRPr>
            </a:lvl7pPr>
            <a:lvl8pPr indent="-304800" lvl="7" marL="3657600" algn="ctr">
              <a:spcBef>
                <a:spcPts val="1000"/>
              </a:spcBef>
              <a:spcAft>
                <a:spcPts val="0"/>
              </a:spcAft>
              <a:buClr>
                <a:schemeClr val="dk1"/>
              </a:buClr>
              <a:buSzPts val="1200"/>
              <a:buChar char="○"/>
              <a:defRPr sz="1200">
                <a:solidFill>
                  <a:schemeClr val="dk1"/>
                </a:solidFill>
              </a:defRPr>
            </a:lvl8pPr>
            <a:lvl9pPr indent="-304800" lvl="8" marL="4114800" algn="ctr">
              <a:spcBef>
                <a:spcPts val="1000"/>
              </a:spcBef>
              <a:spcAft>
                <a:spcPts val="1000"/>
              </a:spcAft>
              <a:buClr>
                <a:schemeClr val="dk1"/>
              </a:buClr>
              <a:buSzPts val="1200"/>
              <a:buChar char="■"/>
              <a:defRPr sz="1200">
                <a:solidFill>
                  <a:schemeClr val="dk1"/>
                </a:solidFill>
              </a:defRPr>
            </a:lvl9pPr>
          </a:lstStyle>
          <a:p/>
        </p:txBody>
      </p:sp>
      <p:sp>
        <p:nvSpPr>
          <p:cNvPr id="651" name="Google Shape;651;p98"/>
          <p:cNvSpPr/>
          <p:nvPr/>
        </p:nvSpPr>
        <p:spPr>
          <a:xfrm>
            <a:off x="7252344" y="1597025"/>
            <a:ext cx="916800" cy="916800"/>
          </a:xfrm>
          <a:prstGeom prst="ellipse">
            <a:avLst/>
          </a:prstGeom>
          <a:solidFill>
            <a:schemeClr val="l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t/>
            </a:r>
            <a:endParaRPr b="1" sz="2800">
              <a:solidFill>
                <a:schemeClr val="accent1"/>
              </a:solidFill>
              <a:latin typeface="Hanken Grotesk"/>
              <a:ea typeface="Hanken Grotesk"/>
              <a:cs typeface="Hanken Grotesk"/>
              <a:sym typeface="Hanken Grotesk"/>
            </a:endParaRPr>
          </a:p>
        </p:txBody>
      </p:sp>
      <p:sp>
        <p:nvSpPr>
          <p:cNvPr id="652" name="Google Shape;652;p98"/>
          <p:cNvSpPr txBox="1"/>
          <p:nvPr>
            <p:ph idx="8" type="subTitle"/>
          </p:nvPr>
        </p:nvSpPr>
        <p:spPr>
          <a:xfrm>
            <a:off x="7252350" y="1597025"/>
            <a:ext cx="916800" cy="9168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1"/>
              </a:buClr>
              <a:buSzPts val="2800"/>
              <a:buNone/>
              <a:defRPr b="1" sz="2800">
                <a:solidFill>
                  <a:schemeClr val="accent1"/>
                </a:solidFill>
              </a:defRPr>
            </a:lvl1pPr>
            <a:lvl2pPr lvl="1" algn="ctr">
              <a:spcBef>
                <a:spcPts val="0"/>
              </a:spcBef>
              <a:spcAft>
                <a:spcPts val="0"/>
              </a:spcAft>
              <a:buClr>
                <a:schemeClr val="accent1"/>
              </a:buClr>
              <a:buSzPts val="2800"/>
              <a:buNone/>
              <a:defRPr b="1" sz="2800">
                <a:solidFill>
                  <a:schemeClr val="accent1"/>
                </a:solidFill>
              </a:defRPr>
            </a:lvl2pPr>
            <a:lvl3pPr lvl="2" algn="ctr">
              <a:spcBef>
                <a:spcPts val="0"/>
              </a:spcBef>
              <a:spcAft>
                <a:spcPts val="0"/>
              </a:spcAft>
              <a:buClr>
                <a:schemeClr val="accent1"/>
              </a:buClr>
              <a:buSzPts val="2800"/>
              <a:buNone/>
              <a:defRPr b="1" sz="2800">
                <a:solidFill>
                  <a:schemeClr val="accent1"/>
                </a:solidFill>
              </a:defRPr>
            </a:lvl3pPr>
            <a:lvl4pPr lvl="3" algn="ctr">
              <a:spcBef>
                <a:spcPts val="0"/>
              </a:spcBef>
              <a:spcAft>
                <a:spcPts val="0"/>
              </a:spcAft>
              <a:buClr>
                <a:schemeClr val="accent1"/>
              </a:buClr>
              <a:buSzPts val="2800"/>
              <a:buNone/>
              <a:defRPr b="1" sz="2800">
                <a:solidFill>
                  <a:schemeClr val="accent1"/>
                </a:solidFill>
              </a:defRPr>
            </a:lvl4pPr>
            <a:lvl5pPr lvl="4" algn="ctr">
              <a:spcBef>
                <a:spcPts val="0"/>
              </a:spcBef>
              <a:spcAft>
                <a:spcPts val="0"/>
              </a:spcAft>
              <a:buClr>
                <a:schemeClr val="accent1"/>
              </a:buClr>
              <a:buSzPts val="2800"/>
              <a:buNone/>
              <a:defRPr b="1" sz="2800">
                <a:solidFill>
                  <a:schemeClr val="accent1"/>
                </a:solidFill>
              </a:defRPr>
            </a:lvl5pPr>
            <a:lvl6pPr lvl="5" algn="ctr">
              <a:spcBef>
                <a:spcPts val="0"/>
              </a:spcBef>
              <a:spcAft>
                <a:spcPts val="0"/>
              </a:spcAft>
              <a:buClr>
                <a:schemeClr val="accent1"/>
              </a:buClr>
              <a:buSzPts val="2800"/>
              <a:buNone/>
              <a:defRPr b="1" sz="2800">
                <a:solidFill>
                  <a:schemeClr val="accent1"/>
                </a:solidFill>
              </a:defRPr>
            </a:lvl6pPr>
            <a:lvl7pPr lvl="6" algn="ctr">
              <a:spcBef>
                <a:spcPts val="0"/>
              </a:spcBef>
              <a:spcAft>
                <a:spcPts val="0"/>
              </a:spcAft>
              <a:buClr>
                <a:schemeClr val="accent1"/>
              </a:buClr>
              <a:buSzPts val="2800"/>
              <a:buNone/>
              <a:defRPr b="1" sz="2800">
                <a:solidFill>
                  <a:schemeClr val="accent1"/>
                </a:solidFill>
              </a:defRPr>
            </a:lvl7pPr>
            <a:lvl8pPr lvl="7" algn="ctr">
              <a:spcBef>
                <a:spcPts val="0"/>
              </a:spcBef>
              <a:spcAft>
                <a:spcPts val="0"/>
              </a:spcAft>
              <a:buClr>
                <a:schemeClr val="accent1"/>
              </a:buClr>
              <a:buSzPts val="2800"/>
              <a:buNone/>
              <a:defRPr b="1" sz="2800">
                <a:solidFill>
                  <a:schemeClr val="accent1"/>
                </a:solidFill>
              </a:defRPr>
            </a:lvl8pPr>
            <a:lvl9pPr lvl="8" algn="ctr">
              <a:spcBef>
                <a:spcPts val="0"/>
              </a:spcBef>
              <a:spcAft>
                <a:spcPts val="0"/>
              </a:spcAft>
              <a:buClr>
                <a:schemeClr val="accent1"/>
              </a:buClr>
              <a:buSzPts val="2800"/>
              <a:buNone/>
              <a:defRPr b="1" sz="2800">
                <a:solidFill>
                  <a:schemeClr val="accent1"/>
                </a:solidFill>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bullet-5">
  <p:cSld name="CUSTOM_3_2_1_1_1">
    <p:bg>
      <p:bgPr>
        <a:solidFill>
          <a:schemeClr val="lt2"/>
        </a:solidFill>
      </p:bgPr>
    </p:bg>
    <p:spTree>
      <p:nvGrpSpPr>
        <p:cNvPr id="653" name="Shape 653"/>
        <p:cNvGrpSpPr/>
        <p:nvPr/>
      </p:nvGrpSpPr>
      <p:grpSpPr>
        <a:xfrm>
          <a:off x="0" y="0"/>
          <a:ext cx="0" cy="0"/>
          <a:chOff x="0" y="0"/>
          <a:chExt cx="0" cy="0"/>
        </a:xfrm>
      </p:grpSpPr>
      <p:sp>
        <p:nvSpPr>
          <p:cNvPr id="654" name="Google Shape;654;p99"/>
          <p:cNvSpPr txBox="1"/>
          <p:nvPr>
            <p:ph idx="1" type="body"/>
          </p:nvPr>
        </p:nvSpPr>
        <p:spPr>
          <a:xfrm>
            <a:off x="457263" y="1724175"/>
            <a:ext cx="1959300" cy="2735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55" name="Google Shape;655;p99"/>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56" name="Google Shape;656;p99"/>
          <p:cNvSpPr/>
          <p:nvPr/>
        </p:nvSpPr>
        <p:spPr>
          <a:xfrm>
            <a:off x="457261" y="1362450"/>
            <a:ext cx="4572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1</a:t>
            </a:r>
            <a:endParaRPr b="1" sz="1800">
              <a:solidFill>
                <a:schemeClr val="lt1"/>
              </a:solidFill>
              <a:latin typeface="Hanken Grotesk"/>
              <a:ea typeface="Hanken Grotesk"/>
              <a:cs typeface="Hanken Grotesk"/>
              <a:sym typeface="Hanken Grotesk"/>
            </a:endParaRPr>
          </a:p>
        </p:txBody>
      </p:sp>
      <p:sp>
        <p:nvSpPr>
          <p:cNvPr id="657" name="Google Shape;657;p99"/>
          <p:cNvSpPr/>
          <p:nvPr/>
        </p:nvSpPr>
        <p:spPr>
          <a:xfrm>
            <a:off x="2547331" y="1362450"/>
            <a:ext cx="4572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2</a:t>
            </a:r>
            <a:endParaRPr b="1" sz="1800">
              <a:solidFill>
                <a:schemeClr val="lt1"/>
              </a:solidFill>
              <a:latin typeface="Hanken Grotesk"/>
              <a:ea typeface="Hanken Grotesk"/>
              <a:cs typeface="Hanken Grotesk"/>
              <a:sym typeface="Hanken Grotesk"/>
            </a:endParaRPr>
          </a:p>
        </p:txBody>
      </p:sp>
      <p:sp>
        <p:nvSpPr>
          <p:cNvPr id="658" name="Google Shape;658;p99"/>
          <p:cNvSpPr/>
          <p:nvPr/>
        </p:nvSpPr>
        <p:spPr>
          <a:xfrm>
            <a:off x="4637396" y="1362450"/>
            <a:ext cx="4572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3</a:t>
            </a:r>
            <a:endParaRPr b="1" sz="1800">
              <a:solidFill>
                <a:schemeClr val="lt1"/>
              </a:solidFill>
              <a:latin typeface="Hanken Grotesk"/>
              <a:ea typeface="Hanken Grotesk"/>
              <a:cs typeface="Hanken Grotesk"/>
              <a:sym typeface="Hanken Grotesk"/>
            </a:endParaRPr>
          </a:p>
        </p:txBody>
      </p:sp>
      <p:sp>
        <p:nvSpPr>
          <p:cNvPr id="659" name="Google Shape;659;p99"/>
          <p:cNvSpPr txBox="1"/>
          <p:nvPr>
            <p:ph idx="2" type="body"/>
          </p:nvPr>
        </p:nvSpPr>
        <p:spPr>
          <a:xfrm>
            <a:off x="2547326" y="1724175"/>
            <a:ext cx="1959300" cy="2735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0" name="Google Shape;660;p99"/>
          <p:cNvSpPr txBox="1"/>
          <p:nvPr>
            <p:ph idx="3" type="body"/>
          </p:nvPr>
        </p:nvSpPr>
        <p:spPr>
          <a:xfrm>
            <a:off x="4637390" y="1724175"/>
            <a:ext cx="1959300" cy="2735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1" name="Google Shape;661;p99"/>
          <p:cNvSpPr/>
          <p:nvPr/>
        </p:nvSpPr>
        <p:spPr>
          <a:xfrm>
            <a:off x="6727447" y="1362450"/>
            <a:ext cx="457200" cy="3618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0" spcFirstLastPara="1" rIns="0" wrap="square" tIns="91425">
            <a:noAutofit/>
          </a:bodyPr>
          <a:lstStyle/>
          <a:p>
            <a:pPr indent="0" lvl="0" marL="0" rtl="0" algn="ctr">
              <a:spcBef>
                <a:spcPts val="0"/>
              </a:spcBef>
              <a:spcAft>
                <a:spcPts val="0"/>
              </a:spcAft>
              <a:buNone/>
            </a:pPr>
            <a:r>
              <a:rPr b="1" lang="en-GB" sz="1800">
                <a:solidFill>
                  <a:schemeClr val="lt1"/>
                </a:solidFill>
                <a:latin typeface="Hanken Grotesk"/>
                <a:ea typeface="Hanken Grotesk"/>
                <a:cs typeface="Hanken Grotesk"/>
                <a:sym typeface="Hanken Grotesk"/>
              </a:rPr>
              <a:t>4</a:t>
            </a:r>
            <a:endParaRPr b="1" sz="1800">
              <a:solidFill>
                <a:schemeClr val="lt1"/>
              </a:solidFill>
              <a:latin typeface="Hanken Grotesk"/>
              <a:ea typeface="Hanken Grotesk"/>
              <a:cs typeface="Hanken Grotesk"/>
              <a:sym typeface="Hanken Grotesk"/>
            </a:endParaRPr>
          </a:p>
        </p:txBody>
      </p:sp>
      <p:sp>
        <p:nvSpPr>
          <p:cNvPr id="662" name="Google Shape;662;p99"/>
          <p:cNvSpPr txBox="1"/>
          <p:nvPr>
            <p:ph idx="4" type="body"/>
          </p:nvPr>
        </p:nvSpPr>
        <p:spPr>
          <a:xfrm>
            <a:off x="6727439" y="1724175"/>
            <a:ext cx="1959300" cy="27351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137150" spcFirstLastPara="1" rIns="91425" wrap="square" tIns="137150">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1">
  <p:cSld name="CUSTOM_3_2_1_1_1_1">
    <p:bg>
      <p:bgPr>
        <a:solidFill>
          <a:schemeClr val="lt2"/>
        </a:solidFill>
      </p:bgPr>
    </p:bg>
    <p:spTree>
      <p:nvGrpSpPr>
        <p:cNvPr id="663" name="Shape 663"/>
        <p:cNvGrpSpPr/>
        <p:nvPr/>
      </p:nvGrpSpPr>
      <p:grpSpPr>
        <a:xfrm>
          <a:off x="0" y="0"/>
          <a:ext cx="0" cy="0"/>
          <a:chOff x="0" y="0"/>
          <a:chExt cx="0" cy="0"/>
        </a:xfrm>
      </p:grpSpPr>
      <p:sp>
        <p:nvSpPr>
          <p:cNvPr id="664" name="Google Shape;664;p100"/>
          <p:cNvSpPr/>
          <p:nvPr/>
        </p:nvSpPr>
        <p:spPr>
          <a:xfrm>
            <a:off x="45735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Clr>
                <a:srgbClr val="000000"/>
              </a:buClr>
              <a:buSzPts val="1018"/>
              <a:buFont typeface="Arial"/>
              <a:buNone/>
            </a:pPr>
            <a:r>
              <a:t/>
            </a:r>
            <a:endParaRPr sz="1200">
              <a:solidFill>
                <a:schemeClr val="dk1"/>
              </a:solidFill>
              <a:latin typeface="Inter"/>
              <a:ea typeface="Inter"/>
              <a:cs typeface="Inter"/>
              <a:sym typeface="Inter"/>
            </a:endParaRPr>
          </a:p>
        </p:txBody>
      </p:sp>
      <p:sp>
        <p:nvSpPr>
          <p:cNvPr id="665" name="Google Shape;665;p100"/>
          <p:cNvSpPr/>
          <p:nvPr/>
        </p:nvSpPr>
        <p:spPr>
          <a:xfrm>
            <a:off x="3237075"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a:solidFill>
                <a:schemeClr val="accent1"/>
              </a:solidFill>
              <a:latin typeface="Hanken Grotesk SemiBold"/>
              <a:ea typeface="Hanken Grotesk SemiBold"/>
              <a:cs typeface="Hanken Grotesk SemiBold"/>
              <a:sym typeface="Hanken Grotesk SemiBold"/>
            </a:endParaRPr>
          </a:p>
        </p:txBody>
      </p:sp>
      <p:sp>
        <p:nvSpPr>
          <p:cNvPr id="666" name="Google Shape;666;p100"/>
          <p:cNvSpPr/>
          <p:nvPr/>
        </p:nvSpPr>
        <p:spPr>
          <a:xfrm>
            <a:off x="6016800" y="1370700"/>
            <a:ext cx="2606100" cy="3201300"/>
          </a:xfrm>
          <a:prstGeom prst="rect">
            <a:avLst/>
          </a:prstGeom>
          <a:solidFill>
            <a:srgbClr val="FFFFFF">
              <a:alpha val="20000"/>
            </a:srgbClr>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5000"/>
              </a:lnSpc>
              <a:spcBef>
                <a:spcPts val="0"/>
              </a:spcBef>
              <a:spcAft>
                <a:spcPts val="1000"/>
              </a:spcAft>
              <a:buNone/>
            </a:pPr>
            <a:r>
              <a:t/>
            </a:r>
            <a:endParaRPr sz="1200">
              <a:solidFill>
                <a:schemeClr val="dk1"/>
              </a:solidFill>
              <a:latin typeface="Inter"/>
              <a:ea typeface="Inter"/>
              <a:cs typeface="Inter"/>
              <a:sym typeface="Inter"/>
            </a:endParaRPr>
          </a:p>
        </p:txBody>
      </p:sp>
      <p:sp>
        <p:nvSpPr>
          <p:cNvPr id="667" name="Google Shape;667;p100"/>
          <p:cNvSpPr txBox="1"/>
          <p:nvPr>
            <p:ph idx="1" type="body"/>
          </p:nvPr>
        </p:nvSpPr>
        <p:spPr>
          <a:xfrm>
            <a:off x="4572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8" name="Google Shape;668;p100"/>
          <p:cNvSpPr txBox="1"/>
          <p:nvPr>
            <p:ph idx="2" type="body"/>
          </p:nvPr>
        </p:nvSpPr>
        <p:spPr>
          <a:xfrm>
            <a:off x="3237075" y="19019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69" name="Google Shape;669;p100"/>
          <p:cNvSpPr txBox="1"/>
          <p:nvPr>
            <p:ph idx="3" type="body"/>
          </p:nvPr>
        </p:nvSpPr>
        <p:spPr>
          <a:xfrm>
            <a:off x="6016800" y="1902000"/>
            <a:ext cx="2606100" cy="2670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70" name="Google Shape;670;p100"/>
          <p:cNvSpPr txBox="1"/>
          <p:nvPr>
            <p:ph idx="4" type="subTitle"/>
          </p:nvPr>
        </p:nvSpPr>
        <p:spPr>
          <a:xfrm>
            <a:off x="4572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1" name="Google Shape;671;p100"/>
          <p:cNvSpPr txBox="1"/>
          <p:nvPr>
            <p:ph idx="5" type="subTitle"/>
          </p:nvPr>
        </p:nvSpPr>
        <p:spPr>
          <a:xfrm>
            <a:off x="32370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2" name="Google Shape;672;p100"/>
          <p:cNvSpPr txBox="1"/>
          <p:nvPr>
            <p:ph idx="6" type="subTitle"/>
          </p:nvPr>
        </p:nvSpPr>
        <p:spPr>
          <a:xfrm>
            <a:off x="6016800" y="1370125"/>
            <a:ext cx="2606100" cy="5727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3" name="Google Shape;673;p100"/>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2">
  <p:cSld name="CUSTOM_3_2_1_1_1_1_1">
    <p:bg>
      <p:bgPr>
        <a:solidFill>
          <a:schemeClr val="lt1"/>
        </a:solidFill>
      </p:bgPr>
    </p:bg>
    <p:spTree>
      <p:nvGrpSpPr>
        <p:cNvPr id="674" name="Shape 674"/>
        <p:cNvGrpSpPr/>
        <p:nvPr/>
      </p:nvGrpSpPr>
      <p:grpSpPr>
        <a:xfrm>
          <a:off x="0" y="0"/>
          <a:ext cx="0" cy="0"/>
          <a:chOff x="0" y="0"/>
          <a:chExt cx="0" cy="0"/>
        </a:xfrm>
      </p:grpSpPr>
      <p:sp>
        <p:nvSpPr>
          <p:cNvPr id="675" name="Google Shape;675;p101"/>
          <p:cNvSpPr txBox="1"/>
          <p:nvPr>
            <p:ph idx="1" type="body"/>
          </p:nvPr>
        </p:nvSpPr>
        <p:spPr>
          <a:xfrm>
            <a:off x="4572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76" name="Google Shape;676;p101"/>
          <p:cNvSpPr txBox="1"/>
          <p:nvPr>
            <p:ph idx="2" type="subTitle"/>
          </p:nvPr>
        </p:nvSpPr>
        <p:spPr>
          <a:xfrm>
            <a:off x="4572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7" name="Google Shape;677;p101"/>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78" name="Google Shape;678;p101"/>
          <p:cNvSpPr txBox="1"/>
          <p:nvPr>
            <p:ph idx="3" type="body"/>
          </p:nvPr>
        </p:nvSpPr>
        <p:spPr>
          <a:xfrm>
            <a:off x="326895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79" name="Google Shape;679;p101"/>
          <p:cNvSpPr txBox="1"/>
          <p:nvPr>
            <p:ph idx="4" type="subTitle"/>
          </p:nvPr>
        </p:nvSpPr>
        <p:spPr>
          <a:xfrm>
            <a:off x="326895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0" name="Google Shape;680;p101"/>
          <p:cNvSpPr txBox="1"/>
          <p:nvPr>
            <p:ph idx="5" type="body"/>
          </p:nvPr>
        </p:nvSpPr>
        <p:spPr>
          <a:xfrm>
            <a:off x="6080700" y="2132925"/>
            <a:ext cx="2606100" cy="2439000"/>
          </a:xfrm>
          <a:prstGeom prst="rect">
            <a:avLst/>
          </a:prstGeom>
          <a:noFill/>
          <a:ln>
            <a:noFill/>
          </a:ln>
        </p:spPr>
        <p:txBody>
          <a:bodyPr anchorCtr="0" anchor="t" bIns="91425" lIns="137150" spcFirstLastPara="1" rIns="137150" wrap="square" tIns="18287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1" name="Google Shape;681;p101"/>
          <p:cNvSpPr txBox="1"/>
          <p:nvPr>
            <p:ph idx="6" type="subTitle"/>
          </p:nvPr>
        </p:nvSpPr>
        <p:spPr>
          <a:xfrm>
            <a:off x="6080700" y="1477250"/>
            <a:ext cx="2606100" cy="531300"/>
          </a:xfrm>
          <a:prstGeom prst="rect">
            <a:avLst/>
          </a:prstGeom>
        </p:spPr>
        <p:txBody>
          <a:bodyPr anchorCtr="0" anchor="t" bIns="91425" lIns="137150" spcFirstLastPara="1" rIns="137150" wrap="square" tIns="182875">
            <a:normAutofit/>
          </a:bodyPr>
          <a:lstStyle>
            <a:lvl1pPr indent="0" lvl="0" marL="0" marR="0" algn="l">
              <a:lnSpc>
                <a:spcPct val="105000"/>
              </a:lnSpc>
              <a:spcBef>
                <a:spcPts val="0"/>
              </a:spcBef>
              <a:spcAft>
                <a:spcPts val="0"/>
              </a:spcAft>
              <a:buNone/>
              <a:defRPr sz="16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p:cSld name="CUSTOM_3_2_1_1_1_1_1_1">
    <p:bg>
      <p:bgPr>
        <a:solidFill>
          <a:schemeClr val="lt1"/>
        </a:solidFill>
      </p:bgPr>
    </p:bg>
    <p:spTree>
      <p:nvGrpSpPr>
        <p:cNvPr id="682" name="Shape 682"/>
        <p:cNvGrpSpPr/>
        <p:nvPr/>
      </p:nvGrpSpPr>
      <p:grpSpPr>
        <a:xfrm>
          <a:off x="0" y="0"/>
          <a:ext cx="0" cy="0"/>
          <a:chOff x="0" y="0"/>
          <a:chExt cx="0" cy="0"/>
        </a:xfrm>
      </p:grpSpPr>
      <p:sp>
        <p:nvSpPr>
          <p:cNvPr id="683" name="Google Shape;683;p102"/>
          <p:cNvSpPr txBox="1"/>
          <p:nvPr>
            <p:ph idx="1" type="body"/>
          </p:nvPr>
        </p:nvSpPr>
        <p:spPr>
          <a:xfrm>
            <a:off x="2064350" y="1140000"/>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4" name="Google Shape;684;p102"/>
          <p:cNvSpPr txBox="1"/>
          <p:nvPr>
            <p:ph idx="2" type="body"/>
          </p:nvPr>
        </p:nvSpPr>
        <p:spPr>
          <a:xfrm>
            <a:off x="2064350" y="23612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685" name="Google Shape;685;p102"/>
          <p:cNvSpPr txBox="1"/>
          <p:nvPr>
            <p:ph idx="3" type="subTitle"/>
          </p:nvPr>
        </p:nvSpPr>
        <p:spPr>
          <a:xfrm>
            <a:off x="457200" y="11401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6" name="Google Shape;686;p102"/>
          <p:cNvSpPr txBox="1"/>
          <p:nvPr>
            <p:ph idx="4" type="subTitle"/>
          </p:nvPr>
        </p:nvSpPr>
        <p:spPr>
          <a:xfrm>
            <a:off x="457200" y="2361338"/>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7" name="Google Shape;687;p102"/>
          <p:cNvSpPr txBox="1"/>
          <p:nvPr>
            <p:ph idx="5" type="subTitle"/>
          </p:nvPr>
        </p:nvSpPr>
        <p:spPr>
          <a:xfrm>
            <a:off x="457200" y="3582600"/>
            <a:ext cx="14040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400">
                <a:solidFill>
                  <a:schemeClr val="accent1"/>
                </a:solidFill>
                <a:latin typeface="Hanken Grotesk SemiBold"/>
                <a:ea typeface="Hanken Grotesk SemiBold"/>
                <a:cs typeface="Hanken Grotesk SemiBold"/>
                <a:sym typeface="Hanken Grotesk SemiBold"/>
              </a:defRPr>
            </a:lvl1pPr>
            <a:lvl2pPr lvl="1">
              <a:spcBef>
                <a:spcPts val="10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8" name="Google Shape;688;p102"/>
          <p:cNvSpPr txBox="1"/>
          <p:nvPr>
            <p:ph type="title"/>
          </p:nvPr>
        </p:nvSpPr>
        <p:spPr>
          <a:xfrm>
            <a:off x="457200" y="4450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Font typeface="Hanken Grotesk"/>
              <a:buNone/>
              <a:defRPr b="1">
                <a:latin typeface="Hanken Grotesk"/>
                <a:ea typeface="Hanken Grotesk"/>
                <a:cs typeface="Hanken Grotesk"/>
                <a:sym typeface="Hanken Grotesk"/>
              </a:defRPr>
            </a:lvl1pPr>
            <a:lvl2pPr lvl="1">
              <a:spcBef>
                <a:spcPts val="0"/>
              </a:spcBef>
              <a:spcAft>
                <a:spcPts val="0"/>
              </a:spcAft>
              <a:buSzPts val="2800"/>
              <a:buFont typeface="Hanken Grotesk"/>
              <a:buNone/>
              <a:defRPr b="1">
                <a:latin typeface="Hanken Grotesk"/>
                <a:ea typeface="Hanken Grotesk"/>
                <a:cs typeface="Hanken Grotesk"/>
                <a:sym typeface="Hanken Grotesk"/>
              </a:defRPr>
            </a:lvl2pPr>
            <a:lvl3pPr lvl="2">
              <a:spcBef>
                <a:spcPts val="0"/>
              </a:spcBef>
              <a:spcAft>
                <a:spcPts val="0"/>
              </a:spcAft>
              <a:buSzPts val="2800"/>
              <a:buFont typeface="Hanken Grotesk"/>
              <a:buNone/>
              <a:defRPr b="1">
                <a:latin typeface="Hanken Grotesk"/>
                <a:ea typeface="Hanken Grotesk"/>
                <a:cs typeface="Hanken Grotesk"/>
                <a:sym typeface="Hanken Grotesk"/>
              </a:defRPr>
            </a:lvl3pPr>
            <a:lvl4pPr lvl="3">
              <a:spcBef>
                <a:spcPts val="0"/>
              </a:spcBef>
              <a:spcAft>
                <a:spcPts val="0"/>
              </a:spcAft>
              <a:buSzPts val="2800"/>
              <a:buFont typeface="Hanken Grotesk"/>
              <a:buNone/>
              <a:defRPr b="1">
                <a:latin typeface="Hanken Grotesk"/>
                <a:ea typeface="Hanken Grotesk"/>
                <a:cs typeface="Hanken Grotesk"/>
                <a:sym typeface="Hanken Grotesk"/>
              </a:defRPr>
            </a:lvl4pPr>
            <a:lvl5pPr lvl="4">
              <a:spcBef>
                <a:spcPts val="0"/>
              </a:spcBef>
              <a:spcAft>
                <a:spcPts val="0"/>
              </a:spcAft>
              <a:buSzPts val="2800"/>
              <a:buFont typeface="Hanken Grotesk"/>
              <a:buNone/>
              <a:defRPr b="1">
                <a:latin typeface="Hanken Grotesk"/>
                <a:ea typeface="Hanken Grotesk"/>
                <a:cs typeface="Hanken Grotesk"/>
                <a:sym typeface="Hanken Grotesk"/>
              </a:defRPr>
            </a:lvl5pPr>
            <a:lvl6pPr lvl="5">
              <a:spcBef>
                <a:spcPts val="0"/>
              </a:spcBef>
              <a:spcAft>
                <a:spcPts val="0"/>
              </a:spcAft>
              <a:buSzPts val="2800"/>
              <a:buFont typeface="Hanken Grotesk"/>
              <a:buNone/>
              <a:defRPr b="1">
                <a:latin typeface="Hanken Grotesk"/>
                <a:ea typeface="Hanken Grotesk"/>
                <a:cs typeface="Hanken Grotesk"/>
                <a:sym typeface="Hanken Grotesk"/>
              </a:defRPr>
            </a:lvl6pPr>
            <a:lvl7pPr lvl="6">
              <a:spcBef>
                <a:spcPts val="0"/>
              </a:spcBef>
              <a:spcAft>
                <a:spcPts val="0"/>
              </a:spcAft>
              <a:buSzPts val="2800"/>
              <a:buFont typeface="Hanken Grotesk"/>
              <a:buNone/>
              <a:defRPr b="1">
                <a:latin typeface="Hanken Grotesk"/>
                <a:ea typeface="Hanken Grotesk"/>
                <a:cs typeface="Hanken Grotesk"/>
                <a:sym typeface="Hanken Grotesk"/>
              </a:defRPr>
            </a:lvl7pPr>
            <a:lvl8pPr lvl="7">
              <a:spcBef>
                <a:spcPts val="0"/>
              </a:spcBef>
              <a:spcAft>
                <a:spcPts val="0"/>
              </a:spcAft>
              <a:buSzPts val="2800"/>
              <a:buFont typeface="Hanken Grotesk"/>
              <a:buNone/>
              <a:defRPr b="1">
                <a:latin typeface="Hanken Grotesk"/>
                <a:ea typeface="Hanken Grotesk"/>
                <a:cs typeface="Hanken Grotesk"/>
                <a:sym typeface="Hanken Grotesk"/>
              </a:defRPr>
            </a:lvl8pPr>
            <a:lvl9pPr lvl="8">
              <a:spcBef>
                <a:spcPts val="0"/>
              </a:spcBef>
              <a:spcAft>
                <a:spcPts val="0"/>
              </a:spcAft>
              <a:buSzPts val="2800"/>
              <a:buFont typeface="Hanken Grotesk"/>
              <a:buNone/>
              <a:defRPr b="1">
                <a:latin typeface="Hanken Grotesk"/>
                <a:ea typeface="Hanken Grotesk"/>
                <a:cs typeface="Hanken Grotesk"/>
                <a:sym typeface="Hanken Grotesk"/>
              </a:defRPr>
            </a:lvl9pPr>
          </a:lstStyle>
          <a:p/>
        </p:txBody>
      </p:sp>
      <p:sp>
        <p:nvSpPr>
          <p:cNvPr id="689" name="Google Shape;689;p102"/>
          <p:cNvSpPr txBox="1"/>
          <p:nvPr>
            <p:ph idx="6" type="body"/>
          </p:nvPr>
        </p:nvSpPr>
        <p:spPr>
          <a:xfrm>
            <a:off x="2064350" y="3582588"/>
            <a:ext cx="5252100" cy="986100"/>
          </a:xfrm>
          <a:prstGeom prst="rect">
            <a:avLst/>
          </a:prstGeom>
          <a:noFill/>
          <a:ln>
            <a:noFill/>
          </a:ln>
        </p:spPr>
        <p:txBody>
          <a:bodyPr anchorCtr="0" anchor="ctr" bIns="91425" lIns="91425" spcFirstLastPara="1" rIns="91425" wrap="square" tIns="91425">
            <a:normAutofit/>
          </a:bodyPr>
          <a:lstStyle>
            <a:lvl1pPr indent="-304800" lvl="0" marL="457200">
              <a:spcBef>
                <a:spcPts val="0"/>
              </a:spcBef>
              <a:spcAft>
                <a:spcPts val="0"/>
              </a:spcAft>
              <a:buClr>
                <a:schemeClr val="dk1"/>
              </a:buClr>
              <a:buSzPts val="1200"/>
              <a:buChar char="•"/>
              <a:defRPr sz="1200">
                <a:solidFill>
                  <a:schemeClr val="dk1"/>
                </a:solidFill>
              </a:defRPr>
            </a:lvl1pPr>
            <a:lvl2pPr indent="-304800" lvl="1" marL="914400">
              <a:spcBef>
                <a:spcPts val="1000"/>
              </a:spcBef>
              <a:spcAft>
                <a:spcPts val="0"/>
              </a:spcAft>
              <a:buClr>
                <a:schemeClr val="dk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section-3 1">
  <p:cSld name="CUSTOM_3_2_1_1_1_1_1_1_1">
    <p:bg>
      <p:bgPr>
        <a:solidFill>
          <a:schemeClr val="lt2"/>
        </a:solidFill>
      </p:bgPr>
    </p:bg>
    <p:spTree>
      <p:nvGrpSpPr>
        <p:cNvPr id="690" name="Shape 690"/>
        <p:cNvGrpSpPr/>
        <p:nvPr/>
      </p:nvGrpSpPr>
      <p:grpSpPr>
        <a:xfrm>
          <a:off x="0" y="0"/>
          <a:ext cx="0" cy="0"/>
          <a:chOff x="0" y="0"/>
          <a:chExt cx="0" cy="0"/>
        </a:xfrm>
      </p:grpSpPr>
      <p:sp>
        <p:nvSpPr>
          <p:cNvPr id="691" name="Google Shape;691;p103"/>
          <p:cNvSpPr txBox="1"/>
          <p:nvPr>
            <p:ph type="title"/>
          </p:nvPr>
        </p:nvSpPr>
        <p:spPr>
          <a:xfrm>
            <a:off x="457200" y="446825"/>
            <a:ext cx="8229600" cy="5691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atin typeface="Inter"/>
                <a:ea typeface="Inter"/>
                <a:cs typeface="Inter"/>
                <a:sym typeface="Inter"/>
              </a:defRPr>
            </a:lvl2pPr>
            <a:lvl3pPr lvl="2">
              <a:spcBef>
                <a:spcPts val="0"/>
              </a:spcBef>
              <a:spcAft>
                <a:spcPts val="0"/>
              </a:spcAft>
              <a:buSzPts val="2800"/>
              <a:buNone/>
              <a:defRPr>
                <a:latin typeface="Inter"/>
                <a:ea typeface="Inter"/>
                <a:cs typeface="Inter"/>
                <a:sym typeface="Inter"/>
              </a:defRPr>
            </a:lvl3pPr>
            <a:lvl4pPr lvl="3">
              <a:spcBef>
                <a:spcPts val="0"/>
              </a:spcBef>
              <a:spcAft>
                <a:spcPts val="0"/>
              </a:spcAft>
              <a:buSzPts val="2800"/>
              <a:buNone/>
              <a:defRPr>
                <a:latin typeface="Inter"/>
                <a:ea typeface="Inter"/>
                <a:cs typeface="Inter"/>
                <a:sym typeface="Inter"/>
              </a:defRPr>
            </a:lvl4pPr>
            <a:lvl5pPr lvl="4">
              <a:spcBef>
                <a:spcPts val="0"/>
              </a:spcBef>
              <a:spcAft>
                <a:spcPts val="0"/>
              </a:spcAft>
              <a:buSzPts val="2800"/>
              <a:buNone/>
              <a:defRPr>
                <a:latin typeface="Inter"/>
                <a:ea typeface="Inter"/>
                <a:cs typeface="Inter"/>
                <a:sym typeface="Inter"/>
              </a:defRPr>
            </a:lvl5pPr>
            <a:lvl6pPr lvl="5">
              <a:spcBef>
                <a:spcPts val="0"/>
              </a:spcBef>
              <a:spcAft>
                <a:spcPts val="0"/>
              </a:spcAft>
              <a:buSzPts val="2800"/>
              <a:buNone/>
              <a:defRPr>
                <a:latin typeface="Inter"/>
                <a:ea typeface="Inter"/>
                <a:cs typeface="Inter"/>
                <a:sym typeface="Inter"/>
              </a:defRPr>
            </a:lvl6pPr>
            <a:lvl7pPr lvl="6">
              <a:spcBef>
                <a:spcPts val="0"/>
              </a:spcBef>
              <a:spcAft>
                <a:spcPts val="0"/>
              </a:spcAft>
              <a:buSzPts val="2800"/>
              <a:buNone/>
              <a:defRPr>
                <a:latin typeface="Inter"/>
                <a:ea typeface="Inter"/>
                <a:cs typeface="Inter"/>
                <a:sym typeface="Inter"/>
              </a:defRPr>
            </a:lvl7pPr>
            <a:lvl8pPr lvl="7">
              <a:spcBef>
                <a:spcPts val="0"/>
              </a:spcBef>
              <a:spcAft>
                <a:spcPts val="0"/>
              </a:spcAft>
              <a:buSzPts val="2800"/>
              <a:buNone/>
              <a:defRPr>
                <a:latin typeface="Inter"/>
                <a:ea typeface="Inter"/>
                <a:cs typeface="Inter"/>
                <a:sym typeface="Inter"/>
              </a:defRPr>
            </a:lvl8pPr>
            <a:lvl9pPr lvl="8">
              <a:spcBef>
                <a:spcPts val="0"/>
              </a:spcBef>
              <a:spcAft>
                <a:spcPts val="0"/>
              </a:spcAft>
              <a:buSzPts val="2800"/>
              <a:buNone/>
              <a:defRPr>
                <a:latin typeface="Inter"/>
                <a:ea typeface="Inter"/>
                <a:cs typeface="Inter"/>
                <a:sym typeface="Inter"/>
              </a:defRPr>
            </a:lvl9pPr>
          </a:lstStyle>
          <a:p/>
        </p:txBody>
      </p:sp>
      <p:sp>
        <p:nvSpPr>
          <p:cNvPr id="692" name="Google Shape;692;p103"/>
          <p:cNvSpPr/>
          <p:nvPr/>
        </p:nvSpPr>
        <p:spPr>
          <a:xfrm>
            <a:off x="457200" y="1289138"/>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3" name="Google Shape;693;p103"/>
          <p:cNvSpPr txBox="1"/>
          <p:nvPr>
            <p:ph idx="1" type="subTitle"/>
          </p:nvPr>
        </p:nvSpPr>
        <p:spPr>
          <a:xfrm>
            <a:off x="457200" y="1289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694" name="Google Shape;694;p103"/>
          <p:cNvSpPr txBox="1"/>
          <p:nvPr>
            <p:ph idx="2" type="body"/>
          </p:nvPr>
        </p:nvSpPr>
        <p:spPr>
          <a:xfrm>
            <a:off x="2749850" y="128912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695" name="Google Shape;695;p103"/>
          <p:cNvSpPr/>
          <p:nvPr/>
        </p:nvSpPr>
        <p:spPr>
          <a:xfrm>
            <a:off x="457200" y="2397125"/>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6" name="Google Shape;696;p103"/>
          <p:cNvSpPr txBox="1"/>
          <p:nvPr>
            <p:ph idx="3" type="subTitle"/>
          </p:nvPr>
        </p:nvSpPr>
        <p:spPr>
          <a:xfrm>
            <a:off x="457200" y="2397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697" name="Google Shape;697;p103"/>
          <p:cNvSpPr/>
          <p:nvPr/>
        </p:nvSpPr>
        <p:spPr>
          <a:xfrm>
            <a:off x="457200" y="3505113"/>
            <a:ext cx="8229600" cy="986100"/>
          </a:xfrm>
          <a:prstGeom prst="rect">
            <a:avLst/>
          </a:prstGeom>
          <a:solidFill>
            <a:srgbClr val="FFFFFF">
              <a:alpha val="20000"/>
            </a:srgbClr>
          </a:solidFill>
          <a:ln cap="flat" cmpd="sng" w="12700">
            <a:solidFill>
              <a:schemeClr val="lt1">
                <a:alpha val="49800"/>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698" name="Google Shape;698;p103"/>
          <p:cNvSpPr txBox="1"/>
          <p:nvPr>
            <p:ph idx="4" type="body"/>
          </p:nvPr>
        </p:nvSpPr>
        <p:spPr>
          <a:xfrm>
            <a:off x="2749800" y="3506400"/>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699" name="Google Shape;699;p103"/>
          <p:cNvSpPr txBox="1"/>
          <p:nvPr>
            <p:ph idx="5" type="body"/>
          </p:nvPr>
        </p:nvSpPr>
        <p:spPr>
          <a:xfrm>
            <a:off x="2749800" y="2397775"/>
            <a:ext cx="5937000" cy="986100"/>
          </a:xfrm>
          <a:prstGeom prst="rect">
            <a:avLst/>
          </a:prstGeom>
          <a:noFill/>
          <a:ln>
            <a:noFill/>
          </a:ln>
        </p:spPr>
        <p:txBody>
          <a:bodyPr anchorCtr="0" anchor="ctr" bIns="91425" lIns="91425" spcFirstLastPara="1" rIns="91425" wrap="square" tIns="91425">
            <a:normAutofit/>
          </a:bodyPr>
          <a:lstStyle>
            <a:lvl1pPr indent="-298450" lvl="0" marL="457200">
              <a:spcBef>
                <a:spcPts val="0"/>
              </a:spcBef>
              <a:spcAft>
                <a:spcPts val="0"/>
              </a:spcAft>
              <a:buClr>
                <a:schemeClr val="dk1"/>
              </a:buClr>
              <a:buSzPts val="1100"/>
              <a:buChar char="•"/>
              <a:defRPr sz="1100">
                <a:solidFill>
                  <a:schemeClr val="dk1"/>
                </a:solidFill>
              </a:defRPr>
            </a:lvl1pPr>
            <a:lvl2pPr indent="-298450" lvl="1" marL="914400">
              <a:spcBef>
                <a:spcPts val="1000"/>
              </a:spcBef>
              <a:spcAft>
                <a:spcPts val="0"/>
              </a:spcAft>
              <a:buClr>
                <a:schemeClr val="dk1"/>
              </a:buClr>
              <a:buSzPts val="1100"/>
              <a:buChar char="○"/>
              <a:defRPr sz="1100">
                <a:solidFill>
                  <a:schemeClr val="dk1"/>
                </a:solidFill>
              </a:defRPr>
            </a:lvl2pPr>
            <a:lvl3pPr indent="-298450" lvl="2" marL="1371600">
              <a:spcBef>
                <a:spcPts val="1000"/>
              </a:spcBef>
              <a:spcAft>
                <a:spcPts val="0"/>
              </a:spcAft>
              <a:buClr>
                <a:schemeClr val="dk1"/>
              </a:buClr>
              <a:buSzPts val="1100"/>
              <a:buChar char="■"/>
              <a:defRPr sz="1100">
                <a:solidFill>
                  <a:schemeClr val="dk1"/>
                </a:solidFill>
              </a:defRPr>
            </a:lvl3pPr>
            <a:lvl4pPr indent="-298450" lvl="3" marL="1828800">
              <a:spcBef>
                <a:spcPts val="1000"/>
              </a:spcBef>
              <a:spcAft>
                <a:spcPts val="0"/>
              </a:spcAft>
              <a:buClr>
                <a:schemeClr val="dk1"/>
              </a:buClr>
              <a:buSzPts val="1100"/>
              <a:buChar char="●"/>
              <a:defRPr sz="1100">
                <a:solidFill>
                  <a:schemeClr val="dk1"/>
                </a:solidFill>
              </a:defRPr>
            </a:lvl4pPr>
            <a:lvl5pPr indent="-298450" lvl="4" marL="2286000">
              <a:spcBef>
                <a:spcPts val="1000"/>
              </a:spcBef>
              <a:spcAft>
                <a:spcPts val="0"/>
              </a:spcAft>
              <a:buClr>
                <a:schemeClr val="dk1"/>
              </a:buClr>
              <a:buSzPts val="1100"/>
              <a:buChar char="○"/>
              <a:defRPr sz="1100">
                <a:solidFill>
                  <a:schemeClr val="dk1"/>
                </a:solidFill>
              </a:defRPr>
            </a:lvl5pPr>
            <a:lvl6pPr indent="-298450" lvl="5" marL="2743200">
              <a:spcBef>
                <a:spcPts val="1000"/>
              </a:spcBef>
              <a:spcAft>
                <a:spcPts val="0"/>
              </a:spcAft>
              <a:buClr>
                <a:schemeClr val="dk1"/>
              </a:buClr>
              <a:buSzPts val="1100"/>
              <a:buChar char="■"/>
              <a:defRPr sz="1100">
                <a:solidFill>
                  <a:schemeClr val="dk1"/>
                </a:solidFill>
              </a:defRPr>
            </a:lvl6pPr>
            <a:lvl7pPr indent="-298450" lvl="6" marL="3200400">
              <a:spcBef>
                <a:spcPts val="1000"/>
              </a:spcBef>
              <a:spcAft>
                <a:spcPts val="0"/>
              </a:spcAft>
              <a:buClr>
                <a:schemeClr val="dk1"/>
              </a:buClr>
              <a:buSzPts val="1100"/>
              <a:buChar char="●"/>
              <a:defRPr sz="1100">
                <a:solidFill>
                  <a:schemeClr val="dk1"/>
                </a:solidFill>
              </a:defRPr>
            </a:lvl7pPr>
            <a:lvl8pPr indent="-298450" lvl="7" marL="3657600">
              <a:spcBef>
                <a:spcPts val="1000"/>
              </a:spcBef>
              <a:spcAft>
                <a:spcPts val="0"/>
              </a:spcAft>
              <a:buClr>
                <a:schemeClr val="dk1"/>
              </a:buClr>
              <a:buSzPts val="1100"/>
              <a:buChar char="○"/>
              <a:defRPr sz="1100">
                <a:solidFill>
                  <a:schemeClr val="dk1"/>
                </a:solidFill>
              </a:defRPr>
            </a:lvl8pPr>
            <a:lvl9pPr indent="-298450" lvl="8" marL="4114800">
              <a:spcBef>
                <a:spcPts val="1000"/>
              </a:spcBef>
              <a:spcAft>
                <a:spcPts val="1000"/>
              </a:spcAft>
              <a:buClr>
                <a:schemeClr val="dk1"/>
              </a:buClr>
              <a:buSzPts val="1100"/>
              <a:buChar char="■"/>
              <a:defRPr sz="1100">
                <a:solidFill>
                  <a:schemeClr val="dk1"/>
                </a:solidFill>
              </a:defRPr>
            </a:lvl9pPr>
          </a:lstStyle>
          <a:p/>
        </p:txBody>
      </p:sp>
      <p:sp>
        <p:nvSpPr>
          <p:cNvPr id="700" name="Google Shape;700;p103"/>
          <p:cNvSpPr txBox="1"/>
          <p:nvPr>
            <p:ph idx="6" type="subTitle"/>
          </p:nvPr>
        </p:nvSpPr>
        <p:spPr>
          <a:xfrm>
            <a:off x="457200" y="3505150"/>
            <a:ext cx="2142300" cy="986100"/>
          </a:xfrm>
          <a:prstGeom prst="rect">
            <a:avLst/>
          </a:prstGeom>
        </p:spPr>
        <p:txBody>
          <a:bodyPr anchorCtr="0" anchor="ctr" bIns="91425" lIns="91425" spcFirstLastPara="1" rIns="91425" wrap="square" tIns="91425">
            <a:normAutofit/>
          </a:bodyPr>
          <a:lstStyle>
            <a:lvl1pPr indent="0" lvl="0" marL="0" marR="0" algn="l">
              <a:lnSpc>
                <a:spcPct val="105000"/>
              </a:lnSpc>
              <a:spcBef>
                <a:spcPts val="0"/>
              </a:spcBef>
              <a:spcAft>
                <a:spcPts val="0"/>
              </a:spcAft>
              <a:buNone/>
              <a:defRPr sz="1300">
                <a:solidFill>
                  <a:schemeClr val="dk1"/>
                </a:solidFill>
                <a:latin typeface="Hanken Grotesk SemiBold"/>
                <a:ea typeface="Hanken Grotesk SemiBold"/>
                <a:cs typeface="Hanken Grotesk SemiBold"/>
                <a:sym typeface="Hanken Grotesk SemiBold"/>
              </a:defRPr>
            </a:lvl1pPr>
            <a:lvl2pPr lvl="1">
              <a:spcBef>
                <a:spcPts val="1000"/>
              </a:spcBef>
              <a:spcAft>
                <a:spcPts val="0"/>
              </a:spcAft>
              <a:buClr>
                <a:schemeClr val="dk1"/>
              </a:buClr>
              <a:buSzPts val="1300"/>
              <a:buNone/>
              <a:defRPr sz="1300">
                <a:solidFill>
                  <a:schemeClr val="dk1"/>
                </a:solidFill>
              </a:defRPr>
            </a:lvl2pPr>
            <a:lvl3pPr lvl="2">
              <a:spcBef>
                <a:spcPts val="0"/>
              </a:spcBef>
              <a:spcAft>
                <a:spcPts val="0"/>
              </a:spcAft>
              <a:buClr>
                <a:schemeClr val="dk1"/>
              </a:buClr>
              <a:buSzPts val="1300"/>
              <a:buNone/>
              <a:defRPr sz="1300">
                <a:solidFill>
                  <a:schemeClr val="dk1"/>
                </a:solidFill>
              </a:defRPr>
            </a:lvl3pPr>
            <a:lvl4pPr lvl="3">
              <a:spcBef>
                <a:spcPts val="0"/>
              </a:spcBef>
              <a:spcAft>
                <a:spcPts val="0"/>
              </a:spcAft>
              <a:buClr>
                <a:schemeClr val="dk1"/>
              </a:buClr>
              <a:buSzPts val="1300"/>
              <a:buNone/>
              <a:defRPr sz="1300">
                <a:solidFill>
                  <a:schemeClr val="dk1"/>
                </a:solidFill>
              </a:defRPr>
            </a:lvl4pPr>
            <a:lvl5pPr lvl="4">
              <a:spcBef>
                <a:spcPts val="0"/>
              </a:spcBef>
              <a:spcAft>
                <a:spcPts val="0"/>
              </a:spcAft>
              <a:buClr>
                <a:schemeClr val="dk1"/>
              </a:buClr>
              <a:buSzPts val="1300"/>
              <a:buNone/>
              <a:defRPr sz="1300">
                <a:solidFill>
                  <a:schemeClr val="dk1"/>
                </a:solidFill>
              </a:defRPr>
            </a:lvl5pPr>
            <a:lvl6pPr lvl="5">
              <a:spcBef>
                <a:spcPts val="0"/>
              </a:spcBef>
              <a:spcAft>
                <a:spcPts val="0"/>
              </a:spcAft>
              <a:buClr>
                <a:schemeClr val="dk1"/>
              </a:buClr>
              <a:buSzPts val="1300"/>
              <a:buNone/>
              <a:defRPr sz="1300">
                <a:solidFill>
                  <a:schemeClr val="dk1"/>
                </a:solidFill>
              </a:defRPr>
            </a:lvl6pPr>
            <a:lvl7pPr lvl="6">
              <a:spcBef>
                <a:spcPts val="0"/>
              </a:spcBef>
              <a:spcAft>
                <a:spcPts val="0"/>
              </a:spcAft>
              <a:buClr>
                <a:schemeClr val="dk1"/>
              </a:buClr>
              <a:buSzPts val="1300"/>
              <a:buNone/>
              <a:defRPr sz="1300">
                <a:solidFill>
                  <a:schemeClr val="dk1"/>
                </a:solidFill>
              </a:defRPr>
            </a:lvl7pPr>
            <a:lvl8pPr lvl="7">
              <a:spcBef>
                <a:spcPts val="0"/>
              </a:spcBef>
              <a:spcAft>
                <a:spcPts val="0"/>
              </a:spcAft>
              <a:buClr>
                <a:schemeClr val="dk1"/>
              </a:buClr>
              <a:buSzPts val="1300"/>
              <a:buNone/>
              <a:defRPr sz="1300">
                <a:solidFill>
                  <a:schemeClr val="dk1"/>
                </a:solidFill>
              </a:defRPr>
            </a:lvl8pPr>
            <a:lvl9pPr lvl="8">
              <a:spcBef>
                <a:spcPts val="0"/>
              </a:spcBef>
              <a:spcAft>
                <a:spcPts val="0"/>
              </a:spcAft>
              <a:buClr>
                <a:schemeClr val="dk1"/>
              </a:buClr>
              <a:buSzPts val="1300"/>
              <a:buNone/>
              <a:defRPr sz="1300">
                <a:solidFill>
                  <a:schemeClr val="dk1"/>
                </a:solidFill>
              </a:defRPr>
            </a:lvl9pPr>
          </a:lstStyle>
          <a:p/>
        </p:txBody>
      </p:sp>
      <p:sp>
        <p:nvSpPr>
          <p:cNvPr id="701" name="Google Shape;701;p103"/>
          <p:cNvSpPr/>
          <p:nvPr/>
        </p:nvSpPr>
        <p:spPr>
          <a:xfrm>
            <a:off x="2674650" y="171790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103"/>
          <p:cNvSpPr/>
          <p:nvPr/>
        </p:nvSpPr>
        <p:spPr>
          <a:xfrm>
            <a:off x="2674650" y="28248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103"/>
          <p:cNvSpPr/>
          <p:nvPr/>
        </p:nvSpPr>
        <p:spPr>
          <a:xfrm>
            <a:off x="2674650" y="3931750"/>
            <a:ext cx="135000" cy="1353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3_1">
    <p:spTree>
      <p:nvGrpSpPr>
        <p:cNvPr id="704" name="Shape 704"/>
        <p:cNvGrpSpPr/>
        <p:nvPr/>
      </p:nvGrpSpPr>
      <p:grpSpPr>
        <a:xfrm>
          <a:off x="0" y="0"/>
          <a:ext cx="0" cy="0"/>
          <a:chOff x="0" y="0"/>
          <a:chExt cx="0" cy="0"/>
        </a:xfrm>
      </p:grpSpPr>
      <p:sp>
        <p:nvSpPr>
          <p:cNvPr id="705" name="Google Shape;705;p104"/>
          <p:cNvSpPr txBox="1"/>
          <p:nvPr>
            <p:ph type="title"/>
          </p:nvPr>
        </p:nvSpPr>
        <p:spPr>
          <a:xfrm>
            <a:off x="457200" y="446225"/>
            <a:ext cx="8229600" cy="572700"/>
          </a:xfrm>
          <a:prstGeom prst="rect">
            <a:avLst/>
          </a:prstGeom>
        </p:spPr>
        <p:txBody>
          <a:bodyPr anchorCtr="0" anchor="ctr"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6" name="Google Shape;706;p104"/>
          <p:cNvSpPr txBox="1"/>
          <p:nvPr>
            <p:ph idx="1" type="body"/>
          </p:nvPr>
        </p:nvSpPr>
        <p:spPr>
          <a:xfrm>
            <a:off x="4572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07" name="Google Shape;707;p104"/>
          <p:cNvSpPr txBox="1"/>
          <p:nvPr>
            <p:ph idx="2" type="body"/>
          </p:nvPr>
        </p:nvSpPr>
        <p:spPr>
          <a:xfrm>
            <a:off x="4800400" y="1834900"/>
            <a:ext cx="3776100" cy="2734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chemeClr val="accent1"/>
              </a:buClr>
              <a:buSzPts val="1400"/>
              <a:buChar char="•"/>
              <a:defRPr sz="1400">
                <a:solidFill>
                  <a:schemeClr val="dk1"/>
                </a:solidFill>
              </a:defRPr>
            </a:lvl1pPr>
            <a:lvl2pPr indent="-304800" lvl="1" marL="914400">
              <a:spcBef>
                <a:spcPts val="1000"/>
              </a:spcBef>
              <a:spcAft>
                <a:spcPts val="0"/>
              </a:spcAft>
              <a:buClr>
                <a:schemeClr val="accent1"/>
              </a:buClr>
              <a:buSzPts val="1200"/>
              <a:buChar char="–"/>
              <a:defRPr sz="1200">
                <a:solidFill>
                  <a:schemeClr val="dk1"/>
                </a:solidFill>
              </a:defRPr>
            </a:lvl2pPr>
            <a:lvl3pPr indent="-304800" lvl="2" marL="1371600">
              <a:spcBef>
                <a:spcPts val="1000"/>
              </a:spcBef>
              <a:spcAft>
                <a:spcPts val="0"/>
              </a:spcAft>
              <a:buClr>
                <a:schemeClr val="dk1"/>
              </a:buClr>
              <a:buSzPts val="1200"/>
              <a:buChar char="◦"/>
              <a:defRPr sz="1200">
                <a:solidFill>
                  <a:schemeClr val="dk1"/>
                </a:solidFill>
              </a:defRPr>
            </a:lvl3pPr>
            <a:lvl4pPr indent="-304800" lvl="3" marL="1828800">
              <a:spcBef>
                <a:spcPts val="1000"/>
              </a:spcBef>
              <a:spcAft>
                <a:spcPts val="0"/>
              </a:spcAft>
              <a:buClr>
                <a:schemeClr val="dk1"/>
              </a:buClr>
              <a:buSzPts val="1200"/>
              <a:buChar char="•"/>
              <a:defRPr sz="1200">
                <a:solidFill>
                  <a:schemeClr val="dk1"/>
                </a:solidFill>
              </a:defRPr>
            </a:lvl4pPr>
            <a:lvl5pPr indent="-304800" lvl="4" marL="2286000">
              <a:spcBef>
                <a:spcPts val="1000"/>
              </a:spcBef>
              <a:spcAft>
                <a:spcPts val="0"/>
              </a:spcAft>
              <a:buClr>
                <a:schemeClr val="dk1"/>
              </a:buClr>
              <a:buSzPts val="1200"/>
              <a:buChar char="•"/>
              <a:defRPr sz="1200">
                <a:solidFill>
                  <a:schemeClr val="dk1"/>
                </a:solidFill>
              </a:defRPr>
            </a:lvl5pPr>
            <a:lvl6pPr indent="-304800" lvl="5" marL="2743200">
              <a:spcBef>
                <a:spcPts val="1000"/>
              </a:spcBef>
              <a:spcAft>
                <a:spcPts val="0"/>
              </a:spcAft>
              <a:buClr>
                <a:schemeClr val="dk1"/>
              </a:buClr>
              <a:buSzPts val="1200"/>
              <a:buChar char="•"/>
              <a:defRPr sz="1200">
                <a:solidFill>
                  <a:schemeClr val="dk1"/>
                </a:solidFill>
              </a:defRPr>
            </a:lvl6pPr>
            <a:lvl7pPr indent="-304800" lvl="6" marL="3200400">
              <a:spcBef>
                <a:spcPts val="1000"/>
              </a:spcBef>
              <a:spcAft>
                <a:spcPts val="0"/>
              </a:spcAft>
              <a:buClr>
                <a:schemeClr val="dk1"/>
              </a:buClr>
              <a:buSzPts val="1200"/>
              <a:buChar char="•"/>
              <a:defRPr sz="1200">
                <a:solidFill>
                  <a:schemeClr val="dk1"/>
                </a:solidFill>
              </a:defRPr>
            </a:lvl7pPr>
            <a:lvl8pPr indent="-304800" lvl="7" marL="3657600">
              <a:spcBef>
                <a:spcPts val="1000"/>
              </a:spcBef>
              <a:spcAft>
                <a:spcPts val="0"/>
              </a:spcAft>
              <a:buClr>
                <a:schemeClr val="dk1"/>
              </a:buClr>
              <a:buSzPts val="1200"/>
              <a:buChar char="•"/>
              <a:defRPr sz="1200">
                <a:solidFill>
                  <a:schemeClr val="dk1"/>
                </a:solidFill>
              </a:defRPr>
            </a:lvl8pPr>
            <a:lvl9pPr indent="-304800" lvl="8" marL="4114800">
              <a:spcBef>
                <a:spcPts val="1000"/>
              </a:spcBef>
              <a:spcAft>
                <a:spcPts val="1000"/>
              </a:spcAft>
              <a:buClr>
                <a:schemeClr val="dk1"/>
              </a:buClr>
              <a:buSzPts val="1200"/>
              <a:buChar char="•"/>
              <a:defRPr sz="1200">
                <a:solidFill>
                  <a:schemeClr val="dk1"/>
                </a:solidFill>
              </a:defRPr>
            </a:lvl9pPr>
          </a:lstStyle>
          <a:p/>
        </p:txBody>
      </p:sp>
      <p:sp>
        <p:nvSpPr>
          <p:cNvPr id="708" name="Google Shape;708;p104"/>
          <p:cNvSpPr txBox="1"/>
          <p:nvPr>
            <p:ph idx="3" type="subTitle"/>
          </p:nvPr>
        </p:nvSpPr>
        <p:spPr>
          <a:xfrm>
            <a:off x="4572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
        <p:nvSpPr>
          <p:cNvPr id="709" name="Google Shape;709;p104"/>
          <p:cNvSpPr txBox="1"/>
          <p:nvPr>
            <p:ph idx="4" type="subTitle"/>
          </p:nvPr>
        </p:nvSpPr>
        <p:spPr>
          <a:xfrm>
            <a:off x="4800400" y="1164900"/>
            <a:ext cx="3776100" cy="572700"/>
          </a:xfrm>
          <a:prstGeom prst="rect">
            <a:avLst/>
          </a:prstGeom>
        </p:spPr>
        <p:txBody>
          <a:bodyPr anchorCtr="0" anchor="b" bIns="91425" lIns="91425" spcFirstLastPara="1" rIns="91425" wrap="square" tIns="91425">
            <a:normAutofit/>
          </a:bodyPr>
          <a:lstStyle>
            <a:lvl1pPr lvl="0">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1pPr>
            <a:lvl2pPr lvl="1">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2pPr>
            <a:lvl3pPr lvl="2">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3pPr>
            <a:lvl4pPr lvl="3">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4pPr>
            <a:lvl5pPr lvl="4">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5pPr>
            <a:lvl6pPr lvl="5">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6pPr>
            <a:lvl7pPr lvl="6">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7pPr>
            <a:lvl8pPr lvl="7">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8pPr>
            <a:lvl9pPr lvl="8">
              <a:lnSpc>
                <a:spcPct val="100000"/>
              </a:lnSpc>
              <a:spcBef>
                <a:spcPts val="0"/>
              </a:spcBef>
              <a:spcAft>
                <a:spcPts val="0"/>
              </a:spcAft>
              <a:buClr>
                <a:schemeClr val="dk1"/>
              </a:buClr>
              <a:buSzPts val="1600"/>
              <a:buFont typeface="Hanken Grotesk SemiBold"/>
              <a:buNone/>
              <a:defRPr sz="1600">
                <a:solidFill>
                  <a:schemeClr val="dk1"/>
                </a:solidFill>
                <a:latin typeface="Hanken Grotesk SemiBold"/>
                <a:ea typeface="Hanken Grotesk SemiBold"/>
                <a:cs typeface="Hanken Grotesk SemiBold"/>
                <a:sym typeface="Hanken Grotesk SemiBold"/>
              </a:defRPr>
            </a:lvl9pPr>
          </a:lstStyle>
          <a:p/>
        </p:txBody>
      </p:sp>
    </p:spTree>
  </p:cSld>
  <p:clrMapOvr>
    <a:masterClrMapping/>
  </p:clrMapOvr>
  <p:extLst>
    <p:ext uri="{DCECCB84-F9BA-43D5-87BE-67443E8EF086}">
      <p15:sldGuideLst>
        <p15:guide id="1" orient="horz" pos="1620">
          <p15:clr>
            <a:srgbClr val="E46962"/>
          </p15:clr>
        </p15:guide>
        <p15:guide id="2" pos="2880">
          <p15:clr>
            <a:srgbClr val="E46962"/>
          </p15:clr>
        </p15:guide>
        <p15:guide id="3" pos="288">
          <p15:clr>
            <a:srgbClr val="E46962"/>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9.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5" Type="http://schemas.openxmlformats.org/officeDocument/2006/relationships/theme" Target="../theme/theme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5.xml"/><Relationship Id="rId22" Type="http://schemas.openxmlformats.org/officeDocument/2006/relationships/slideLayout" Target="../slideLayouts/slideLayout57.xml"/><Relationship Id="rId21" Type="http://schemas.openxmlformats.org/officeDocument/2006/relationships/slideLayout" Target="../slideLayouts/slideLayout56.xml"/><Relationship Id="rId2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9" Type="http://schemas.openxmlformats.org/officeDocument/2006/relationships/slideLayout" Target="../slideLayouts/slideLayout44.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5" Type="http://schemas.openxmlformats.org/officeDocument/2006/relationships/slideLayout" Target="../slideLayouts/slideLayout50.xml"/><Relationship Id="rId14" Type="http://schemas.openxmlformats.org/officeDocument/2006/relationships/slideLayout" Target="../slideLayouts/slideLayout49.xml"/><Relationship Id="rId17" Type="http://schemas.openxmlformats.org/officeDocument/2006/relationships/slideLayout" Target="../slideLayouts/slideLayout52.xml"/><Relationship Id="rId16" Type="http://schemas.openxmlformats.org/officeDocument/2006/relationships/slideLayout" Target="../slideLayouts/slideLayout51.xml"/><Relationship Id="rId19" Type="http://schemas.openxmlformats.org/officeDocument/2006/relationships/slideLayout" Target="../slideLayouts/slideLayout54.xml"/><Relationship Id="rId18"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7.xml"/><Relationship Id="rId22" Type="http://schemas.openxmlformats.org/officeDocument/2006/relationships/slideLayout" Target="../slideLayouts/slideLayout79.xml"/><Relationship Id="rId21" Type="http://schemas.openxmlformats.org/officeDocument/2006/relationships/slideLayout" Target="../slideLayouts/slideLayout78.xml"/><Relationship Id="rId24" Type="http://schemas.openxmlformats.org/officeDocument/2006/relationships/slideLayout" Target="../slideLayouts/slideLayout81.xml"/><Relationship Id="rId23" Type="http://schemas.openxmlformats.org/officeDocument/2006/relationships/slideLayout" Target="../slideLayouts/slideLayout80.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25" Type="http://schemas.openxmlformats.org/officeDocument/2006/relationships/theme" Target="../theme/theme3.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7" Type="http://schemas.openxmlformats.org/officeDocument/2006/relationships/slideLayout" Target="../slideLayouts/slideLayout74.xml"/><Relationship Id="rId16" Type="http://schemas.openxmlformats.org/officeDocument/2006/relationships/slideLayout" Target="../slideLayouts/slideLayout73.xml"/><Relationship Id="rId19" Type="http://schemas.openxmlformats.org/officeDocument/2006/relationships/slideLayout" Target="../slideLayouts/slideLayout76.xml"/><Relationship Id="rId18"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01.xml"/><Relationship Id="rId22" Type="http://schemas.openxmlformats.org/officeDocument/2006/relationships/slideLayout" Target="../slideLayouts/slideLayout103.xml"/><Relationship Id="rId21" Type="http://schemas.openxmlformats.org/officeDocument/2006/relationships/slideLayout" Target="../slideLayouts/slideLayout102.xml"/><Relationship Id="rId23" Type="http://schemas.openxmlformats.org/officeDocument/2006/relationships/theme" Target="../theme/theme6.xml"/><Relationship Id="rId1" Type="http://schemas.openxmlformats.org/officeDocument/2006/relationships/slideLayout" Target="../slideLayouts/slideLayout82.xml"/><Relationship Id="rId2" Type="http://schemas.openxmlformats.org/officeDocument/2006/relationships/slideLayout" Target="../slideLayouts/slideLayout83.xml"/><Relationship Id="rId3" Type="http://schemas.openxmlformats.org/officeDocument/2006/relationships/slideLayout" Target="../slideLayouts/slideLayout84.xml"/><Relationship Id="rId4" Type="http://schemas.openxmlformats.org/officeDocument/2006/relationships/slideLayout" Target="../slideLayouts/slideLayout85.xml"/><Relationship Id="rId9" Type="http://schemas.openxmlformats.org/officeDocument/2006/relationships/slideLayout" Target="../slideLayouts/slideLayout90.xml"/><Relationship Id="rId5" Type="http://schemas.openxmlformats.org/officeDocument/2006/relationships/slideLayout" Target="../slideLayouts/slideLayout86.xml"/><Relationship Id="rId6" Type="http://schemas.openxmlformats.org/officeDocument/2006/relationships/slideLayout" Target="../slideLayouts/slideLayout87.xml"/><Relationship Id="rId7" Type="http://schemas.openxmlformats.org/officeDocument/2006/relationships/slideLayout" Target="../slideLayouts/slideLayout88.xml"/><Relationship Id="rId8" Type="http://schemas.openxmlformats.org/officeDocument/2006/relationships/slideLayout" Target="../slideLayouts/slideLayout89.xml"/><Relationship Id="rId11" Type="http://schemas.openxmlformats.org/officeDocument/2006/relationships/slideLayout" Target="../slideLayouts/slideLayout92.xml"/><Relationship Id="rId10" Type="http://schemas.openxmlformats.org/officeDocument/2006/relationships/slideLayout" Target="../slideLayouts/slideLayout91.xml"/><Relationship Id="rId13" Type="http://schemas.openxmlformats.org/officeDocument/2006/relationships/slideLayout" Target="../slideLayouts/slideLayout94.xml"/><Relationship Id="rId12" Type="http://schemas.openxmlformats.org/officeDocument/2006/relationships/slideLayout" Target="../slideLayouts/slideLayout93.xml"/><Relationship Id="rId15" Type="http://schemas.openxmlformats.org/officeDocument/2006/relationships/slideLayout" Target="../slideLayouts/slideLayout96.xml"/><Relationship Id="rId14" Type="http://schemas.openxmlformats.org/officeDocument/2006/relationships/slideLayout" Target="../slideLayouts/slideLayout95.xml"/><Relationship Id="rId17" Type="http://schemas.openxmlformats.org/officeDocument/2006/relationships/slideLayout" Target="../slideLayouts/slideLayout98.xml"/><Relationship Id="rId16" Type="http://schemas.openxmlformats.org/officeDocument/2006/relationships/slideLayout" Target="../slideLayouts/slideLayout97.xml"/><Relationship Id="rId19" Type="http://schemas.openxmlformats.org/officeDocument/2006/relationships/slideLayout" Target="../slideLayouts/slideLayout100.xml"/><Relationship Id="rId18" Type="http://schemas.openxmlformats.org/officeDocument/2006/relationships/slideLayout" Target="../slideLayouts/slideLayout99.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23.xml"/><Relationship Id="rId22" Type="http://schemas.openxmlformats.org/officeDocument/2006/relationships/slideLayout" Target="../slideLayouts/slideLayout125.xml"/><Relationship Id="rId21" Type="http://schemas.openxmlformats.org/officeDocument/2006/relationships/slideLayout" Target="../slideLayouts/slideLayout124.xml"/><Relationship Id="rId23" Type="http://schemas.openxmlformats.org/officeDocument/2006/relationships/theme" Target="../theme/theme2.xml"/><Relationship Id="rId1" Type="http://schemas.openxmlformats.org/officeDocument/2006/relationships/slideLayout" Target="../slideLayouts/slideLayout104.xml"/><Relationship Id="rId2" Type="http://schemas.openxmlformats.org/officeDocument/2006/relationships/slideLayout" Target="../slideLayouts/slideLayout105.xml"/><Relationship Id="rId3" Type="http://schemas.openxmlformats.org/officeDocument/2006/relationships/slideLayout" Target="../slideLayouts/slideLayout106.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5" Type="http://schemas.openxmlformats.org/officeDocument/2006/relationships/slideLayout" Target="../slideLayouts/slideLayout108.xml"/><Relationship Id="rId6" Type="http://schemas.openxmlformats.org/officeDocument/2006/relationships/slideLayout" Target="../slideLayouts/slideLayout109.xml"/><Relationship Id="rId7" Type="http://schemas.openxmlformats.org/officeDocument/2006/relationships/slideLayout" Target="../slideLayouts/slideLayout110.xml"/><Relationship Id="rId8" Type="http://schemas.openxmlformats.org/officeDocument/2006/relationships/slideLayout" Target="../slideLayouts/slideLayout111.xml"/><Relationship Id="rId11" Type="http://schemas.openxmlformats.org/officeDocument/2006/relationships/slideLayout" Target="../slideLayouts/slideLayout114.xml"/><Relationship Id="rId10" Type="http://schemas.openxmlformats.org/officeDocument/2006/relationships/slideLayout" Target="../slideLayouts/slideLayout113.xml"/><Relationship Id="rId13" Type="http://schemas.openxmlformats.org/officeDocument/2006/relationships/slideLayout" Target="../slideLayouts/slideLayout116.xml"/><Relationship Id="rId12" Type="http://schemas.openxmlformats.org/officeDocument/2006/relationships/slideLayout" Target="../slideLayouts/slideLayout115.xml"/><Relationship Id="rId15" Type="http://schemas.openxmlformats.org/officeDocument/2006/relationships/slideLayout" Target="../slideLayouts/slideLayout118.xml"/><Relationship Id="rId14" Type="http://schemas.openxmlformats.org/officeDocument/2006/relationships/slideLayout" Target="../slideLayouts/slideLayout117.xml"/><Relationship Id="rId17" Type="http://schemas.openxmlformats.org/officeDocument/2006/relationships/slideLayout" Target="../slideLayouts/slideLayout120.xml"/><Relationship Id="rId16" Type="http://schemas.openxmlformats.org/officeDocument/2006/relationships/slideLayout" Target="../slideLayouts/slideLayout119.xml"/><Relationship Id="rId19" Type="http://schemas.openxmlformats.org/officeDocument/2006/relationships/slideLayout" Target="../slideLayouts/slideLayout122.xml"/><Relationship Id="rId18" Type="http://schemas.openxmlformats.org/officeDocument/2006/relationships/slideLayout" Target="../slideLayouts/slideLayout121.xml"/></Relationships>
</file>

<file path=ppt/slideMasters/_rels/slideMaster7.xml.rels><?xml version="1.0" encoding="UTF-8" standalone="yes"?><Relationships xmlns="http://schemas.openxmlformats.org/package/2006/relationships"><Relationship Id="rId20" Type="http://schemas.openxmlformats.org/officeDocument/2006/relationships/slideLayout" Target="../slideLayouts/slideLayout145.xml"/><Relationship Id="rId22" Type="http://schemas.openxmlformats.org/officeDocument/2006/relationships/slideLayout" Target="../slideLayouts/slideLayout147.xml"/><Relationship Id="rId21" Type="http://schemas.openxmlformats.org/officeDocument/2006/relationships/slideLayout" Target="../slideLayouts/slideLayout146.xml"/><Relationship Id="rId24" Type="http://schemas.openxmlformats.org/officeDocument/2006/relationships/slideLayout" Target="../slideLayouts/slideLayout149.xml"/><Relationship Id="rId23" Type="http://schemas.openxmlformats.org/officeDocument/2006/relationships/slideLayout" Target="../slideLayouts/slideLayout148.xml"/><Relationship Id="rId1" Type="http://schemas.openxmlformats.org/officeDocument/2006/relationships/slideLayout" Target="../slideLayouts/slideLayout126.xml"/><Relationship Id="rId2" Type="http://schemas.openxmlformats.org/officeDocument/2006/relationships/slideLayout" Target="../slideLayouts/slideLayout127.xml"/><Relationship Id="rId3" Type="http://schemas.openxmlformats.org/officeDocument/2006/relationships/slideLayout" Target="../slideLayouts/slideLayout128.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25" Type="http://schemas.openxmlformats.org/officeDocument/2006/relationships/theme" Target="../theme/theme1.xml"/><Relationship Id="rId5" Type="http://schemas.openxmlformats.org/officeDocument/2006/relationships/slideLayout" Target="../slideLayouts/slideLayout130.xml"/><Relationship Id="rId6" Type="http://schemas.openxmlformats.org/officeDocument/2006/relationships/slideLayout" Target="../slideLayouts/slideLayout131.xml"/><Relationship Id="rId7" Type="http://schemas.openxmlformats.org/officeDocument/2006/relationships/slideLayout" Target="../slideLayouts/slideLayout132.xml"/><Relationship Id="rId8" Type="http://schemas.openxmlformats.org/officeDocument/2006/relationships/slideLayout" Target="../slideLayouts/slideLayout133.xml"/><Relationship Id="rId11" Type="http://schemas.openxmlformats.org/officeDocument/2006/relationships/slideLayout" Target="../slideLayouts/slideLayout136.xml"/><Relationship Id="rId10" Type="http://schemas.openxmlformats.org/officeDocument/2006/relationships/slideLayout" Target="../slideLayouts/slideLayout135.xml"/><Relationship Id="rId13" Type="http://schemas.openxmlformats.org/officeDocument/2006/relationships/slideLayout" Target="../slideLayouts/slideLayout138.xml"/><Relationship Id="rId12" Type="http://schemas.openxmlformats.org/officeDocument/2006/relationships/slideLayout" Target="../slideLayouts/slideLayout137.xml"/><Relationship Id="rId15" Type="http://schemas.openxmlformats.org/officeDocument/2006/relationships/slideLayout" Target="../slideLayouts/slideLayout140.xml"/><Relationship Id="rId14" Type="http://schemas.openxmlformats.org/officeDocument/2006/relationships/slideLayout" Target="../slideLayouts/slideLayout139.xml"/><Relationship Id="rId17" Type="http://schemas.openxmlformats.org/officeDocument/2006/relationships/slideLayout" Target="../slideLayouts/slideLayout142.xml"/><Relationship Id="rId16" Type="http://schemas.openxmlformats.org/officeDocument/2006/relationships/slideLayout" Target="../slideLayouts/slideLayout141.xml"/><Relationship Id="rId19" Type="http://schemas.openxmlformats.org/officeDocument/2006/relationships/slideLayout" Target="../slideLayouts/slideLayout144.xml"/><Relationship Id="rId18" Type="http://schemas.openxmlformats.org/officeDocument/2006/relationships/slideLayout" Target="../slideLayouts/slideLayout143.xml"/></Relationships>
</file>

<file path=ppt/slideMasters/_rels/slideMaster8.xml.rels><?xml version="1.0" encoding="UTF-8" standalone="yes"?><Relationships xmlns="http://schemas.openxmlformats.org/package/2006/relationships"><Relationship Id="rId20" Type="http://schemas.openxmlformats.org/officeDocument/2006/relationships/slideLayout" Target="../slideLayouts/slideLayout169.xml"/><Relationship Id="rId22" Type="http://schemas.openxmlformats.org/officeDocument/2006/relationships/slideLayout" Target="../slideLayouts/slideLayout171.xml"/><Relationship Id="rId21" Type="http://schemas.openxmlformats.org/officeDocument/2006/relationships/slideLayout" Target="../slideLayouts/slideLayout170.xml"/><Relationship Id="rId24" Type="http://schemas.openxmlformats.org/officeDocument/2006/relationships/slideLayout" Target="../slideLayouts/slideLayout173.xml"/><Relationship Id="rId23" Type="http://schemas.openxmlformats.org/officeDocument/2006/relationships/slideLayout" Target="../slideLayouts/slideLayout172.xml"/><Relationship Id="rId1" Type="http://schemas.openxmlformats.org/officeDocument/2006/relationships/slideLayout" Target="../slideLayouts/slideLayout150.xml"/><Relationship Id="rId2" Type="http://schemas.openxmlformats.org/officeDocument/2006/relationships/slideLayout" Target="../slideLayouts/slideLayout151.xml"/><Relationship Id="rId3" Type="http://schemas.openxmlformats.org/officeDocument/2006/relationships/slideLayout" Target="../slideLayouts/slideLayout152.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25" Type="http://schemas.openxmlformats.org/officeDocument/2006/relationships/theme" Target="../theme/theme7.xml"/><Relationship Id="rId5" Type="http://schemas.openxmlformats.org/officeDocument/2006/relationships/slideLayout" Target="../slideLayouts/slideLayout154.xml"/><Relationship Id="rId6" Type="http://schemas.openxmlformats.org/officeDocument/2006/relationships/slideLayout" Target="../slideLayouts/slideLayout155.xml"/><Relationship Id="rId7" Type="http://schemas.openxmlformats.org/officeDocument/2006/relationships/slideLayout" Target="../slideLayouts/slideLayout156.xml"/><Relationship Id="rId8" Type="http://schemas.openxmlformats.org/officeDocument/2006/relationships/slideLayout" Target="../slideLayouts/slideLayout157.xml"/><Relationship Id="rId11" Type="http://schemas.openxmlformats.org/officeDocument/2006/relationships/slideLayout" Target="../slideLayouts/slideLayout160.xml"/><Relationship Id="rId10" Type="http://schemas.openxmlformats.org/officeDocument/2006/relationships/slideLayout" Target="../slideLayouts/slideLayout159.xml"/><Relationship Id="rId13" Type="http://schemas.openxmlformats.org/officeDocument/2006/relationships/slideLayout" Target="../slideLayouts/slideLayout162.xml"/><Relationship Id="rId12" Type="http://schemas.openxmlformats.org/officeDocument/2006/relationships/slideLayout" Target="../slideLayouts/slideLayout161.xml"/><Relationship Id="rId15" Type="http://schemas.openxmlformats.org/officeDocument/2006/relationships/slideLayout" Target="../slideLayouts/slideLayout164.xml"/><Relationship Id="rId14" Type="http://schemas.openxmlformats.org/officeDocument/2006/relationships/slideLayout" Target="../slideLayouts/slideLayout163.xml"/><Relationship Id="rId17" Type="http://schemas.openxmlformats.org/officeDocument/2006/relationships/slideLayout" Target="../slideLayouts/slideLayout166.xml"/><Relationship Id="rId16" Type="http://schemas.openxmlformats.org/officeDocument/2006/relationships/slideLayout" Target="../slideLayouts/slideLayout165.xml"/><Relationship Id="rId19" Type="http://schemas.openxmlformats.org/officeDocument/2006/relationships/slideLayout" Target="../slideLayouts/slideLayout168.xml"/><Relationship Id="rId18" Type="http://schemas.openxmlformats.org/officeDocument/2006/relationships/slideLayout" Target="../slideLayouts/slideLayout16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26" name="Shape 226"/>
        <p:cNvGrpSpPr/>
        <p:nvPr/>
      </p:nvGrpSpPr>
      <p:grpSpPr>
        <a:xfrm>
          <a:off x="0" y="0"/>
          <a:ext cx="0" cy="0"/>
          <a:chOff x="0" y="0"/>
          <a:chExt cx="0" cy="0"/>
        </a:xfrm>
      </p:grpSpPr>
      <p:sp>
        <p:nvSpPr>
          <p:cNvPr id="227" name="Google Shape;227;p38"/>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228" name="Google Shape;228;p3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229" name="Google Shape;229;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94" name="Shape 394"/>
        <p:cNvGrpSpPr/>
        <p:nvPr/>
      </p:nvGrpSpPr>
      <p:grpSpPr>
        <a:xfrm>
          <a:off x="0" y="0"/>
          <a:ext cx="0" cy="0"/>
          <a:chOff x="0" y="0"/>
          <a:chExt cx="0" cy="0"/>
        </a:xfrm>
      </p:grpSpPr>
      <p:sp>
        <p:nvSpPr>
          <p:cNvPr id="395" name="Google Shape;395;p61"/>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396" name="Google Shape;396;p6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397" name="Google Shape;397;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 id="2147483727" r:id="rId23"/>
    <p:sldLayoutId id="2147483728"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74" name="Shape 574"/>
        <p:cNvGrpSpPr/>
        <p:nvPr/>
      </p:nvGrpSpPr>
      <p:grpSpPr>
        <a:xfrm>
          <a:off x="0" y="0"/>
          <a:ext cx="0" cy="0"/>
          <a:chOff x="0" y="0"/>
          <a:chExt cx="0" cy="0"/>
        </a:xfrm>
      </p:grpSpPr>
      <p:sp>
        <p:nvSpPr>
          <p:cNvPr id="575" name="Google Shape;575;p86"/>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576" name="Google Shape;576;p8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577" name="Google Shape;577;p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728" name="Shape 728"/>
        <p:cNvGrpSpPr/>
        <p:nvPr/>
      </p:nvGrpSpPr>
      <p:grpSpPr>
        <a:xfrm>
          <a:off x="0" y="0"/>
          <a:ext cx="0" cy="0"/>
          <a:chOff x="0" y="0"/>
          <a:chExt cx="0" cy="0"/>
        </a:xfrm>
      </p:grpSpPr>
      <p:sp>
        <p:nvSpPr>
          <p:cNvPr id="729" name="Google Shape;729;p109"/>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730" name="Google Shape;730;p10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731" name="Google Shape;731;p10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 id="2147483769" r:id="rId19"/>
    <p:sldLayoutId id="2147483770" r:id="rId20"/>
    <p:sldLayoutId id="2147483771" r:id="rId21"/>
    <p:sldLayoutId id="2147483772"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78" name="Shape 878"/>
        <p:cNvGrpSpPr/>
        <p:nvPr/>
      </p:nvGrpSpPr>
      <p:grpSpPr>
        <a:xfrm>
          <a:off x="0" y="0"/>
          <a:ext cx="0" cy="0"/>
          <a:chOff x="0" y="0"/>
          <a:chExt cx="0" cy="0"/>
        </a:xfrm>
      </p:grpSpPr>
      <p:sp>
        <p:nvSpPr>
          <p:cNvPr descr="title" id="879" name="Google Shape;879;p132"/>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880" name="Google Shape;880;p1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881" name="Google Shape;881;p1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035" name="Shape 1035"/>
        <p:cNvGrpSpPr/>
        <p:nvPr/>
      </p:nvGrpSpPr>
      <p:grpSpPr>
        <a:xfrm>
          <a:off x="0" y="0"/>
          <a:ext cx="0" cy="0"/>
          <a:chOff x="0" y="0"/>
          <a:chExt cx="0" cy="0"/>
        </a:xfrm>
      </p:grpSpPr>
      <p:sp>
        <p:nvSpPr>
          <p:cNvPr descr="title" id="1036" name="Google Shape;1036;p157"/>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normAutofit/>
          </a:bodyPr>
          <a:lstStyle>
            <a:lvl1pPr lvl="0">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1pPr>
            <a:lvl2pPr lvl="1">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2pPr>
            <a:lvl3pPr lvl="2">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3pPr>
            <a:lvl4pPr lvl="3">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4pPr>
            <a:lvl5pPr lvl="4">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5pPr>
            <a:lvl6pPr lvl="5">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6pPr>
            <a:lvl7pPr lvl="6">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7pPr>
            <a:lvl8pPr lvl="7">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8pPr>
            <a:lvl9pPr lvl="8">
              <a:spcBef>
                <a:spcPts val="0"/>
              </a:spcBef>
              <a:spcAft>
                <a:spcPts val="0"/>
              </a:spcAft>
              <a:buClr>
                <a:schemeClr val="dk1"/>
              </a:buClr>
              <a:buSzPts val="2800"/>
              <a:buFont typeface="Hanken Grotesk"/>
              <a:buNone/>
              <a:defRPr b="1" sz="2800">
                <a:solidFill>
                  <a:schemeClr val="dk1"/>
                </a:solidFill>
                <a:latin typeface="Hanken Grotesk"/>
                <a:ea typeface="Hanken Grotesk"/>
                <a:cs typeface="Hanken Grotesk"/>
                <a:sym typeface="Hanken Grotesk"/>
              </a:defRPr>
            </a:lvl9pPr>
          </a:lstStyle>
          <a:p/>
        </p:txBody>
      </p:sp>
      <p:sp>
        <p:nvSpPr>
          <p:cNvPr id="1037" name="Google Shape;1037;p15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nter"/>
              <a:buChar char="●"/>
              <a:defRPr sz="1800">
                <a:solidFill>
                  <a:schemeClr val="dk2"/>
                </a:solidFill>
                <a:latin typeface="Inter"/>
                <a:ea typeface="Inter"/>
                <a:cs typeface="Inter"/>
                <a:sym typeface="Inter"/>
              </a:defRPr>
            </a:lvl1pPr>
            <a:lvl2pPr indent="-317500" lvl="1" marL="914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2pPr>
            <a:lvl3pPr indent="-317500" lvl="2" marL="1371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3pPr>
            <a:lvl4pPr indent="-317500" lvl="3" marL="1828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4pPr>
            <a:lvl5pPr indent="-317500" lvl="4" marL="22860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5pPr>
            <a:lvl6pPr indent="-317500" lvl="5" marL="27432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6pPr>
            <a:lvl7pPr indent="-317500" lvl="6" marL="32004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7pPr>
            <a:lvl8pPr indent="-317500" lvl="7" marL="36576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8pPr>
            <a:lvl9pPr indent="-317500" lvl="8" marL="4114800">
              <a:lnSpc>
                <a:spcPct val="115000"/>
              </a:lnSpc>
              <a:spcBef>
                <a:spcPts val="0"/>
              </a:spcBef>
              <a:spcAft>
                <a:spcPts val="0"/>
              </a:spcAft>
              <a:buClr>
                <a:schemeClr val="dk2"/>
              </a:buClr>
              <a:buSzPts val="1400"/>
              <a:buFont typeface="Inter"/>
              <a:buChar char="■"/>
              <a:defRPr>
                <a:solidFill>
                  <a:schemeClr val="dk2"/>
                </a:solidFill>
                <a:latin typeface="Inter"/>
                <a:ea typeface="Inter"/>
                <a:cs typeface="Inter"/>
                <a:sym typeface="Inter"/>
              </a:defRPr>
            </a:lvl9pPr>
          </a:lstStyle>
          <a:p/>
        </p:txBody>
      </p:sp>
      <p:sp>
        <p:nvSpPr>
          <p:cNvPr id="1038" name="Google Shape;1038;p1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Inter"/>
                <a:ea typeface="Inter"/>
                <a:cs typeface="Inter"/>
                <a:sym typeface="Inter"/>
              </a:defRPr>
            </a:lvl1pPr>
            <a:lvl2pPr lvl="1" algn="r">
              <a:buNone/>
              <a:defRPr sz="1000">
                <a:solidFill>
                  <a:schemeClr val="dk2"/>
                </a:solidFill>
                <a:latin typeface="Inter"/>
                <a:ea typeface="Inter"/>
                <a:cs typeface="Inter"/>
                <a:sym typeface="Inter"/>
              </a:defRPr>
            </a:lvl2pPr>
            <a:lvl3pPr lvl="2" algn="r">
              <a:buNone/>
              <a:defRPr sz="1000">
                <a:solidFill>
                  <a:schemeClr val="dk2"/>
                </a:solidFill>
                <a:latin typeface="Inter"/>
                <a:ea typeface="Inter"/>
                <a:cs typeface="Inter"/>
                <a:sym typeface="Inter"/>
              </a:defRPr>
            </a:lvl3pPr>
            <a:lvl4pPr lvl="3" algn="r">
              <a:buNone/>
              <a:defRPr sz="1000">
                <a:solidFill>
                  <a:schemeClr val="dk2"/>
                </a:solidFill>
                <a:latin typeface="Inter"/>
                <a:ea typeface="Inter"/>
                <a:cs typeface="Inter"/>
                <a:sym typeface="Inter"/>
              </a:defRPr>
            </a:lvl4pPr>
            <a:lvl5pPr lvl="4" algn="r">
              <a:buNone/>
              <a:defRPr sz="1000">
                <a:solidFill>
                  <a:schemeClr val="dk2"/>
                </a:solidFill>
                <a:latin typeface="Inter"/>
                <a:ea typeface="Inter"/>
                <a:cs typeface="Inter"/>
                <a:sym typeface="Inter"/>
              </a:defRPr>
            </a:lvl5pPr>
            <a:lvl6pPr lvl="5" algn="r">
              <a:buNone/>
              <a:defRPr sz="1000">
                <a:solidFill>
                  <a:schemeClr val="dk2"/>
                </a:solidFill>
                <a:latin typeface="Inter"/>
                <a:ea typeface="Inter"/>
                <a:cs typeface="Inter"/>
                <a:sym typeface="Inter"/>
              </a:defRPr>
            </a:lvl6pPr>
            <a:lvl7pPr lvl="6" algn="r">
              <a:buNone/>
              <a:defRPr sz="1000">
                <a:solidFill>
                  <a:schemeClr val="dk2"/>
                </a:solidFill>
                <a:latin typeface="Inter"/>
                <a:ea typeface="Inter"/>
                <a:cs typeface="Inter"/>
                <a:sym typeface="Inter"/>
              </a:defRPr>
            </a:lvl7pPr>
            <a:lvl8pPr lvl="7" algn="r">
              <a:buNone/>
              <a:defRPr sz="1000">
                <a:solidFill>
                  <a:schemeClr val="dk2"/>
                </a:solidFill>
                <a:latin typeface="Inter"/>
                <a:ea typeface="Inter"/>
                <a:cs typeface="Inter"/>
                <a:sym typeface="Inter"/>
              </a:defRPr>
            </a:lvl8pPr>
            <a:lvl9pPr lvl="8" algn="r">
              <a:buNone/>
              <a:defRPr sz="1000">
                <a:solidFill>
                  <a:schemeClr val="dk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19" r:id="rId23"/>
    <p:sldLayoutId id="2147483820"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7.xml"/><Relationship Id="rId2" Type="http://schemas.openxmlformats.org/officeDocument/2006/relationships/notesSlide" Target="../notesSlides/notesSlide11.xml"/><Relationship Id="rId3" Type="http://schemas.openxmlformats.org/officeDocument/2006/relationships/image" Target="../media/image16.jpg"/><Relationship Id="rId4" Type="http://schemas.openxmlformats.org/officeDocument/2006/relationships/image" Target="../media/image15.jpg"/><Relationship Id="rId5"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7.xml"/><Relationship Id="rId2" Type="http://schemas.openxmlformats.org/officeDocument/2006/relationships/notesSlide" Target="../notesSlides/notesSlide14.xml"/><Relationship Id="rId3" Type="http://schemas.openxmlformats.org/officeDocument/2006/relationships/image" Target="../media/image17.jpg"/><Relationship Id="rId4" Type="http://schemas.openxmlformats.org/officeDocument/2006/relationships/image" Target="../media/image10.jpg"/><Relationship Id="rId5"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7.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5.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1.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10.jpg"/><Relationship Id="rId5"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8.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8.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95" name="Shape 1195"/>
        <p:cNvGrpSpPr/>
        <p:nvPr/>
      </p:nvGrpSpPr>
      <p:grpSpPr>
        <a:xfrm>
          <a:off x="0" y="0"/>
          <a:ext cx="0" cy="0"/>
          <a:chOff x="0" y="0"/>
          <a:chExt cx="0" cy="0"/>
        </a:xfrm>
      </p:grpSpPr>
      <p:sp>
        <p:nvSpPr>
          <p:cNvPr descr="presentation_title" id="1196" name="Google Shape;1196;p182"/>
          <p:cNvSpPr txBox="1"/>
          <p:nvPr>
            <p:ph type="ctrTitle"/>
          </p:nvPr>
        </p:nvSpPr>
        <p:spPr>
          <a:xfrm>
            <a:off x="1100550" y="1563750"/>
            <a:ext cx="5715000" cy="2016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GB">
                <a:latin typeface="Inter"/>
                <a:ea typeface="Inter"/>
                <a:cs typeface="Inter"/>
                <a:sym typeface="Inter"/>
              </a:rPr>
              <a:t>Declutter Your Digital Life Challenge: Day 1</a:t>
            </a:r>
            <a:endParaRPr>
              <a:latin typeface="Inter"/>
              <a:ea typeface="Inter"/>
              <a:cs typeface="Inter"/>
              <a:sym typeface="Inter"/>
            </a:endParaRPr>
          </a:p>
        </p:txBody>
      </p:sp>
      <p:sp>
        <p:nvSpPr>
          <p:cNvPr id="1197" name="Google Shape;1197;p182"/>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98" name="Google Shape;1198;p182"/>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199" name="Google Shape;1199;p182"/>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00" name="Google Shape;1200;p182"/>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7" name="Shape 1327"/>
        <p:cNvGrpSpPr/>
        <p:nvPr/>
      </p:nvGrpSpPr>
      <p:grpSpPr>
        <a:xfrm>
          <a:off x="0" y="0"/>
          <a:ext cx="0" cy="0"/>
          <a:chOff x="0" y="0"/>
          <a:chExt cx="0" cy="0"/>
        </a:xfrm>
      </p:grpSpPr>
      <p:sp>
        <p:nvSpPr>
          <p:cNvPr descr="detail_2" id="1328" name="Google Shape;1328;p191"/>
          <p:cNvSpPr txBox="1"/>
          <p:nvPr>
            <p:ph idx="6" type="body"/>
          </p:nvPr>
        </p:nvSpPr>
        <p:spPr>
          <a:xfrm>
            <a:off x="60168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Cloud storage offers flexibility and accessibility for backing up and managing files across multiple devices.</a:t>
            </a:r>
            <a:endParaRPr/>
          </a:p>
        </p:txBody>
      </p:sp>
      <p:sp>
        <p:nvSpPr>
          <p:cNvPr descr="detail_1" id="1329" name="Google Shape;1329;p191"/>
          <p:cNvSpPr txBox="1"/>
          <p:nvPr>
            <p:ph idx="5" type="body"/>
          </p:nvPr>
        </p:nvSpPr>
        <p:spPr>
          <a:xfrm>
            <a:off x="32370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Files can be uploaded to these services for online backup and accessed from any internet-connected device.</a:t>
            </a:r>
            <a:endParaRPr/>
          </a:p>
        </p:txBody>
      </p:sp>
      <p:sp>
        <p:nvSpPr>
          <p:cNvPr descr="detail_0" id="1330" name="Google Shape;1330;p191"/>
          <p:cNvSpPr txBox="1"/>
          <p:nvPr>
            <p:ph idx="4" type="body"/>
          </p:nvPr>
        </p:nvSpPr>
        <p:spPr>
          <a:xfrm>
            <a:off x="457200" y="2215125"/>
            <a:ext cx="2606100" cy="15750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1000"/>
              </a:spcAft>
              <a:buSzPts val="1018"/>
              <a:buNone/>
            </a:pPr>
            <a:r>
              <a:rPr lang="en-GB"/>
              <a:t>Popular cloud storage services include Google Drive, Dropbox, OneDrive, and iCloud.</a:t>
            </a:r>
            <a:endParaRPr sz="1400"/>
          </a:p>
        </p:txBody>
      </p:sp>
      <p:sp>
        <p:nvSpPr>
          <p:cNvPr descr="title" id="1331" name="Google Shape;1331;p191"/>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Deep Dive: Cloud Storage Services</a:t>
            </a:r>
            <a:endParaRPr sz="2520">
              <a:latin typeface="Inter"/>
              <a:ea typeface="Inter"/>
              <a:cs typeface="Inter"/>
              <a:sym typeface="Inter"/>
            </a:endParaRPr>
          </a:p>
        </p:txBody>
      </p:sp>
      <p:sp>
        <p:nvSpPr>
          <p:cNvPr id="1332" name="Google Shape;1332;p191"/>
          <p:cNvSpPr txBox="1"/>
          <p:nvPr>
            <p:ph idx="1" type="subTitle"/>
          </p:nvPr>
        </p:nvSpPr>
        <p:spPr>
          <a:xfrm>
            <a:off x="32369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02</a:t>
            </a:r>
            <a:endParaRPr sz="2700">
              <a:solidFill>
                <a:schemeClr val="accent2"/>
              </a:solidFill>
            </a:endParaRPr>
          </a:p>
        </p:txBody>
      </p:sp>
      <p:sp>
        <p:nvSpPr>
          <p:cNvPr id="1333" name="Google Shape;1333;p191"/>
          <p:cNvSpPr txBox="1"/>
          <p:nvPr>
            <p:ph idx="2" type="subTitle"/>
          </p:nvPr>
        </p:nvSpPr>
        <p:spPr>
          <a:xfrm>
            <a:off x="60167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03</a:t>
            </a:r>
            <a:endParaRPr sz="2700">
              <a:solidFill>
                <a:schemeClr val="accent2"/>
              </a:solidFill>
            </a:endParaRPr>
          </a:p>
        </p:txBody>
      </p:sp>
      <p:sp>
        <p:nvSpPr>
          <p:cNvPr id="1334" name="Google Shape;1334;p191"/>
          <p:cNvSpPr txBox="1"/>
          <p:nvPr>
            <p:ph idx="3" type="subTitle"/>
          </p:nvPr>
        </p:nvSpPr>
        <p:spPr>
          <a:xfrm>
            <a:off x="457175"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01</a:t>
            </a:r>
            <a:endParaRPr sz="2700">
              <a:solidFill>
                <a:schemeClr val="accent2"/>
              </a:solidFill>
            </a:endParaRPr>
          </a:p>
        </p:txBody>
      </p:sp>
      <p:sp>
        <p:nvSpPr>
          <p:cNvPr id="1335" name="Google Shape;1335;p191"/>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36" name="Google Shape;1336;p191"/>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37" name="Google Shape;1337;p191"/>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38" name="Google Shape;1338;p191"/>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2" name="Shape 1342"/>
        <p:cNvGrpSpPr/>
        <p:nvPr/>
      </p:nvGrpSpPr>
      <p:grpSpPr>
        <a:xfrm>
          <a:off x="0" y="0"/>
          <a:ext cx="0" cy="0"/>
          <a:chOff x="0" y="0"/>
          <a:chExt cx="0" cy="0"/>
        </a:xfrm>
      </p:grpSpPr>
      <p:sp>
        <p:nvSpPr>
          <p:cNvPr id="1343" name="Google Shape;1343;p192"/>
          <p:cNvSpPr/>
          <p:nvPr/>
        </p:nvSpPr>
        <p:spPr>
          <a:xfrm>
            <a:off x="457200" y="1025825"/>
            <a:ext cx="2642700" cy="20481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44" name="Google Shape;1344;p192"/>
          <p:cNvSpPr/>
          <p:nvPr/>
        </p:nvSpPr>
        <p:spPr>
          <a:xfrm>
            <a:off x="3394575" y="1025825"/>
            <a:ext cx="2348100" cy="23967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45" name="Google Shape;1345;p192"/>
          <p:cNvSpPr/>
          <p:nvPr/>
        </p:nvSpPr>
        <p:spPr>
          <a:xfrm>
            <a:off x="6044075" y="1025825"/>
            <a:ext cx="2642700" cy="1891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346" name="Google Shape;1346;p192"/>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Automated Backup Software</a:t>
            </a:r>
            <a:endParaRPr sz="2520">
              <a:latin typeface="Inter"/>
              <a:ea typeface="Inter"/>
              <a:cs typeface="Inter"/>
              <a:sym typeface="Inter"/>
            </a:endParaRPr>
          </a:p>
        </p:txBody>
      </p:sp>
      <p:sp>
        <p:nvSpPr>
          <p:cNvPr descr="detail_0" id="1347" name="Google Shape;1347;p192"/>
          <p:cNvSpPr txBox="1"/>
          <p:nvPr>
            <p:ph idx="1" type="body"/>
          </p:nvPr>
        </p:nvSpPr>
        <p:spPr>
          <a:xfrm>
            <a:off x="457225" y="3437275"/>
            <a:ext cx="26427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Minimize data loss risk with automated backups.</a:t>
            </a:r>
            <a:endParaRPr sz="1100"/>
          </a:p>
        </p:txBody>
      </p:sp>
      <p:sp>
        <p:nvSpPr>
          <p:cNvPr descr="header_0" id="1348" name="Google Shape;1348;p192"/>
          <p:cNvSpPr txBox="1"/>
          <p:nvPr>
            <p:ph idx="3" type="subTitle"/>
          </p:nvPr>
        </p:nvSpPr>
        <p:spPr>
          <a:xfrm>
            <a:off x="457225" y="3081350"/>
            <a:ext cx="26427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Safeguard Important Files</a:t>
            </a:r>
            <a:endParaRPr sz="1200">
              <a:latin typeface="Inter SemiBold"/>
              <a:ea typeface="Inter SemiBold"/>
              <a:cs typeface="Inter SemiBold"/>
              <a:sym typeface="Inter SemiBold"/>
            </a:endParaRPr>
          </a:p>
        </p:txBody>
      </p:sp>
      <p:pic>
        <p:nvPicPr>
          <p:cNvPr descr="0" id="1349" name="Google Shape;1349;p192"/>
          <p:cNvPicPr preferRelativeResize="0"/>
          <p:nvPr/>
        </p:nvPicPr>
        <p:blipFill rotWithShape="1">
          <a:blip r:embed="rId3">
            <a:alphaModFix/>
          </a:blip>
          <a:srcRect b="0" l="11767" r="11767" t="0"/>
          <a:stretch/>
        </p:blipFill>
        <p:spPr>
          <a:xfrm>
            <a:off x="457200" y="1025825"/>
            <a:ext cx="2642693" cy="2048201"/>
          </a:xfrm>
          <a:prstGeom prst="rect">
            <a:avLst/>
          </a:prstGeom>
          <a:noFill/>
          <a:ln>
            <a:noFill/>
          </a:ln>
        </p:spPr>
      </p:pic>
      <p:pic>
        <p:nvPicPr>
          <p:cNvPr descr="1" id="1350" name="Google Shape;1350;p192"/>
          <p:cNvPicPr preferRelativeResize="0"/>
          <p:nvPr/>
        </p:nvPicPr>
        <p:blipFill rotWithShape="1">
          <a:blip r:embed="rId4">
            <a:alphaModFix/>
          </a:blip>
          <a:srcRect b="0" l="11644" r="11644" t="0"/>
          <a:stretch/>
        </p:blipFill>
        <p:spPr>
          <a:xfrm>
            <a:off x="3397950" y="1025825"/>
            <a:ext cx="2348099" cy="2396799"/>
          </a:xfrm>
          <a:prstGeom prst="rect">
            <a:avLst/>
          </a:prstGeom>
          <a:noFill/>
          <a:ln>
            <a:noFill/>
          </a:ln>
        </p:spPr>
      </p:pic>
      <p:pic>
        <p:nvPicPr>
          <p:cNvPr descr="2" id="1351" name="Google Shape;1351;p192"/>
          <p:cNvPicPr preferRelativeResize="0"/>
          <p:nvPr/>
        </p:nvPicPr>
        <p:blipFill rotWithShape="1">
          <a:blip r:embed="rId5">
            <a:alphaModFix/>
          </a:blip>
          <a:srcRect b="0" l="11907" r="11907" t="0"/>
          <a:stretch/>
        </p:blipFill>
        <p:spPr>
          <a:xfrm>
            <a:off x="6044100" y="1025825"/>
            <a:ext cx="2642698" cy="1891725"/>
          </a:xfrm>
          <a:prstGeom prst="rect">
            <a:avLst/>
          </a:prstGeom>
          <a:noFill/>
          <a:ln>
            <a:noFill/>
          </a:ln>
        </p:spPr>
      </p:pic>
      <p:sp>
        <p:nvSpPr>
          <p:cNvPr descr="detail_1" id="1352" name="Google Shape;1352;p192"/>
          <p:cNvSpPr txBox="1"/>
          <p:nvPr>
            <p:ph idx="1" type="body"/>
          </p:nvPr>
        </p:nvSpPr>
        <p:spPr>
          <a:xfrm>
            <a:off x="3397900" y="3765275"/>
            <a:ext cx="24303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Ensure consistent and up-to-date data backups.</a:t>
            </a:r>
            <a:endParaRPr sz="1100"/>
          </a:p>
        </p:txBody>
      </p:sp>
      <p:sp>
        <p:nvSpPr>
          <p:cNvPr descr="header_1" id="1353" name="Google Shape;1353;p192"/>
          <p:cNvSpPr txBox="1"/>
          <p:nvPr>
            <p:ph idx="3" type="subTitle"/>
          </p:nvPr>
        </p:nvSpPr>
        <p:spPr>
          <a:xfrm>
            <a:off x="3397927" y="3429938"/>
            <a:ext cx="23481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Automate Backup Process</a:t>
            </a:r>
            <a:endParaRPr sz="1200">
              <a:latin typeface="Inter SemiBold"/>
              <a:ea typeface="Inter SemiBold"/>
              <a:cs typeface="Inter SemiBold"/>
              <a:sym typeface="Inter SemiBold"/>
            </a:endParaRPr>
          </a:p>
        </p:txBody>
      </p:sp>
      <p:sp>
        <p:nvSpPr>
          <p:cNvPr descr="detail_2" id="1354" name="Google Shape;1354;p192"/>
          <p:cNvSpPr txBox="1"/>
          <p:nvPr>
            <p:ph idx="1" type="body"/>
          </p:nvPr>
        </p:nvSpPr>
        <p:spPr>
          <a:xfrm>
            <a:off x="6044025" y="3322550"/>
            <a:ext cx="26427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Allows users to schedule backups without manual intervention.</a:t>
            </a:r>
            <a:endParaRPr sz="1100"/>
          </a:p>
        </p:txBody>
      </p:sp>
      <p:sp>
        <p:nvSpPr>
          <p:cNvPr descr="header_2" id="1355" name="Google Shape;1355;p192"/>
          <p:cNvSpPr txBox="1"/>
          <p:nvPr>
            <p:ph idx="3" type="subTitle"/>
          </p:nvPr>
        </p:nvSpPr>
        <p:spPr>
          <a:xfrm>
            <a:off x="6044050" y="2945750"/>
            <a:ext cx="2642700" cy="348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Schedule Regular Backups</a:t>
            </a:r>
            <a:endParaRPr sz="1200">
              <a:latin typeface="Inter SemiBold"/>
              <a:ea typeface="Inter SemiBold"/>
              <a:cs typeface="Inter SemiBold"/>
              <a:sym typeface="Inter SemiBold"/>
            </a:endParaRPr>
          </a:p>
        </p:txBody>
      </p:sp>
      <p:sp>
        <p:nvSpPr>
          <p:cNvPr id="1356" name="Google Shape;1356;p192"/>
          <p:cNvSpPr/>
          <p:nvPr/>
        </p:nvSpPr>
        <p:spPr>
          <a:xfrm>
            <a:off x="457228" y="3074025"/>
            <a:ext cx="26427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7" name="Google Shape;1357;p192"/>
          <p:cNvSpPr/>
          <p:nvPr/>
        </p:nvSpPr>
        <p:spPr>
          <a:xfrm>
            <a:off x="3397950" y="3425050"/>
            <a:ext cx="23481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192"/>
          <p:cNvSpPr/>
          <p:nvPr/>
        </p:nvSpPr>
        <p:spPr>
          <a:xfrm>
            <a:off x="6044075" y="2917550"/>
            <a:ext cx="2642700" cy="28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9" name="Google Shape;1359;p192"/>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60" name="Google Shape;1360;p192"/>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61" name="Google Shape;1361;p192"/>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62" name="Google Shape;1362;p192"/>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6" name="Shape 1366"/>
        <p:cNvGrpSpPr/>
        <p:nvPr/>
      </p:nvGrpSpPr>
      <p:grpSpPr>
        <a:xfrm>
          <a:off x="0" y="0"/>
          <a:ext cx="0" cy="0"/>
          <a:chOff x="0" y="0"/>
          <a:chExt cx="0" cy="0"/>
        </a:xfrm>
      </p:grpSpPr>
      <p:sp>
        <p:nvSpPr>
          <p:cNvPr descr="detail_2" id="1367" name="Google Shape;1367;p193"/>
          <p:cNvSpPr txBox="1"/>
          <p:nvPr>
            <p:ph idx="2" type="body"/>
          </p:nvPr>
        </p:nvSpPr>
        <p:spPr>
          <a:xfrm>
            <a:off x="1373975" y="3582596"/>
            <a:ext cx="5945700" cy="9861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NAS devices provide a secure backup solution for safeguarding data and ensuring accessibility across the network.</a:t>
            </a:r>
            <a:endParaRPr/>
          </a:p>
        </p:txBody>
      </p:sp>
      <p:sp>
        <p:nvSpPr>
          <p:cNvPr descr="detail_1" id="1368" name="Google Shape;1368;p193"/>
          <p:cNvSpPr txBox="1"/>
          <p:nvPr>
            <p:ph idx="1" type="body"/>
          </p:nvPr>
        </p:nvSpPr>
        <p:spPr>
          <a:xfrm>
            <a:off x="1373975" y="2361292"/>
            <a:ext cx="5945700" cy="986100"/>
          </a:xfrm>
          <a:prstGeom prst="rect">
            <a:avLst/>
          </a:prstGeom>
        </p:spPr>
        <p:txBody>
          <a:bodyPr anchorCtr="0" anchor="ctr" bIns="91425" lIns="91425" spcFirstLastPara="1" rIns="91425" wrap="square" tIns="91425">
            <a:noAutofit/>
          </a:bodyPr>
          <a:lstStyle/>
          <a:p>
            <a:pPr indent="0" lvl="0" marL="0" rtl="0" algn="l">
              <a:spcBef>
                <a:spcPts val="0"/>
              </a:spcBef>
              <a:spcAft>
                <a:spcPts val="1000"/>
              </a:spcAft>
              <a:buNone/>
            </a:pPr>
            <a:r>
              <a:rPr lang="en-GB"/>
              <a:t>They offer a convenient way to back up files from different computers and devices in one centralized location.</a:t>
            </a:r>
            <a:endParaRPr/>
          </a:p>
        </p:txBody>
      </p:sp>
      <p:sp>
        <p:nvSpPr>
          <p:cNvPr descr="detail_0" id="1369" name="Google Shape;1369;p193"/>
          <p:cNvSpPr txBox="1"/>
          <p:nvPr>
            <p:ph idx="3" type="body"/>
          </p:nvPr>
        </p:nvSpPr>
        <p:spPr>
          <a:xfrm>
            <a:off x="1373975" y="1140000"/>
            <a:ext cx="5945700" cy="9861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SzPts val="1018"/>
              <a:buNone/>
            </a:pPr>
            <a:r>
              <a:rPr lang="en-GB"/>
              <a:t>NAS devices create a centralized storage system accessible by multiple devices on a network.</a:t>
            </a:r>
            <a:endParaRPr sz="1400"/>
          </a:p>
        </p:txBody>
      </p:sp>
      <p:sp>
        <p:nvSpPr>
          <p:cNvPr descr="title" id="1370" name="Google Shape;1370;p193"/>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Deep Dive: NAS Devices</a:t>
            </a:r>
            <a:endParaRPr sz="2520">
              <a:latin typeface="Inter"/>
              <a:ea typeface="Inter"/>
              <a:cs typeface="Inter"/>
              <a:sym typeface="Inter"/>
            </a:endParaRPr>
          </a:p>
        </p:txBody>
      </p:sp>
      <p:sp>
        <p:nvSpPr>
          <p:cNvPr id="1371" name="Google Shape;1371;p193"/>
          <p:cNvSpPr/>
          <p:nvPr/>
        </p:nvSpPr>
        <p:spPr>
          <a:xfrm>
            <a:off x="740588" y="145215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2" name="Google Shape;1372;p193"/>
          <p:cNvSpPr/>
          <p:nvPr/>
        </p:nvSpPr>
        <p:spPr>
          <a:xfrm>
            <a:off x="740588" y="26793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3" name="Google Shape;1373;p193"/>
          <p:cNvSpPr/>
          <p:nvPr/>
        </p:nvSpPr>
        <p:spPr>
          <a:xfrm>
            <a:off x="740588" y="3894700"/>
            <a:ext cx="350044" cy="350044"/>
          </a:xfrm>
          <a:custGeom>
            <a:rect b="b" l="l" r="r" t="t"/>
            <a:pathLst>
              <a:path extrusionOk="0" h="190500" w="190500">
                <a:moveTo>
                  <a:pt x="182880" y="95250"/>
                </a:moveTo>
                <a:cubicBezTo>
                  <a:pt x="182880" y="143510"/>
                  <a:pt x="143510" y="182880"/>
                  <a:pt x="95250" y="182880"/>
                </a:cubicBezTo>
                <a:cubicBezTo>
                  <a:pt x="46990" y="182880"/>
                  <a:pt x="8255" y="143510"/>
                  <a:pt x="8255" y="95250"/>
                </a:cubicBezTo>
                <a:cubicBezTo>
                  <a:pt x="8255" y="46990"/>
                  <a:pt x="46990" y="8255"/>
                  <a:pt x="95250" y="8255"/>
                </a:cubicBezTo>
                <a:cubicBezTo>
                  <a:pt x="143510" y="8255"/>
                  <a:pt x="182880" y="46990"/>
                  <a:pt x="182880" y="95250"/>
                </a:cubicBezTo>
                <a:close/>
                <a:moveTo>
                  <a:pt x="95250" y="190500"/>
                </a:moveTo>
                <a:cubicBezTo>
                  <a:pt x="147955" y="190500"/>
                  <a:pt x="190500" y="147955"/>
                  <a:pt x="190500" y="95250"/>
                </a:cubicBezTo>
                <a:cubicBezTo>
                  <a:pt x="190500" y="42545"/>
                  <a:pt x="147955" y="0"/>
                  <a:pt x="95250" y="0"/>
                </a:cubicBezTo>
                <a:cubicBezTo>
                  <a:pt x="42545" y="0"/>
                  <a:pt x="0" y="42545"/>
                  <a:pt x="0" y="95250"/>
                </a:cubicBezTo>
                <a:cubicBezTo>
                  <a:pt x="0" y="147955"/>
                  <a:pt x="42545" y="190500"/>
                  <a:pt x="95250" y="190500"/>
                </a:cubicBezTo>
                <a:close/>
                <a:moveTo>
                  <a:pt x="137160" y="98425"/>
                </a:moveTo>
                <a:lnTo>
                  <a:pt x="141605" y="95250"/>
                </a:lnTo>
                <a:lnTo>
                  <a:pt x="137160" y="92075"/>
                </a:lnTo>
                <a:lnTo>
                  <a:pt x="73660" y="44450"/>
                </a:lnTo>
                <a:cubicBezTo>
                  <a:pt x="71755" y="43180"/>
                  <a:pt x="69850" y="43180"/>
                  <a:pt x="68580" y="45085"/>
                </a:cubicBezTo>
                <a:cubicBezTo>
                  <a:pt x="66675" y="46990"/>
                  <a:pt x="67310" y="49530"/>
                  <a:pt x="69215" y="50800"/>
                </a:cubicBezTo>
                <a:lnTo>
                  <a:pt x="128270" y="95250"/>
                </a:lnTo>
                <a:lnTo>
                  <a:pt x="69215" y="139700"/>
                </a:lnTo>
                <a:cubicBezTo>
                  <a:pt x="67310" y="140970"/>
                  <a:pt x="66675" y="143510"/>
                  <a:pt x="68580" y="145415"/>
                </a:cubicBezTo>
                <a:cubicBezTo>
                  <a:pt x="69850" y="147320"/>
                  <a:pt x="71755" y="147320"/>
                  <a:pt x="73660" y="14605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4" name="Google Shape;1374;p193"/>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75" name="Google Shape;1375;p193"/>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76" name="Google Shape;1376;p193"/>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77" name="Google Shape;1377;p193"/>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81" name="Shape 1381"/>
        <p:cNvGrpSpPr/>
        <p:nvPr/>
      </p:nvGrpSpPr>
      <p:grpSpPr>
        <a:xfrm>
          <a:off x="0" y="0"/>
          <a:ext cx="0" cy="0"/>
          <a:chOff x="0" y="0"/>
          <a:chExt cx="0" cy="0"/>
        </a:xfrm>
      </p:grpSpPr>
      <p:sp>
        <p:nvSpPr>
          <p:cNvPr descr="detail_1" id="1382" name="Google Shape;1382;p194"/>
          <p:cNvSpPr txBox="1"/>
          <p:nvPr>
            <p:ph idx="5" type="body"/>
          </p:nvPr>
        </p:nvSpPr>
        <p:spPr>
          <a:xfrm>
            <a:off x="32689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It includes all data, settings, applications, and the operating system in a single image file.</a:t>
            </a:r>
            <a:endParaRPr/>
          </a:p>
        </p:txBody>
      </p:sp>
      <p:sp>
        <p:nvSpPr>
          <p:cNvPr descr="detail_2" id="1383" name="Google Shape;1383;p194"/>
          <p:cNvSpPr txBox="1"/>
          <p:nvPr>
            <p:ph idx="6" type="body"/>
          </p:nvPr>
        </p:nvSpPr>
        <p:spPr>
          <a:xfrm>
            <a:off x="6048750" y="2727525"/>
            <a:ext cx="2606100" cy="1848000"/>
          </a:xfrm>
          <a:prstGeom prst="rect">
            <a:avLst/>
          </a:prstGeom>
        </p:spPr>
        <p:txBody>
          <a:bodyPr anchorCtr="0" anchor="t" bIns="91425" lIns="137150" spcFirstLastPara="1" rIns="137150" wrap="square" tIns="91425">
            <a:noAutofit/>
          </a:bodyPr>
          <a:lstStyle/>
          <a:p>
            <a:pPr indent="0" lvl="0" marL="0" rtl="0" algn="ctr">
              <a:spcBef>
                <a:spcPts val="0"/>
              </a:spcBef>
              <a:spcAft>
                <a:spcPts val="1000"/>
              </a:spcAft>
              <a:buNone/>
            </a:pPr>
            <a:r>
              <a:rPr lang="en-GB"/>
              <a:t>This method is crucial for system recovery in the event of hardware failure, data corruption, or system errors.</a:t>
            </a:r>
            <a:endParaRPr/>
          </a:p>
        </p:txBody>
      </p:sp>
      <p:sp>
        <p:nvSpPr>
          <p:cNvPr descr="title" id="1384" name="Google Shape;1384;p194"/>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Deep Dive: Disk Imaging Software</a:t>
            </a:r>
            <a:endParaRPr sz="2520">
              <a:latin typeface="Inter"/>
              <a:ea typeface="Inter"/>
              <a:cs typeface="Inter"/>
              <a:sym typeface="Inter"/>
            </a:endParaRPr>
          </a:p>
        </p:txBody>
      </p:sp>
      <p:sp>
        <p:nvSpPr>
          <p:cNvPr descr="detail_0" id="1385" name="Google Shape;1385;p194"/>
          <p:cNvSpPr txBox="1"/>
          <p:nvPr>
            <p:ph idx="4" type="body"/>
          </p:nvPr>
        </p:nvSpPr>
        <p:spPr>
          <a:xfrm>
            <a:off x="4891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Disk imaging software creates a complete copy of your hard drive for comprehensive backup purposes.</a:t>
            </a:r>
            <a:endParaRPr/>
          </a:p>
        </p:txBody>
      </p:sp>
      <p:sp>
        <p:nvSpPr>
          <p:cNvPr id="1386" name="Google Shape;1386;p194"/>
          <p:cNvSpPr txBox="1"/>
          <p:nvPr>
            <p:ph idx="1" type="subTitle"/>
          </p:nvPr>
        </p:nvSpPr>
        <p:spPr>
          <a:xfrm>
            <a:off x="68934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3</a:t>
            </a:r>
            <a:endParaRPr/>
          </a:p>
        </p:txBody>
      </p:sp>
      <p:sp>
        <p:nvSpPr>
          <p:cNvPr id="1387" name="Google Shape;1387;p194"/>
          <p:cNvSpPr txBox="1"/>
          <p:nvPr>
            <p:ph idx="2" type="subTitle"/>
          </p:nvPr>
        </p:nvSpPr>
        <p:spPr>
          <a:xfrm>
            <a:off x="41136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2</a:t>
            </a:r>
            <a:endParaRPr/>
          </a:p>
        </p:txBody>
      </p:sp>
      <p:sp>
        <p:nvSpPr>
          <p:cNvPr id="1388" name="Google Shape;1388;p194"/>
          <p:cNvSpPr txBox="1"/>
          <p:nvPr>
            <p:ph idx="3" type="subTitle"/>
          </p:nvPr>
        </p:nvSpPr>
        <p:spPr>
          <a:xfrm>
            <a:off x="13338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1</a:t>
            </a:r>
            <a:endParaRPr/>
          </a:p>
        </p:txBody>
      </p:sp>
      <p:sp>
        <p:nvSpPr>
          <p:cNvPr id="1389" name="Google Shape;1389;p194"/>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90" name="Google Shape;1390;p194"/>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91" name="Google Shape;1391;p194"/>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92" name="Google Shape;1392;p194"/>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6" name="Shape 1396"/>
        <p:cNvGrpSpPr/>
        <p:nvPr/>
      </p:nvGrpSpPr>
      <p:grpSpPr>
        <a:xfrm>
          <a:off x="0" y="0"/>
          <a:ext cx="0" cy="0"/>
          <a:chOff x="0" y="0"/>
          <a:chExt cx="0" cy="0"/>
        </a:xfrm>
      </p:grpSpPr>
      <p:sp>
        <p:nvSpPr>
          <p:cNvPr id="1397" name="Google Shape;1397;p195"/>
          <p:cNvSpPr/>
          <p:nvPr/>
        </p:nvSpPr>
        <p:spPr>
          <a:xfrm>
            <a:off x="690500" y="1127725"/>
            <a:ext cx="2048100" cy="2048100"/>
          </a:xfrm>
          <a:prstGeom prst="ellipse">
            <a:avLst/>
          </a:prstGeom>
          <a:solidFill>
            <a:srgbClr val="B5D6B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98" name="Google Shape;1398;p195"/>
          <p:cNvSpPr/>
          <p:nvPr/>
        </p:nvSpPr>
        <p:spPr>
          <a:xfrm>
            <a:off x="3548525" y="1127725"/>
            <a:ext cx="2048100" cy="2048100"/>
          </a:xfrm>
          <a:prstGeom prst="ellipse">
            <a:avLst/>
          </a:prstGeom>
          <a:solidFill>
            <a:srgbClr val="0254D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399" name="Google Shape;1399;p195"/>
          <p:cNvSpPr/>
          <p:nvPr/>
        </p:nvSpPr>
        <p:spPr>
          <a:xfrm>
            <a:off x="6406550" y="1127725"/>
            <a:ext cx="2048100" cy="20481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400" name="Google Shape;1400;p195"/>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Deep Dive: Online Backup Services</a:t>
            </a:r>
            <a:endParaRPr sz="2520">
              <a:latin typeface="Inter"/>
              <a:ea typeface="Inter"/>
              <a:cs typeface="Inter"/>
              <a:sym typeface="Inter"/>
            </a:endParaRPr>
          </a:p>
        </p:txBody>
      </p:sp>
      <p:sp>
        <p:nvSpPr>
          <p:cNvPr descr="detail_0" id="1401" name="Google Shape;1401;p195"/>
          <p:cNvSpPr txBox="1"/>
          <p:nvPr>
            <p:ph idx="1" type="body"/>
          </p:nvPr>
        </p:nvSpPr>
        <p:spPr>
          <a:xfrm>
            <a:off x="457250" y="3629550"/>
            <a:ext cx="2514600" cy="1099200"/>
          </a:xfrm>
          <a:prstGeom prst="rect">
            <a:avLst/>
          </a:prstGeom>
        </p:spPr>
        <p:txBody>
          <a:bodyPr anchorCtr="0" anchor="t" bIns="91425" lIns="91425" spcFirstLastPara="1" rIns="91425" wrap="square" tIns="91425">
            <a:noAutofit/>
          </a:bodyPr>
          <a:lstStyle/>
          <a:p>
            <a:pPr indent="0" lvl="0" marL="0" rtl="0" algn="ctr">
              <a:spcBef>
                <a:spcPts val="0"/>
              </a:spcBef>
              <a:spcAft>
                <a:spcPts val="1000"/>
              </a:spcAft>
              <a:buNone/>
            </a:pPr>
            <a:r>
              <a:rPr lang="en-GB" sz="1100"/>
              <a:t>Google Drive, Dropbox, and other cloud storage solutions.</a:t>
            </a:r>
            <a:endParaRPr sz="1100"/>
          </a:p>
        </p:txBody>
      </p:sp>
      <p:sp>
        <p:nvSpPr>
          <p:cNvPr descr="header_0" id="1402" name="Google Shape;1402;p195"/>
          <p:cNvSpPr txBox="1"/>
          <p:nvPr>
            <p:ph idx="3" type="subTitle"/>
          </p:nvPr>
        </p:nvSpPr>
        <p:spPr>
          <a:xfrm>
            <a:off x="456688" y="3285825"/>
            <a:ext cx="2514600" cy="348600"/>
          </a:xfrm>
          <a:prstGeom prst="rect">
            <a:avLst/>
          </a:prstGeom>
        </p:spPr>
        <p:txBody>
          <a:bodyPr anchorCtr="0" anchor="b" bIns="91425" lIns="91425" spcFirstLastPara="1" rIns="91425" wrap="square" tIns="91425">
            <a:noAutofit/>
          </a:bodyPr>
          <a:lstStyle/>
          <a:p>
            <a:pPr indent="0" lvl="0" marL="0" rtl="0" algn="ctr">
              <a:lnSpc>
                <a:spcPct val="100000"/>
              </a:lnSpc>
              <a:spcBef>
                <a:spcPts val="0"/>
              </a:spcBef>
              <a:spcAft>
                <a:spcPts val="1200"/>
              </a:spcAft>
              <a:buNone/>
            </a:pPr>
            <a:r>
              <a:rPr lang="en-GB" sz="1200">
                <a:latin typeface="Inter SemiBold"/>
                <a:ea typeface="Inter SemiBold"/>
                <a:cs typeface="Inter SemiBold"/>
                <a:sym typeface="Inter SemiBold"/>
              </a:rPr>
              <a:t>Examples</a:t>
            </a:r>
            <a:endParaRPr sz="1200">
              <a:latin typeface="Inter SemiBold"/>
              <a:ea typeface="Inter SemiBold"/>
              <a:cs typeface="Inter SemiBold"/>
              <a:sym typeface="Inter SemiBold"/>
            </a:endParaRPr>
          </a:p>
        </p:txBody>
      </p:sp>
      <p:sp>
        <p:nvSpPr>
          <p:cNvPr descr="detail_1" id="1403" name="Google Shape;1403;p195"/>
          <p:cNvSpPr txBox="1"/>
          <p:nvPr>
            <p:ph idx="1" type="body"/>
          </p:nvPr>
        </p:nvSpPr>
        <p:spPr>
          <a:xfrm>
            <a:off x="3315263" y="3629550"/>
            <a:ext cx="2514600" cy="1099200"/>
          </a:xfrm>
          <a:prstGeom prst="rect">
            <a:avLst/>
          </a:prstGeom>
        </p:spPr>
        <p:txBody>
          <a:bodyPr anchorCtr="0" anchor="t" bIns="91425" lIns="91425" spcFirstLastPara="1" rIns="91425" wrap="square" tIns="91425">
            <a:noAutofit/>
          </a:bodyPr>
          <a:lstStyle/>
          <a:p>
            <a:pPr indent="0" lvl="0" marL="0" rtl="0" algn="ctr">
              <a:spcBef>
                <a:spcPts val="0"/>
              </a:spcBef>
              <a:spcAft>
                <a:spcPts val="1000"/>
              </a:spcAft>
              <a:buNone/>
            </a:pPr>
            <a:r>
              <a:rPr lang="en-GB" sz="1100"/>
              <a:t>Secure storage and encryption to protect files from unauthorized access.</a:t>
            </a:r>
            <a:endParaRPr sz="1100"/>
          </a:p>
        </p:txBody>
      </p:sp>
      <p:sp>
        <p:nvSpPr>
          <p:cNvPr descr="header_1" id="1404" name="Google Shape;1404;p195"/>
          <p:cNvSpPr txBox="1"/>
          <p:nvPr>
            <p:ph idx="3" type="subTitle"/>
          </p:nvPr>
        </p:nvSpPr>
        <p:spPr>
          <a:xfrm>
            <a:off x="3314700" y="3285825"/>
            <a:ext cx="2514600" cy="348600"/>
          </a:xfrm>
          <a:prstGeom prst="rect">
            <a:avLst/>
          </a:prstGeom>
        </p:spPr>
        <p:txBody>
          <a:bodyPr anchorCtr="0" anchor="b" bIns="91425" lIns="91425" spcFirstLastPara="1" rIns="91425" wrap="square" tIns="91425">
            <a:noAutofit/>
          </a:bodyPr>
          <a:lstStyle/>
          <a:p>
            <a:pPr indent="0" lvl="0" marL="0" rtl="0" algn="ctr">
              <a:lnSpc>
                <a:spcPct val="100000"/>
              </a:lnSpc>
              <a:spcBef>
                <a:spcPts val="0"/>
              </a:spcBef>
              <a:spcAft>
                <a:spcPts val="1200"/>
              </a:spcAft>
              <a:buNone/>
            </a:pPr>
            <a:r>
              <a:rPr lang="en-GB" sz="1200">
                <a:latin typeface="Inter SemiBold"/>
                <a:ea typeface="Inter SemiBold"/>
                <a:cs typeface="Inter SemiBold"/>
                <a:sym typeface="Inter SemiBold"/>
              </a:rPr>
              <a:t>Security Features</a:t>
            </a:r>
            <a:endParaRPr sz="1200">
              <a:latin typeface="Inter SemiBold"/>
              <a:ea typeface="Inter SemiBold"/>
              <a:cs typeface="Inter SemiBold"/>
              <a:sym typeface="Inter SemiBold"/>
            </a:endParaRPr>
          </a:p>
        </p:txBody>
      </p:sp>
      <p:sp>
        <p:nvSpPr>
          <p:cNvPr descr="detail_2" id="1405" name="Google Shape;1405;p195"/>
          <p:cNvSpPr txBox="1"/>
          <p:nvPr>
            <p:ph idx="1" type="body"/>
          </p:nvPr>
        </p:nvSpPr>
        <p:spPr>
          <a:xfrm>
            <a:off x="6173275" y="3629550"/>
            <a:ext cx="2514600" cy="1099200"/>
          </a:xfrm>
          <a:prstGeom prst="rect">
            <a:avLst/>
          </a:prstGeom>
        </p:spPr>
        <p:txBody>
          <a:bodyPr anchorCtr="0" anchor="t" bIns="91425" lIns="91425" spcFirstLastPara="1" rIns="91425" wrap="square" tIns="91425">
            <a:noAutofit/>
          </a:bodyPr>
          <a:lstStyle/>
          <a:p>
            <a:pPr indent="0" lvl="0" marL="0" rtl="0" algn="ctr">
              <a:spcBef>
                <a:spcPts val="0"/>
              </a:spcBef>
              <a:spcAft>
                <a:spcPts val="1000"/>
              </a:spcAft>
              <a:buNone/>
            </a:pPr>
            <a:r>
              <a:rPr lang="en-GB" sz="1100"/>
              <a:t>Offers a convenient way to back up data over the internet.</a:t>
            </a:r>
            <a:endParaRPr sz="1100"/>
          </a:p>
        </p:txBody>
      </p:sp>
      <p:sp>
        <p:nvSpPr>
          <p:cNvPr descr="header_2" id="1406" name="Google Shape;1406;p195"/>
          <p:cNvSpPr txBox="1"/>
          <p:nvPr>
            <p:ph idx="3" type="subTitle"/>
          </p:nvPr>
        </p:nvSpPr>
        <p:spPr>
          <a:xfrm>
            <a:off x="6172713" y="3285825"/>
            <a:ext cx="2514600" cy="348600"/>
          </a:xfrm>
          <a:prstGeom prst="rect">
            <a:avLst/>
          </a:prstGeom>
        </p:spPr>
        <p:txBody>
          <a:bodyPr anchorCtr="0" anchor="b" bIns="91425" lIns="91425" spcFirstLastPara="1" rIns="91425" wrap="square" tIns="91425">
            <a:noAutofit/>
          </a:bodyPr>
          <a:lstStyle/>
          <a:p>
            <a:pPr indent="0" lvl="0" marL="0" rtl="0" algn="ctr">
              <a:lnSpc>
                <a:spcPct val="100000"/>
              </a:lnSpc>
              <a:spcBef>
                <a:spcPts val="0"/>
              </a:spcBef>
              <a:spcAft>
                <a:spcPts val="1200"/>
              </a:spcAft>
              <a:buNone/>
            </a:pPr>
            <a:r>
              <a:rPr lang="en-GB" sz="1200">
                <a:latin typeface="Inter SemiBold"/>
                <a:ea typeface="Inter SemiBold"/>
                <a:cs typeface="Inter SemiBold"/>
                <a:sym typeface="Inter SemiBold"/>
              </a:rPr>
              <a:t>Convenience</a:t>
            </a:r>
            <a:endParaRPr sz="1200">
              <a:latin typeface="Inter SemiBold"/>
              <a:ea typeface="Inter SemiBold"/>
              <a:cs typeface="Inter SemiBold"/>
              <a:sym typeface="Inter SemiBold"/>
            </a:endParaRPr>
          </a:p>
        </p:txBody>
      </p:sp>
      <p:pic>
        <p:nvPicPr>
          <p:cNvPr descr="0" id="1407" name="Google Shape;1407;p195"/>
          <p:cNvPicPr preferRelativeResize="0"/>
          <p:nvPr/>
        </p:nvPicPr>
        <p:blipFill rotWithShape="1">
          <a:blip r:embed="rId3">
            <a:alphaModFix/>
          </a:blip>
          <a:srcRect b="12495" l="0" r="0" t="12502"/>
          <a:stretch/>
        </p:blipFill>
        <p:spPr>
          <a:xfrm>
            <a:off x="690500" y="1127725"/>
            <a:ext cx="2048100" cy="2048100"/>
          </a:xfrm>
          <a:prstGeom prst="ellipse">
            <a:avLst/>
          </a:prstGeom>
          <a:noFill/>
          <a:ln>
            <a:noFill/>
          </a:ln>
        </p:spPr>
      </p:pic>
      <p:pic>
        <p:nvPicPr>
          <p:cNvPr descr="1" id="1408" name="Google Shape;1408;p195"/>
          <p:cNvPicPr preferRelativeResize="0"/>
          <p:nvPr/>
        </p:nvPicPr>
        <p:blipFill rotWithShape="1">
          <a:blip r:embed="rId4">
            <a:alphaModFix/>
          </a:blip>
          <a:srcRect b="16626" l="0" r="0" t="16626"/>
          <a:stretch/>
        </p:blipFill>
        <p:spPr>
          <a:xfrm>
            <a:off x="3548525" y="1127725"/>
            <a:ext cx="2048100" cy="2048100"/>
          </a:xfrm>
          <a:prstGeom prst="ellipse">
            <a:avLst/>
          </a:prstGeom>
          <a:noFill/>
          <a:ln>
            <a:noFill/>
          </a:ln>
        </p:spPr>
      </p:pic>
      <p:pic>
        <p:nvPicPr>
          <p:cNvPr descr="2" id="1409" name="Google Shape;1409;p195"/>
          <p:cNvPicPr preferRelativeResize="0"/>
          <p:nvPr/>
        </p:nvPicPr>
        <p:blipFill rotWithShape="1">
          <a:blip r:embed="rId5">
            <a:alphaModFix/>
          </a:blip>
          <a:srcRect b="16675" l="0" r="0" t="16675"/>
          <a:stretch/>
        </p:blipFill>
        <p:spPr>
          <a:xfrm>
            <a:off x="6406550" y="1127725"/>
            <a:ext cx="2048100" cy="2048100"/>
          </a:xfrm>
          <a:prstGeom prst="ellipse">
            <a:avLst/>
          </a:prstGeom>
          <a:noFill/>
          <a:ln>
            <a:noFill/>
          </a:ln>
        </p:spPr>
      </p:pic>
      <p:sp>
        <p:nvSpPr>
          <p:cNvPr id="1410" name="Google Shape;1410;p195"/>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11" name="Google Shape;1411;p195"/>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12" name="Google Shape;1412;p195"/>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13" name="Google Shape;1413;p195"/>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7" name="Shape 1417"/>
        <p:cNvGrpSpPr/>
        <p:nvPr/>
      </p:nvGrpSpPr>
      <p:grpSpPr>
        <a:xfrm>
          <a:off x="0" y="0"/>
          <a:ext cx="0" cy="0"/>
          <a:chOff x="0" y="0"/>
          <a:chExt cx="0" cy="0"/>
        </a:xfrm>
      </p:grpSpPr>
      <p:sp>
        <p:nvSpPr>
          <p:cNvPr descr="detail_3" id="1418" name="Google Shape;1418;p196"/>
          <p:cNvSpPr txBox="1"/>
          <p:nvPr>
            <p:ph idx="3" type="body"/>
          </p:nvPr>
        </p:nvSpPr>
        <p:spPr>
          <a:xfrm>
            <a:off x="640200" y="2988250"/>
            <a:ext cx="2410800" cy="1142400"/>
          </a:xfrm>
          <a:prstGeom prst="rect">
            <a:avLst/>
          </a:prstGeom>
        </p:spPr>
        <p:txBody>
          <a:bodyPr anchorCtr="0" anchor="t" bIns="91425" lIns="137150" spcFirstLastPara="1" rIns="91425" wrap="square" tIns="0">
            <a:noAutofit/>
          </a:bodyPr>
          <a:lstStyle/>
          <a:p>
            <a:pPr indent="0" lvl="0" marL="0" rtl="0" algn="l">
              <a:lnSpc>
                <a:spcPct val="105000"/>
              </a:lnSpc>
              <a:spcBef>
                <a:spcPts val="0"/>
              </a:spcBef>
              <a:spcAft>
                <a:spcPts val="1000"/>
              </a:spcAft>
              <a:buNone/>
            </a:pPr>
            <a:r>
              <a:rPr lang="en-GB"/>
              <a:t>Periodically test your backup files to ensure that they can be successfully restored in case of a data loss event.</a:t>
            </a:r>
            <a:endParaRPr/>
          </a:p>
        </p:txBody>
      </p:sp>
      <p:sp>
        <p:nvSpPr>
          <p:cNvPr descr="detail_1" id="1419" name="Google Shape;1419;p196"/>
          <p:cNvSpPr txBox="1"/>
          <p:nvPr>
            <p:ph idx="2" type="body"/>
          </p:nvPr>
        </p:nvSpPr>
        <p:spPr>
          <a:xfrm>
            <a:off x="3508413" y="1372950"/>
            <a:ext cx="2411100" cy="1142700"/>
          </a:xfrm>
          <a:prstGeom prst="rect">
            <a:avLst/>
          </a:prstGeom>
        </p:spPr>
        <p:txBody>
          <a:bodyPr anchorCtr="0" anchor="t" bIns="91425" lIns="137150" spcFirstLastPara="1" rIns="91425" wrap="square" tIns="0">
            <a:noAutofit/>
          </a:bodyPr>
          <a:lstStyle/>
          <a:p>
            <a:pPr indent="0" lvl="0" marL="0" rtl="0" algn="l">
              <a:lnSpc>
                <a:spcPct val="105000"/>
              </a:lnSpc>
              <a:spcBef>
                <a:spcPts val="0"/>
              </a:spcBef>
              <a:spcAft>
                <a:spcPts val="1000"/>
              </a:spcAft>
              <a:buNone/>
            </a:pPr>
            <a:r>
              <a:rPr lang="en-GB"/>
              <a:t>Create multiple copies of your important files and store them in different locations to reduce the risk of data loss.</a:t>
            </a:r>
            <a:endParaRPr/>
          </a:p>
        </p:txBody>
      </p:sp>
      <p:sp>
        <p:nvSpPr>
          <p:cNvPr descr="title" id="1420" name="Google Shape;1420;p196"/>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Best Practices for Backing Up</a:t>
            </a:r>
            <a:endParaRPr sz="2520">
              <a:latin typeface="Inter"/>
              <a:ea typeface="Inter"/>
              <a:cs typeface="Inter"/>
              <a:sym typeface="Inter"/>
            </a:endParaRPr>
          </a:p>
        </p:txBody>
      </p:sp>
      <p:sp>
        <p:nvSpPr>
          <p:cNvPr descr="detail_0" id="1421" name="Google Shape;1421;p196"/>
          <p:cNvSpPr txBox="1"/>
          <p:nvPr>
            <p:ph idx="1" type="body"/>
          </p:nvPr>
        </p:nvSpPr>
        <p:spPr>
          <a:xfrm>
            <a:off x="643302" y="1372950"/>
            <a:ext cx="2410800" cy="1142700"/>
          </a:xfrm>
          <a:prstGeom prst="rect">
            <a:avLst/>
          </a:prstGeom>
          <a:noFill/>
          <a:ln>
            <a:noFill/>
          </a:ln>
        </p:spPr>
        <p:txBody>
          <a:bodyPr anchorCtr="0" anchor="t" bIns="91425" lIns="137150" spcFirstLastPara="1" rIns="91425" wrap="square" tIns="0">
            <a:noAutofit/>
          </a:bodyPr>
          <a:lstStyle/>
          <a:p>
            <a:pPr indent="0" lvl="0" marL="0" rtl="0" algn="l">
              <a:lnSpc>
                <a:spcPct val="105000"/>
              </a:lnSpc>
              <a:spcBef>
                <a:spcPts val="0"/>
              </a:spcBef>
              <a:spcAft>
                <a:spcPts val="1000"/>
              </a:spcAft>
              <a:buSzPts val="1018"/>
              <a:buNone/>
            </a:pPr>
            <a:r>
              <a:rPr lang="en-GB"/>
              <a:t>Set up a regular schedule for backing up your files to ensure that your data is always up to date.</a:t>
            </a:r>
            <a:endParaRPr/>
          </a:p>
        </p:txBody>
      </p:sp>
      <p:sp>
        <p:nvSpPr>
          <p:cNvPr descr="detail_4" id="1422" name="Google Shape;1422;p196"/>
          <p:cNvSpPr txBox="1"/>
          <p:nvPr>
            <p:ph idx="3" type="body"/>
          </p:nvPr>
        </p:nvSpPr>
        <p:spPr>
          <a:xfrm>
            <a:off x="3508413" y="2988250"/>
            <a:ext cx="2414400" cy="1142400"/>
          </a:xfrm>
          <a:prstGeom prst="rect">
            <a:avLst/>
          </a:prstGeom>
        </p:spPr>
        <p:txBody>
          <a:bodyPr anchorCtr="0" anchor="t" bIns="91425" lIns="137150" spcFirstLastPara="1" rIns="91425" wrap="square" tIns="0">
            <a:noAutofit/>
          </a:bodyPr>
          <a:lstStyle/>
          <a:p>
            <a:pPr indent="0" lvl="0" marL="0" rtl="0" algn="l">
              <a:lnSpc>
                <a:spcPct val="105000"/>
              </a:lnSpc>
              <a:spcBef>
                <a:spcPts val="0"/>
              </a:spcBef>
              <a:spcAft>
                <a:spcPts val="1000"/>
              </a:spcAft>
              <a:buNone/>
            </a:pPr>
            <a:r>
              <a:rPr lang="en-GB"/>
              <a:t>Safeguard your important files by following these best practices.</a:t>
            </a:r>
            <a:endParaRPr/>
          </a:p>
        </p:txBody>
      </p:sp>
      <p:sp>
        <p:nvSpPr>
          <p:cNvPr id="1423" name="Google Shape;1423;p196"/>
          <p:cNvSpPr/>
          <p:nvPr/>
        </p:nvSpPr>
        <p:spPr>
          <a:xfrm>
            <a:off x="457200" y="1372950"/>
            <a:ext cx="183000" cy="183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3"/>
              </a:solidFill>
              <a:latin typeface="Inter"/>
              <a:ea typeface="Inter"/>
              <a:cs typeface="Inter"/>
              <a:sym typeface="Inter"/>
            </a:endParaRPr>
          </a:p>
        </p:txBody>
      </p:sp>
      <p:sp>
        <p:nvSpPr>
          <p:cNvPr descr="detail_2" id="1424" name="Google Shape;1424;p196"/>
          <p:cNvSpPr txBox="1"/>
          <p:nvPr>
            <p:ph idx="2" type="body"/>
          </p:nvPr>
        </p:nvSpPr>
        <p:spPr>
          <a:xfrm>
            <a:off x="6272499" y="1372950"/>
            <a:ext cx="2411100" cy="1142700"/>
          </a:xfrm>
          <a:prstGeom prst="rect">
            <a:avLst/>
          </a:prstGeom>
        </p:spPr>
        <p:txBody>
          <a:bodyPr anchorCtr="0" anchor="t" bIns="91425" lIns="137150" spcFirstLastPara="1" rIns="91425" wrap="square" tIns="0">
            <a:noAutofit/>
          </a:bodyPr>
          <a:lstStyle/>
          <a:p>
            <a:pPr indent="0" lvl="0" marL="0" rtl="0" algn="l">
              <a:lnSpc>
                <a:spcPct val="105000"/>
              </a:lnSpc>
              <a:spcBef>
                <a:spcPts val="0"/>
              </a:spcBef>
              <a:spcAft>
                <a:spcPts val="1000"/>
              </a:spcAft>
              <a:buNone/>
            </a:pPr>
            <a:r>
              <a:rPr lang="en-GB"/>
              <a:t>If you're storing sensitive or confidential information, use encryption to protect your files from unauthorized access.</a:t>
            </a:r>
            <a:endParaRPr/>
          </a:p>
        </p:txBody>
      </p:sp>
      <p:sp>
        <p:nvSpPr>
          <p:cNvPr descr="detail_5" id="1425" name="Google Shape;1425;p196"/>
          <p:cNvSpPr txBox="1"/>
          <p:nvPr>
            <p:ph idx="3" type="body"/>
          </p:nvPr>
        </p:nvSpPr>
        <p:spPr>
          <a:xfrm>
            <a:off x="6272499" y="2988250"/>
            <a:ext cx="2414400" cy="1142400"/>
          </a:xfrm>
          <a:prstGeom prst="rect">
            <a:avLst/>
          </a:prstGeom>
        </p:spPr>
        <p:txBody>
          <a:bodyPr anchorCtr="0" anchor="t" bIns="91425" lIns="137150" spcFirstLastPara="1" rIns="91425" wrap="square" tIns="0">
            <a:noAutofit/>
          </a:bodyPr>
          <a:lstStyle/>
          <a:p>
            <a:pPr indent="0" lvl="0" marL="0" rtl="0" algn="l">
              <a:lnSpc>
                <a:spcPct val="105000"/>
              </a:lnSpc>
              <a:spcBef>
                <a:spcPts val="0"/>
              </a:spcBef>
              <a:spcAft>
                <a:spcPts val="1000"/>
              </a:spcAft>
              <a:buNone/>
            </a:pPr>
            <a:r>
              <a:rPr lang="en-GB"/>
              <a:t>Implementing a reliable backup strategy can minimize the impact of unexpected data loss incidents.</a:t>
            </a:r>
            <a:endParaRPr/>
          </a:p>
        </p:txBody>
      </p:sp>
      <p:sp>
        <p:nvSpPr>
          <p:cNvPr id="1426" name="Google Shape;1426;p196"/>
          <p:cNvSpPr/>
          <p:nvPr/>
        </p:nvSpPr>
        <p:spPr>
          <a:xfrm>
            <a:off x="3325425" y="1372950"/>
            <a:ext cx="183000" cy="183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3"/>
              </a:solidFill>
              <a:latin typeface="Inter"/>
              <a:ea typeface="Inter"/>
              <a:cs typeface="Inter"/>
              <a:sym typeface="Inter"/>
            </a:endParaRPr>
          </a:p>
        </p:txBody>
      </p:sp>
      <p:sp>
        <p:nvSpPr>
          <p:cNvPr id="1427" name="Google Shape;1427;p196"/>
          <p:cNvSpPr/>
          <p:nvPr/>
        </p:nvSpPr>
        <p:spPr>
          <a:xfrm>
            <a:off x="6089500" y="1379075"/>
            <a:ext cx="183000" cy="1830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3"/>
              </a:solidFill>
              <a:latin typeface="Inter"/>
              <a:ea typeface="Inter"/>
              <a:cs typeface="Inter"/>
              <a:sym typeface="Inter"/>
            </a:endParaRPr>
          </a:p>
        </p:txBody>
      </p:sp>
      <p:sp>
        <p:nvSpPr>
          <p:cNvPr id="1428" name="Google Shape;1428;p196"/>
          <p:cNvSpPr/>
          <p:nvPr/>
        </p:nvSpPr>
        <p:spPr>
          <a:xfrm>
            <a:off x="6089500" y="2994375"/>
            <a:ext cx="183000" cy="1830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4"/>
              </a:solidFill>
              <a:latin typeface="Inter"/>
              <a:ea typeface="Inter"/>
              <a:cs typeface="Inter"/>
              <a:sym typeface="Inter"/>
            </a:endParaRPr>
          </a:p>
        </p:txBody>
      </p:sp>
      <p:sp>
        <p:nvSpPr>
          <p:cNvPr id="1429" name="Google Shape;1429;p196"/>
          <p:cNvSpPr/>
          <p:nvPr/>
        </p:nvSpPr>
        <p:spPr>
          <a:xfrm>
            <a:off x="3325425" y="2988250"/>
            <a:ext cx="183000" cy="1830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4"/>
              </a:solidFill>
              <a:latin typeface="Inter"/>
              <a:ea typeface="Inter"/>
              <a:cs typeface="Inter"/>
              <a:sym typeface="Inter"/>
            </a:endParaRPr>
          </a:p>
        </p:txBody>
      </p:sp>
      <p:sp>
        <p:nvSpPr>
          <p:cNvPr id="1430" name="Google Shape;1430;p196"/>
          <p:cNvSpPr/>
          <p:nvPr/>
        </p:nvSpPr>
        <p:spPr>
          <a:xfrm>
            <a:off x="457200" y="2988250"/>
            <a:ext cx="183000" cy="1830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4"/>
              </a:solidFill>
              <a:latin typeface="Inter"/>
              <a:ea typeface="Inter"/>
              <a:cs typeface="Inter"/>
              <a:sym typeface="Inter"/>
            </a:endParaRPr>
          </a:p>
        </p:txBody>
      </p:sp>
      <p:sp>
        <p:nvSpPr>
          <p:cNvPr id="1431" name="Google Shape;1431;p196"/>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32" name="Google Shape;1432;p196"/>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33" name="Google Shape;1433;p196"/>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34" name="Google Shape;1434;p196"/>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
        <p:nvSpPr>
          <p:cNvPr id="1435" name="Google Shape;1435;p196"/>
          <p:cNvSpPr/>
          <p:nvPr/>
        </p:nvSpPr>
        <p:spPr>
          <a:xfrm>
            <a:off x="152400" y="15240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36" name="Google Shape;1436;p196"/>
          <p:cNvSpPr/>
          <p:nvPr/>
        </p:nvSpPr>
        <p:spPr>
          <a:xfrm rot="10800000">
            <a:off x="5812025" y="4009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37" name="Google Shape;1437;p196"/>
          <p:cNvSpPr txBox="1"/>
          <p:nvPr/>
        </p:nvSpPr>
        <p:spPr>
          <a:xfrm>
            <a:off x="6062950" y="3553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38" name="Google Shape;1438;p196"/>
          <p:cNvSpPr txBox="1"/>
          <p:nvPr/>
        </p:nvSpPr>
        <p:spPr>
          <a:xfrm>
            <a:off x="152400" y="754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442" name="Shape 1442"/>
        <p:cNvGrpSpPr/>
        <p:nvPr/>
      </p:nvGrpSpPr>
      <p:grpSpPr>
        <a:xfrm>
          <a:off x="0" y="0"/>
          <a:ext cx="0" cy="0"/>
          <a:chOff x="0" y="0"/>
          <a:chExt cx="0" cy="0"/>
        </a:xfrm>
      </p:grpSpPr>
      <p:sp>
        <p:nvSpPr>
          <p:cNvPr descr="detail_0" id="1443" name="Google Shape;1443;p197"/>
          <p:cNvSpPr txBox="1"/>
          <p:nvPr>
            <p:ph idx="1" type="body"/>
          </p:nvPr>
        </p:nvSpPr>
        <p:spPr>
          <a:xfrm>
            <a:off x="457225" y="1589847"/>
            <a:ext cx="3982200" cy="1256700"/>
          </a:xfrm>
          <a:prstGeom prst="rect">
            <a:avLst/>
          </a:prstGeom>
          <a:noFill/>
          <a:ln>
            <a:noFill/>
          </a:ln>
        </p:spPr>
        <p:txBody>
          <a:bodyPr anchorCtr="0" anchor="t" bIns="91425" lIns="137150" spcFirstLastPara="1" rIns="137150" wrap="square" tIns="91425">
            <a:noAutofit/>
          </a:bodyPr>
          <a:lstStyle/>
          <a:p>
            <a:pPr indent="0" lvl="0" marL="0" rtl="0" algn="l">
              <a:lnSpc>
                <a:spcPct val="105000"/>
              </a:lnSpc>
              <a:spcBef>
                <a:spcPts val="0"/>
              </a:spcBef>
              <a:spcAft>
                <a:spcPts val="1000"/>
              </a:spcAft>
              <a:buSzPts val="1018"/>
              <a:buNone/>
            </a:pPr>
            <a:r>
              <a:rPr lang="en-GB"/>
              <a:t>Establish a consistent schedule for backups, using automated solutions for timely and hassle-free data protection.</a:t>
            </a:r>
            <a:endParaRPr sz="1200"/>
          </a:p>
        </p:txBody>
      </p:sp>
      <p:sp>
        <p:nvSpPr>
          <p:cNvPr descr="header_0" id="1444" name="Google Shape;1444;p197"/>
          <p:cNvSpPr txBox="1"/>
          <p:nvPr>
            <p:ph idx="3" type="subTitle"/>
          </p:nvPr>
        </p:nvSpPr>
        <p:spPr>
          <a:xfrm>
            <a:off x="457225" y="1141300"/>
            <a:ext cx="3982200" cy="448500"/>
          </a:xfrm>
          <a:prstGeom prst="rect">
            <a:avLst/>
          </a:prstGeom>
          <a:noFill/>
          <a:ln>
            <a:noFill/>
          </a:ln>
        </p:spPr>
        <p:txBody>
          <a:bodyPr anchorCtr="0" anchor="ctr" bIns="91425" lIns="137150" spcFirstLastPara="1" rIns="137150" wrap="square" tIns="91425">
            <a:noAutofit/>
          </a:bodyPr>
          <a:lstStyle/>
          <a:p>
            <a:pPr indent="0" lvl="0" marL="0" rtl="0" algn="l">
              <a:lnSpc>
                <a:spcPct val="100000"/>
              </a:lnSpc>
              <a:spcBef>
                <a:spcPts val="0"/>
              </a:spcBef>
              <a:spcAft>
                <a:spcPts val="0"/>
              </a:spcAft>
              <a:buSzPts val="1100"/>
              <a:buNone/>
            </a:pPr>
            <a:r>
              <a:rPr lang="en-GB">
                <a:latin typeface="Inter SemiBold"/>
                <a:ea typeface="Inter SemiBold"/>
                <a:cs typeface="Inter SemiBold"/>
                <a:sym typeface="Inter SemiBold"/>
              </a:rPr>
              <a:t>Set Up a Regular Backup Schedule</a:t>
            </a:r>
            <a:endParaRPr sz="1200">
              <a:latin typeface="Inter SemiBold"/>
              <a:ea typeface="Inter SemiBold"/>
              <a:cs typeface="Inter SemiBold"/>
              <a:sym typeface="Inter SemiBold"/>
            </a:endParaRPr>
          </a:p>
        </p:txBody>
      </p:sp>
      <p:sp>
        <p:nvSpPr>
          <p:cNvPr descr="header_1" id="1445" name="Google Shape;1445;p197"/>
          <p:cNvSpPr txBox="1"/>
          <p:nvPr>
            <p:ph idx="4" type="subTitle"/>
          </p:nvPr>
        </p:nvSpPr>
        <p:spPr>
          <a:xfrm>
            <a:off x="4704451" y="1141300"/>
            <a:ext cx="3982200" cy="448500"/>
          </a:xfrm>
          <a:prstGeom prst="rect">
            <a:avLst/>
          </a:prstGeom>
          <a:noFill/>
          <a:ln>
            <a:noFill/>
          </a:ln>
        </p:spPr>
        <p:txBody>
          <a:bodyPr anchorCtr="0" anchor="ctr" bIns="91425" lIns="137150" spcFirstLastPara="1" rIns="137150" wrap="square" tIns="91425">
            <a:noAutofit/>
          </a:bodyPr>
          <a:lstStyle/>
          <a:p>
            <a:pPr indent="0" lvl="0" marL="0" rtl="0" algn="l">
              <a:lnSpc>
                <a:spcPct val="100000"/>
              </a:lnSpc>
              <a:spcBef>
                <a:spcPts val="0"/>
              </a:spcBef>
              <a:spcAft>
                <a:spcPts val="0"/>
              </a:spcAft>
              <a:buSzPts val="1100"/>
              <a:buNone/>
            </a:pPr>
            <a:r>
              <a:rPr lang="en-GB">
                <a:latin typeface="Inter SemiBold"/>
                <a:ea typeface="Inter SemiBold"/>
                <a:cs typeface="Inter SemiBold"/>
                <a:sym typeface="Inter SemiBold"/>
              </a:rPr>
              <a:t>Identify Important Data</a:t>
            </a:r>
            <a:endParaRPr sz="1200">
              <a:latin typeface="Inter SemiBold"/>
              <a:ea typeface="Inter SemiBold"/>
              <a:cs typeface="Inter SemiBold"/>
              <a:sym typeface="Inter SemiBold"/>
            </a:endParaRPr>
          </a:p>
        </p:txBody>
      </p:sp>
      <p:sp>
        <p:nvSpPr>
          <p:cNvPr descr="title" id="1446" name="Google Shape;1446;p197"/>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Plan Your Backup</a:t>
            </a:r>
            <a:endParaRPr sz="2520">
              <a:latin typeface="Inter"/>
              <a:ea typeface="Inter"/>
              <a:cs typeface="Inter"/>
              <a:sym typeface="Inter"/>
            </a:endParaRPr>
          </a:p>
        </p:txBody>
      </p:sp>
      <p:sp>
        <p:nvSpPr>
          <p:cNvPr descr="detail_1" id="1447" name="Google Shape;1447;p197"/>
          <p:cNvSpPr txBox="1"/>
          <p:nvPr>
            <p:ph idx="2" type="body"/>
          </p:nvPr>
        </p:nvSpPr>
        <p:spPr>
          <a:xfrm>
            <a:off x="4704575" y="1589800"/>
            <a:ext cx="3982200" cy="1256700"/>
          </a:xfrm>
          <a:prstGeom prst="rect">
            <a:avLst/>
          </a:prstGeom>
        </p:spPr>
        <p:txBody>
          <a:bodyPr anchorCtr="0" anchor="t" bIns="91425" lIns="137150" spcFirstLastPara="1" rIns="137150" wrap="square" tIns="91425">
            <a:noAutofit/>
          </a:bodyPr>
          <a:lstStyle/>
          <a:p>
            <a:pPr indent="0" lvl="0" marL="0" rtl="0" algn="l">
              <a:spcBef>
                <a:spcPts val="0"/>
              </a:spcBef>
              <a:spcAft>
                <a:spcPts val="1000"/>
              </a:spcAft>
              <a:buNone/>
            </a:pPr>
            <a:r>
              <a:rPr lang="en-GB"/>
              <a:t>Take stock of critical data such as documents, photos, work files, and financial records to prioritize for backup.</a:t>
            </a:r>
            <a:endParaRPr/>
          </a:p>
        </p:txBody>
      </p:sp>
      <p:sp>
        <p:nvSpPr>
          <p:cNvPr descr="detail_2" id="1448" name="Google Shape;1448;p197"/>
          <p:cNvSpPr txBox="1"/>
          <p:nvPr>
            <p:ph idx="5" type="body"/>
          </p:nvPr>
        </p:nvSpPr>
        <p:spPr>
          <a:xfrm>
            <a:off x="457225" y="3418672"/>
            <a:ext cx="3982200" cy="1256700"/>
          </a:xfrm>
          <a:prstGeom prst="rect">
            <a:avLst/>
          </a:prstGeom>
        </p:spPr>
        <p:txBody>
          <a:bodyPr anchorCtr="0" anchor="t" bIns="91425" lIns="137150" spcFirstLastPara="1" rIns="137150" wrap="square" tIns="91425">
            <a:noAutofit/>
          </a:bodyPr>
          <a:lstStyle/>
          <a:p>
            <a:pPr indent="0" lvl="0" marL="0" rtl="0" algn="l">
              <a:spcBef>
                <a:spcPts val="0"/>
              </a:spcBef>
              <a:spcAft>
                <a:spcPts val="1000"/>
              </a:spcAft>
              <a:buNone/>
            </a:pPr>
            <a:r>
              <a:rPr lang="en-GB"/>
              <a:t>Select suitable backup methods like cloud storage, external drives, or automated software based on your data storage needs and preferences.</a:t>
            </a:r>
            <a:endParaRPr/>
          </a:p>
        </p:txBody>
      </p:sp>
      <p:sp>
        <p:nvSpPr>
          <p:cNvPr descr="detail_3" id="1449" name="Google Shape;1449;p197"/>
          <p:cNvSpPr txBox="1"/>
          <p:nvPr>
            <p:ph idx="6" type="body"/>
          </p:nvPr>
        </p:nvSpPr>
        <p:spPr>
          <a:xfrm>
            <a:off x="4704575" y="3418625"/>
            <a:ext cx="3982200" cy="1256700"/>
          </a:xfrm>
          <a:prstGeom prst="rect">
            <a:avLst/>
          </a:prstGeom>
        </p:spPr>
        <p:txBody>
          <a:bodyPr anchorCtr="0" anchor="t" bIns="91425" lIns="137150" spcFirstLastPara="1" rIns="137150" wrap="square" tIns="91425">
            <a:noAutofit/>
          </a:bodyPr>
          <a:lstStyle/>
          <a:p>
            <a:pPr indent="0" lvl="0" marL="0" rtl="0" algn="l">
              <a:spcBef>
                <a:spcPts val="0"/>
              </a:spcBef>
              <a:spcAft>
                <a:spcPts val="1000"/>
              </a:spcAft>
              <a:buNone/>
            </a:pPr>
            <a:r>
              <a:rPr lang="en-GB"/>
              <a:t>Create multiple backup copies stored in different locations to mitigate the risk of data loss due to hardware failure or other unforeseen events.</a:t>
            </a:r>
            <a:endParaRPr/>
          </a:p>
        </p:txBody>
      </p:sp>
      <p:sp>
        <p:nvSpPr>
          <p:cNvPr descr="header_2" id="1450" name="Google Shape;1450;p197"/>
          <p:cNvSpPr txBox="1"/>
          <p:nvPr>
            <p:ph idx="7" type="subTitle"/>
          </p:nvPr>
        </p:nvSpPr>
        <p:spPr>
          <a:xfrm>
            <a:off x="457225" y="2970125"/>
            <a:ext cx="3982200" cy="448500"/>
          </a:xfrm>
          <a:prstGeom prst="rect">
            <a:avLst/>
          </a:prstGeom>
        </p:spPr>
        <p:txBody>
          <a:bodyPr anchorCtr="0" anchor="ctr" bIns="91425" lIns="137150" spcFirstLastPara="1" rIns="137150" wrap="square" tIns="91425">
            <a:noAutofit/>
          </a:bodyPr>
          <a:lstStyle/>
          <a:p>
            <a:pPr indent="0" lvl="0" marL="0" rtl="0" algn="l">
              <a:spcBef>
                <a:spcPts val="0"/>
              </a:spcBef>
              <a:spcAft>
                <a:spcPts val="1000"/>
              </a:spcAft>
              <a:buNone/>
            </a:pPr>
            <a:r>
              <a:rPr lang="en-GB">
                <a:latin typeface="Inter SemiBold"/>
                <a:ea typeface="Inter SemiBold"/>
                <a:cs typeface="Inter SemiBold"/>
                <a:sym typeface="Inter SemiBold"/>
              </a:rPr>
              <a:t>Choose Backup Methods</a:t>
            </a:r>
            <a:endParaRPr>
              <a:latin typeface="Inter SemiBold"/>
              <a:ea typeface="Inter SemiBold"/>
              <a:cs typeface="Inter SemiBold"/>
              <a:sym typeface="Inter SemiBold"/>
            </a:endParaRPr>
          </a:p>
        </p:txBody>
      </p:sp>
      <p:sp>
        <p:nvSpPr>
          <p:cNvPr descr="header_3" id="1451" name="Google Shape;1451;p197"/>
          <p:cNvSpPr txBox="1"/>
          <p:nvPr>
            <p:ph idx="8" type="subTitle"/>
          </p:nvPr>
        </p:nvSpPr>
        <p:spPr>
          <a:xfrm>
            <a:off x="4704451" y="2970125"/>
            <a:ext cx="3982200" cy="448500"/>
          </a:xfrm>
          <a:prstGeom prst="rect">
            <a:avLst/>
          </a:prstGeom>
        </p:spPr>
        <p:txBody>
          <a:bodyPr anchorCtr="0" anchor="ctr" bIns="91425" lIns="137150" spcFirstLastPara="1" rIns="137150" wrap="square" tIns="91425">
            <a:noAutofit/>
          </a:bodyPr>
          <a:lstStyle/>
          <a:p>
            <a:pPr indent="0" lvl="0" marL="0" rtl="0" algn="l">
              <a:spcBef>
                <a:spcPts val="0"/>
              </a:spcBef>
              <a:spcAft>
                <a:spcPts val="1000"/>
              </a:spcAft>
              <a:buNone/>
            </a:pPr>
            <a:r>
              <a:rPr lang="en-GB">
                <a:latin typeface="Inter SemiBold"/>
                <a:ea typeface="Inter SemiBold"/>
                <a:cs typeface="Inter SemiBold"/>
                <a:sym typeface="Inter SemiBold"/>
              </a:rPr>
              <a:t>Implement Redundancy</a:t>
            </a:r>
            <a:endParaRPr>
              <a:latin typeface="Inter SemiBold"/>
              <a:ea typeface="Inter SemiBold"/>
              <a:cs typeface="Inter SemiBold"/>
              <a:sym typeface="Inter SemiBold"/>
            </a:endParaRPr>
          </a:p>
        </p:txBody>
      </p:sp>
      <p:sp>
        <p:nvSpPr>
          <p:cNvPr id="1452" name="Google Shape;1452;p197"/>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53" name="Google Shape;1453;p197"/>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54" name="Google Shape;1454;p197"/>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55" name="Google Shape;1455;p197"/>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9" name="Shape 1459"/>
        <p:cNvGrpSpPr/>
        <p:nvPr/>
      </p:nvGrpSpPr>
      <p:grpSpPr>
        <a:xfrm>
          <a:off x="0" y="0"/>
          <a:ext cx="0" cy="0"/>
          <a:chOff x="0" y="0"/>
          <a:chExt cx="0" cy="0"/>
        </a:xfrm>
      </p:grpSpPr>
      <p:sp>
        <p:nvSpPr>
          <p:cNvPr id="1460" name="Google Shape;1460;p198"/>
          <p:cNvSpPr/>
          <p:nvPr/>
        </p:nvSpPr>
        <p:spPr>
          <a:xfrm>
            <a:off x="457200" y="1102050"/>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461" name="Google Shape;1461;p198"/>
          <p:cNvSpPr/>
          <p:nvPr/>
        </p:nvSpPr>
        <p:spPr>
          <a:xfrm>
            <a:off x="4572000" y="1102038"/>
            <a:ext cx="3971100" cy="2170800"/>
          </a:xfrm>
          <a:prstGeom prst="rect">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462" name="Google Shape;1462;p198"/>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Encrypting Sensitive Data</a:t>
            </a:r>
            <a:endParaRPr sz="2520">
              <a:latin typeface="Inter"/>
              <a:ea typeface="Inter"/>
              <a:cs typeface="Inter"/>
              <a:sym typeface="Inter"/>
            </a:endParaRPr>
          </a:p>
        </p:txBody>
      </p:sp>
      <p:sp>
        <p:nvSpPr>
          <p:cNvPr descr="detail_0" id="1463" name="Google Shape;1463;p198"/>
          <p:cNvSpPr txBox="1"/>
          <p:nvPr>
            <p:ph idx="1" type="body"/>
          </p:nvPr>
        </p:nvSpPr>
        <p:spPr>
          <a:xfrm>
            <a:off x="457200" y="3770025"/>
            <a:ext cx="3971100" cy="1099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Before backing up, encrypt any sensitive or confidential data to enhance security measures. Encryption adds an extra layer of protection, ensuring that your data remains secure even if accessed by unauthorized users. Implementing encryption safeguards your data from potential breaches and unauthorized access.</a:t>
            </a:r>
            <a:endParaRPr sz="1100"/>
          </a:p>
        </p:txBody>
      </p:sp>
      <p:sp>
        <p:nvSpPr>
          <p:cNvPr descr="detail_1" id="1464" name="Google Shape;1464;p198"/>
          <p:cNvSpPr txBox="1"/>
          <p:nvPr>
            <p:ph idx="2" type="body"/>
          </p:nvPr>
        </p:nvSpPr>
        <p:spPr>
          <a:xfrm>
            <a:off x="4572000" y="3770025"/>
            <a:ext cx="4004400" cy="10992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sz="1100"/>
              <a:t>Use encryption software or tools to secure your sensitive files before backing them up. Choose strong encryption algorithms and secure methods to protect your data effectively. Regularly update your encryption methods to stay ahead of potential security threats.</a:t>
            </a:r>
            <a:endParaRPr sz="1100"/>
          </a:p>
        </p:txBody>
      </p:sp>
      <p:sp>
        <p:nvSpPr>
          <p:cNvPr descr="header_0" id="1465" name="Google Shape;1465;p198"/>
          <p:cNvSpPr txBox="1"/>
          <p:nvPr>
            <p:ph idx="3" type="subTitle"/>
          </p:nvPr>
        </p:nvSpPr>
        <p:spPr>
          <a:xfrm>
            <a:off x="4572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Data Encryption Process</a:t>
            </a:r>
            <a:endParaRPr sz="1200">
              <a:solidFill>
                <a:schemeClr val="accent1"/>
              </a:solidFill>
              <a:latin typeface="Inter SemiBold"/>
              <a:ea typeface="Inter SemiBold"/>
              <a:cs typeface="Inter SemiBold"/>
              <a:sym typeface="Inter SemiBold"/>
            </a:endParaRPr>
          </a:p>
        </p:txBody>
      </p:sp>
      <p:sp>
        <p:nvSpPr>
          <p:cNvPr descr="header_1" id="1466" name="Google Shape;1466;p198"/>
          <p:cNvSpPr txBox="1"/>
          <p:nvPr>
            <p:ph idx="4" type="subTitle"/>
          </p:nvPr>
        </p:nvSpPr>
        <p:spPr>
          <a:xfrm>
            <a:off x="4572000" y="3357150"/>
            <a:ext cx="3971100" cy="3486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solidFill>
                  <a:schemeClr val="accent1"/>
                </a:solidFill>
                <a:latin typeface="Inter SemiBold"/>
                <a:ea typeface="Inter SemiBold"/>
                <a:cs typeface="Inter SemiBold"/>
                <a:sym typeface="Inter SemiBold"/>
              </a:rPr>
              <a:t>Importance of Encryption</a:t>
            </a:r>
            <a:endParaRPr sz="1200">
              <a:solidFill>
                <a:schemeClr val="accent1"/>
              </a:solidFill>
              <a:latin typeface="Inter SemiBold"/>
              <a:ea typeface="Inter SemiBold"/>
              <a:cs typeface="Inter SemiBold"/>
              <a:sym typeface="Inter SemiBold"/>
            </a:endParaRPr>
          </a:p>
        </p:txBody>
      </p:sp>
      <p:pic>
        <p:nvPicPr>
          <p:cNvPr descr="0" id="1467" name="Google Shape;1467;p198"/>
          <p:cNvPicPr preferRelativeResize="0"/>
          <p:nvPr/>
        </p:nvPicPr>
        <p:blipFill rotWithShape="1">
          <a:blip r:embed="rId3">
            <a:alphaModFix/>
          </a:blip>
          <a:srcRect b="31784" l="0" r="0" t="31781"/>
          <a:stretch/>
        </p:blipFill>
        <p:spPr>
          <a:xfrm>
            <a:off x="457200" y="1102025"/>
            <a:ext cx="3971174" cy="2170813"/>
          </a:xfrm>
          <a:prstGeom prst="rect">
            <a:avLst/>
          </a:prstGeom>
          <a:noFill/>
          <a:ln>
            <a:noFill/>
          </a:ln>
        </p:spPr>
      </p:pic>
      <p:pic>
        <p:nvPicPr>
          <p:cNvPr descr="1" id="1468" name="Google Shape;1468;p198"/>
          <p:cNvPicPr preferRelativeResize="0"/>
          <p:nvPr/>
        </p:nvPicPr>
        <p:blipFill rotWithShape="1">
          <a:blip r:embed="rId4">
            <a:alphaModFix/>
          </a:blip>
          <a:srcRect b="31758" l="0" r="0" t="31754"/>
          <a:stretch/>
        </p:blipFill>
        <p:spPr>
          <a:xfrm>
            <a:off x="4571990" y="1102037"/>
            <a:ext cx="3971176" cy="2170813"/>
          </a:xfrm>
          <a:prstGeom prst="rect">
            <a:avLst/>
          </a:prstGeom>
          <a:noFill/>
          <a:ln>
            <a:noFill/>
          </a:ln>
        </p:spPr>
      </p:pic>
      <p:sp>
        <p:nvSpPr>
          <p:cNvPr id="1469" name="Google Shape;1469;p198"/>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70" name="Google Shape;1470;p198"/>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71" name="Google Shape;1471;p198"/>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72" name="Google Shape;1472;p198"/>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6" name="Shape 1476"/>
        <p:cNvGrpSpPr/>
        <p:nvPr/>
      </p:nvGrpSpPr>
      <p:grpSpPr>
        <a:xfrm>
          <a:off x="0" y="0"/>
          <a:ext cx="0" cy="0"/>
          <a:chOff x="0" y="0"/>
          <a:chExt cx="0" cy="0"/>
        </a:xfrm>
      </p:grpSpPr>
      <p:sp>
        <p:nvSpPr>
          <p:cNvPr descr="detail_2" id="1477" name="Google Shape;1477;p199"/>
          <p:cNvSpPr txBox="1"/>
          <p:nvPr>
            <p:ph idx="3" type="body"/>
          </p:nvPr>
        </p:nvSpPr>
        <p:spPr>
          <a:xfrm>
            <a:off x="4592635" y="1607925"/>
            <a:ext cx="2026500" cy="2182200"/>
          </a:xfrm>
          <a:prstGeom prst="rect">
            <a:avLst/>
          </a:prstGeom>
        </p:spPr>
        <p:txBody>
          <a:bodyPr anchorCtr="0" anchor="t" bIns="91425" lIns="137150" spcFirstLastPara="1" rIns="91425" wrap="square" tIns="91425">
            <a:noAutofit/>
          </a:bodyPr>
          <a:lstStyle/>
          <a:p>
            <a:pPr indent="0" lvl="0" marL="0" rtl="0" algn="l">
              <a:lnSpc>
                <a:spcPct val="105000"/>
              </a:lnSpc>
              <a:spcBef>
                <a:spcPts val="0"/>
              </a:spcBef>
              <a:spcAft>
                <a:spcPts val="1000"/>
              </a:spcAft>
              <a:buNone/>
            </a:pPr>
            <a:r>
              <a:rPr lang="en-GB"/>
              <a:t>Add new files or folders to backup routine as necessary to include relevant data.</a:t>
            </a:r>
            <a:endParaRPr/>
          </a:p>
        </p:txBody>
      </p:sp>
      <p:sp>
        <p:nvSpPr>
          <p:cNvPr descr="detail_1" id="1478" name="Google Shape;1478;p199"/>
          <p:cNvSpPr txBox="1"/>
          <p:nvPr>
            <p:ph idx="2" type="body"/>
          </p:nvPr>
        </p:nvSpPr>
        <p:spPr>
          <a:xfrm>
            <a:off x="2524917" y="1607925"/>
            <a:ext cx="2026500" cy="2182200"/>
          </a:xfrm>
          <a:prstGeom prst="rect">
            <a:avLst/>
          </a:prstGeom>
        </p:spPr>
        <p:txBody>
          <a:bodyPr anchorCtr="0" anchor="t" bIns="91425" lIns="137150" spcFirstLastPara="1" rIns="91425" wrap="square" tIns="91425">
            <a:noAutofit/>
          </a:bodyPr>
          <a:lstStyle/>
          <a:p>
            <a:pPr indent="0" lvl="0" marL="0" rtl="0" algn="l">
              <a:lnSpc>
                <a:spcPct val="105000"/>
              </a:lnSpc>
              <a:spcBef>
                <a:spcPts val="0"/>
              </a:spcBef>
              <a:spcAft>
                <a:spcPts val="1000"/>
              </a:spcAft>
              <a:buNone/>
            </a:pPr>
            <a:r>
              <a:rPr lang="en-GB"/>
              <a:t>Update backup schedules to reflect any changes in data importance or frequency of updates.</a:t>
            </a:r>
            <a:endParaRPr/>
          </a:p>
        </p:txBody>
      </p:sp>
      <p:sp>
        <p:nvSpPr>
          <p:cNvPr descr="title" id="1479" name="Google Shape;1479;p199"/>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Reviewing and Updating Your Backup Strategy</a:t>
            </a:r>
            <a:endParaRPr sz="2520">
              <a:latin typeface="Inter"/>
              <a:ea typeface="Inter"/>
              <a:cs typeface="Inter"/>
              <a:sym typeface="Inter"/>
            </a:endParaRPr>
          </a:p>
        </p:txBody>
      </p:sp>
      <p:sp>
        <p:nvSpPr>
          <p:cNvPr descr="detail_0" id="1480" name="Google Shape;1480;p199"/>
          <p:cNvSpPr txBox="1"/>
          <p:nvPr>
            <p:ph idx="1" type="body"/>
          </p:nvPr>
        </p:nvSpPr>
        <p:spPr>
          <a:xfrm>
            <a:off x="457200" y="1607925"/>
            <a:ext cx="2026500" cy="2182200"/>
          </a:xfrm>
          <a:prstGeom prst="rect">
            <a:avLst/>
          </a:prstGeom>
          <a:noFill/>
          <a:ln>
            <a:noFill/>
          </a:ln>
        </p:spPr>
        <p:txBody>
          <a:bodyPr anchorCtr="0" anchor="t" bIns="91425" lIns="137150" spcFirstLastPara="1" rIns="91425" wrap="square" tIns="91425">
            <a:noAutofit/>
          </a:bodyPr>
          <a:lstStyle/>
          <a:p>
            <a:pPr indent="0" lvl="0" marL="0" rtl="0" algn="l">
              <a:lnSpc>
                <a:spcPct val="105000"/>
              </a:lnSpc>
              <a:spcBef>
                <a:spcPts val="0"/>
              </a:spcBef>
              <a:spcAft>
                <a:spcPts val="1000"/>
              </a:spcAft>
              <a:buSzPts val="1018"/>
              <a:buNone/>
            </a:pPr>
            <a:r>
              <a:rPr lang="en-GB"/>
              <a:t>Regularly review backup strategy to adapt to changing needs and technologies.</a:t>
            </a:r>
            <a:endParaRPr/>
          </a:p>
        </p:txBody>
      </p:sp>
      <p:cxnSp>
        <p:nvCxnSpPr>
          <p:cNvPr id="1481" name="Google Shape;1481;p199"/>
          <p:cNvCxnSpPr/>
          <p:nvPr/>
        </p:nvCxnSpPr>
        <p:spPr>
          <a:xfrm>
            <a:off x="457200" y="1599075"/>
            <a:ext cx="0" cy="2199900"/>
          </a:xfrm>
          <a:prstGeom prst="straightConnector1">
            <a:avLst/>
          </a:prstGeom>
          <a:noFill/>
          <a:ln cap="flat" cmpd="sng" w="38100">
            <a:solidFill>
              <a:schemeClr val="accent1"/>
            </a:solidFill>
            <a:prstDash val="solid"/>
            <a:round/>
            <a:headEnd len="med" w="med" type="none"/>
            <a:tailEnd len="med" w="med" type="none"/>
          </a:ln>
        </p:spPr>
      </p:cxnSp>
      <p:cxnSp>
        <p:nvCxnSpPr>
          <p:cNvPr id="1482" name="Google Shape;1482;p199"/>
          <p:cNvCxnSpPr/>
          <p:nvPr/>
        </p:nvCxnSpPr>
        <p:spPr>
          <a:xfrm>
            <a:off x="2524917" y="1599075"/>
            <a:ext cx="0" cy="2199900"/>
          </a:xfrm>
          <a:prstGeom prst="straightConnector1">
            <a:avLst/>
          </a:prstGeom>
          <a:noFill/>
          <a:ln cap="flat" cmpd="sng" w="38100">
            <a:solidFill>
              <a:schemeClr val="accent1"/>
            </a:solidFill>
            <a:prstDash val="solid"/>
            <a:round/>
            <a:headEnd len="med" w="med" type="none"/>
            <a:tailEnd len="med" w="med" type="none"/>
          </a:ln>
        </p:spPr>
      </p:cxnSp>
      <p:cxnSp>
        <p:nvCxnSpPr>
          <p:cNvPr id="1483" name="Google Shape;1483;p199"/>
          <p:cNvCxnSpPr/>
          <p:nvPr/>
        </p:nvCxnSpPr>
        <p:spPr>
          <a:xfrm>
            <a:off x="4592635" y="1599075"/>
            <a:ext cx="0" cy="2199900"/>
          </a:xfrm>
          <a:prstGeom prst="straightConnector1">
            <a:avLst/>
          </a:prstGeom>
          <a:noFill/>
          <a:ln cap="flat" cmpd="sng" w="38100">
            <a:solidFill>
              <a:schemeClr val="accent1"/>
            </a:solidFill>
            <a:prstDash val="solid"/>
            <a:round/>
            <a:headEnd len="med" w="med" type="none"/>
            <a:tailEnd len="med" w="med" type="none"/>
          </a:ln>
        </p:spPr>
      </p:cxnSp>
      <p:sp>
        <p:nvSpPr>
          <p:cNvPr descr="detail_3" id="1484" name="Google Shape;1484;p199"/>
          <p:cNvSpPr txBox="1"/>
          <p:nvPr>
            <p:ph idx="3" type="body"/>
          </p:nvPr>
        </p:nvSpPr>
        <p:spPr>
          <a:xfrm>
            <a:off x="6660348" y="1607925"/>
            <a:ext cx="2026500" cy="2182200"/>
          </a:xfrm>
          <a:prstGeom prst="rect">
            <a:avLst/>
          </a:prstGeom>
        </p:spPr>
        <p:txBody>
          <a:bodyPr anchorCtr="0" anchor="t" bIns="91425" lIns="137150" spcFirstLastPara="1" rIns="91425" wrap="square" tIns="91425">
            <a:noAutofit/>
          </a:bodyPr>
          <a:lstStyle/>
          <a:p>
            <a:pPr indent="0" lvl="0" marL="0" rtl="0" algn="l">
              <a:lnSpc>
                <a:spcPct val="105000"/>
              </a:lnSpc>
              <a:spcBef>
                <a:spcPts val="0"/>
              </a:spcBef>
              <a:spcAft>
                <a:spcPts val="1000"/>
              </a:spcAft>
              <a:buNone/>
            </a:pPr>
            <a:r>
              <a:rPr lang="en-GB"/>
              <a:t>Test restore procedures periodically to confirm backups are working correctly and can be successfully restored.</a:t>
            </a:r>
            <a:endParaRPr/>
          </a:p>
        </p:txBody>
      </p:sp>
      <p:cxnSp>
        <p:nvCxnSpPr>
          <p:cNvPr id="1485" name="Google Shape;1485;p199"/>
          <p:cNvCxnSpPr/>
          <p:nvPr/>
        </p:nvCxnSpPr>
        <p:spPr>
          <a:xfrm>
            <a:off x="6660348" y="1599075"/>
            <a:ext cx="0" cy="2199900"/>
          </a:xfrm>
          <a:prstGeom prst="straightConnector1">
            <a:avLst/>
          </a:prstGeom>
          <a:noFill/>
          <a:ln cap="flat" cmpd="sng" w="38100">
            <a:solidFill>
              <a:schemeClr val="accent1"/>
            </a:solidFill>
            <a:prstDash val="solid"/>
            <a:round/>
            <a:headEnd len="med" w="med" type="none"/>
            <a:tailEnd len="med" w="med" type="none"/>
          </a:ln>
        </p:spPr>
      </p:cxnSp>
      <p:sp>
        <p:nvSpPr>
          <p:cNvPr id="1486" name="Google Shape;1486;p199"/>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87" name="Google Shape;1487;p199"/>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488" name="Google Shape;1488;p199"/>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489" name="Google Shape;1489;p199"/>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3" name="Shape 1493"/>
        <p:cNvGrpSpPr/>
        <p:nvPr/>
      </p:nvGrpSpPr>
      <p:grpSpPr>
        <a:xfrm>
          <a:off x="0" y="0"/>
          <a:ext cx="0" cy="0"/>
          <a:chOff x="0" y="0"/>
          <a:chExt cx="0" cy="0"/>
        </a:xfrm>
      </p:grpSpPr>
      <p:sp>
        <p:nvSpPr>
          <p:cNvPr descr="detail_2" id="1494" name="Google Shape;1494;p200"/>
          <p:cNvSpPr txBox="1"/>
          <p:nvPr>
            <p:ph idx="6" type="body"/>
          </p:nvPr>
        </p:nvSpPr>
        <p:spPr>
          <a:xfrm>
            <a:off x="60168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Back up your files now.</a:t>
            </a:r>
            <a:endParaRPr/>
          </a:p>
        </p:txBody>
      </p:sp>
      <p:sp>
        <p:nvSpPr>
          <p:cNvPr descr="detail_1" id="1495" name="Google Shape;1495;p200"/>
          <p:cNvSpPr txBox="1"/>
          <p:nvPr>
            <p:ph idx="5" type="body"/>
          </p:nvPr>
        </p:nvSpPr>
        <p:spPr>
          <a:xfrm>
            <a:off x="32370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Choose a backup method from one of the above options, free software, cloud, or external drive.</a:t>
            </a:r>
            <a:endParaRPr/>
          </a:p>
        </p:txBody>
      </p:sp>
      <p:sp>
        <p:nvSpPr>
          <p:cNvPr descr="detail_0" id="1496" name="Google Shape;1496;p200"/>
          <p:cNvSpPr txBox="1"/>
          <p:nvPr>
            <p:ph idx="4" type="body"/>
          </p:nvPr>
        </p:nvSpPr>
        <p:spPr>
          <a:xfrm>
            <a:off x="457200" y="2215125"/>
            <a:ext cx="2606100" cy="15750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1000"/>
              </a:spcAft>
              <a:buSzPts val="1018"/>
              <a:buNone/>
            </a:pPr>
            <a:r>
              <a:rPr lang="en-GB"/>
              <a:t>Go through all the places you have your files stored and decide which files you want to keep.</a:t>
            </a:r>
            <a:endParaRPr sz="1400"/>
          </a:p>
        </p:txBody>
      </p:sp>
      <p:sp>
        <p:nvSpPr>
          <p:cNvPr descr="title" id="1497" name="Google Shape;1497;p200"/>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Day 1 Action List</a:t>
            </a:r>
            <a:endParaRPr sz="2520">
              <a:latin typeface="Inter"/>
              <a:ea typeface="Inter"/>
              <a:cs typeface="Inter"/>
              <a:sym typeface="Inter"/>
            </a:endParaRPr>
          </a:p>
        </p:txBody>
      </p:sp>
      <p:sp>
        <p:nvSpPr>
          <p:cNvPr id="1498" name="Google Shape;1498;p200"/>
          <p:cNvSpPr txBox="1"/>
          <p:nvPr>
            <p:ph idx="1" type="subTitle"/>
          </p:nvPr>
        </p:nvSpPr>
        <p:spPr>
          <a:xfrm>
            <a:off x="32369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02</a:t>
            </a:r>
            <a:endParaRPr sz="2700">
              <a:solidFill>
                <a:schemeClr val="accent2"/>
              </a:solidFill>
            </a:endParaRPr>
          </a:p>
        </p:txBody>
      </p:sp>
      <p:sp>
        <p:nvSpPr>
          <p:cNvPr id="1499" name="Google Shape;1499;p200"/>
          <p:cNvSpPr txBox="1"/>
          <p:nvPr>
            <p:ph idx="2" type="subTitle"/>
          </p:nvPr>
        </p:nvSpPr>
        <p:spPr>
          <a:xfrm>
            <a:off x="60167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03</a:t>
            </a:r>
            <a:endParaRPr sz="2700">
              <a:solidFill>
                <a:schemeClr val="accent2"/>
              </a:solidFill>
            </a:endParaRPr>
          </a:p>
        </p:txBody>
      </p:sp>
      <p:sp>
        <p:nvSpPr>
          <p:cNvPr id="1500" name="Google Shape;1500;p200"/>
          <p:cNvSpPr txBox="1"/>
          <p:nvPr>
            <p:ph idx="3" type="subTitle"/>
          </p:nvPr>
        </p:nvSpPr>
        <p:spPr>
          <a:xfrm>
            <a:off x="457175"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01</a:t>
            </a:r>
            <a:endParaRPr sz="2700">
              <a:solidFill>
                <a:schemeClr val="accent2"/>
              </a:solidFill>
            </a:endParaRPr>
          </a:p>
        </p:txBody>
      </p:sp>
      <p:sp>
        <p:nvSpPr>
          <p:cNvPr id="1501" name="Google Shape;1501;p200"/>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502" name="Google Shape;1502;p200"/>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503" name="Google Shape;1503;p200"/>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504" name="Google Shape;1504;p200"/>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descr="agenda_0" id="1205" name="Google Shape;1205;p183"/>
          <p:cNvSpPr txBox="1"/>
          <p:nvPr>
            <p:ph idx="1" type="body"/>
          </p:nvPr>
        </p:nvSpPr>
        <p:spPr>
          <a:xfrm>
            <a:off x="457200" y="1017725"/>
            <a:ext cx="4271100" cy="3551400"/>
          </a:xfrm>
          <a:prstGeom prst="rect">
            <a:avLst/>
          </a:prstGeom>
        </p:spPr>
        <p:txBody>
          <a:bodyPr anchorCtr="0" anchor="t" bIns="91425" lIns="91425" spcFirstLastPara="1" rIns="91425" wrap="square" tIns="91425">
            <a:noAutofit/>
          </a:bodyPr>
          <a:lstStyle/>
          <a:p>
            <a:pPr indent="-311150" lvl="0" marL="457200" rtl="0" algn="l">
              <a:lnSpc>
                <a:spcPct val="100000"/>
              </a:lnSpc>
              <a:spcBef>
                <a:spcPts val="0"/>
              </a:spcBef>
              <a:spcAft>
                <a:spcPts val="0"/>
              </a:spcAft>
              <a:buClr>
                <a:schemeClr val="accent1"/>
              </a:buClr>
              <a:buSzPts val="1300"/>
              <a:buChar char="•"/>
            </a:pPr>
            <a:r>
              <a:rPr lang="en-GB" sz="1300"/>
              <a:t>Welcome to Day 1</a:t>
            </a:r>
            <a:endParaRPr sz="1300"/>
          </a:p>
          <a:p>
            <a:pPr indent="-311150" lvl="0" marL="457200" rtl="0" algn="l">
              <a:lnSpc>
                <a:spcPct val="100000"/>
              </a:lnSpc>
              <a:spcBef>
                <a:spcPts val="800"/>
              </a:spcBef>
              <a:spcAft>
                <a:spcPts val="0"/>
              </a:spcAft>
              <a:buClr>
                <a:schemeClr val="accent1"/>
              </a:buClr>
              <a:buSzPts val="1300"/>
              <a:buChar char="•"/>
            </a:pPr>
            <a:r>
              <a:rPr lang="en-GB" sz="1300"/>
              <a:t>Why Declutter?</a:t>
            </a:r>
            <a:endParaRPr sz="1300"/>
          </a:p>
          <a:p>
            <a:pPr indent="-311150" lvl="0" marL="457200" rtl="0" algn="l">
              <a:lnSpc>
                <a:spcPct val="100000"/>
              </a:lnSpc>
              <a:spcBef>
                <a:spcPts val="800"/>
              </a:spcBef>
              <a:spcAft>
                <a:spcPts val="0"/>
              </a:spcAft>
              <a:buClr>
                <a:schemeClr val="accent1"/>
              </a:buClr>
              <a:buSzPts val="1300"/>
              <a:buChar char="•"/>
            </a:pPr>
            <a:r>
              <a:rPr lang="en-GB" sz="1300"/>
              <a:t>Backing Up: Why It Matters</a:t>
            </a:r>
            <a:endParaRPr sz="1300"/>
          </a:p>
          <a:p>
            <a:pPr indent="-311150" lvl="0" marL="457200" rtl="0" algn="l">
              <a:lnSpc>
                <a:spcPct val="100000"/>
              </a:lnSpc>
              <a:spcBef>
                <a:spcPts val="800"/>
              </a:spcBef>
              <a:spcAft>
                <a:spcPts val="0"/>
              </a:spcAft>
              <a:buClr>
                <a:schemeClr val="accent1"/>
              </a:buClr>
              <a:buSzPts val="1300"/>
              <a:buChar char="•"/>
            </a:pPr>
            <a:r>
              <a:rPr lang="en-GB" sz="1300"/>
              <a:t>Backup Options Overview</a:t>
            </a:r>
            <a:endParaRPr sz="1300"/>
          </a:p>
          <a:p>
            <a:pPr indent="-311150" lvl="0" marL="457200" rtl="0" algn="l">
              <a:lnSpc>
                <a:spcPct val="100000"/>
              </a:lnSpc>
              <a:spcBef>
                <a:spcPts val="800"/>
              </a:spcBef>
              <a:spcAft>
                <a:spcPts val="0"/>
              </a:spcAft>
              <a:buClr>
                <a:schemeClr val="accent1"/>
              </a:buClr>
              <a:buSzPts val="1300"/>
              <a:buChar char="•"/>
            </a:pPr>
            <a:r>
              <a:rPr lang="en-GB" sz="1300"/>
              <a:t>Option 1: Specialist Software</a:t>
            </a:r>
            <a:endParaRPr sz="1300"/>
          </a:p>
          <a:p>
            <a:pPr indent="-311150" lvl="0" marL="457200" rtl="0" algn="l">
              <a:lnSpc>
                <a:spcPct val="100000"/>
              </a:lnSpc>
              <a:spcBef>
                <a:spcPts val="800"/>
              </a:spcBef>
              <a:spcAft>
                <a:spcPts val="0"/>
              </a:spcAft>
              <a:buClr>
                <a:schemeClr val="accent1"/>
              </a:buClr>
              <a:buSzPts val="1300"/>
              <a:buChar char="•"/>
            </a:pPr>
            <a:r>
              <a:rPr lang="en-GB" sz="1300"/>
              <a:t>Option 2: Cloud Storage Solutions</a:t>
            </a:r>
            <a:endParaRPr sz="1300"/>
          </a:p>
          <a:p>
            <a:pPr indent="-311150" lvl="0" marL="457200" rtl="0" algn="l">
              <a:lnSpc>
                <a:spcPct val="100000"/>
              </a:lnSpc>
              <a:spcBef>
                <a:spcPts val="800"/>
              </a:spcBef>
              <a:spcAft>
                <a:spcPts val="0"/>
              </a:spcAft>
              <a:buClr>
                <a:schemeClr val="accent1"/>
              </a:buClr>
              <a:buSzPts val="1300"/>
              <a:buChar char="•"/>
            </a:pPr>
            <a:r>
              <a:rPr lang="en-GB" sz="1300"/>
              <a:t>Option 3: External Storage Solutions</a:t>
            </a:r>
            <a:endParaRPr sz="1300"/>
          </a:p>
          <a:p>
            <a:pPr indent="-311150" lvl="0" marL="457200" rtl="0" algn="l">
              <a:lnSpc>
                <a:spcPct val="100000"/>
              </a:lnSpc>
              <a:spcBef>
                <a:spcPts val="800"/>
              </a:spcBef>
              <a:spcAft>
                <a:spcPts val="0"/>
              </a:spcAft>
              <a:buClr>
                <a:schemeClr val="accent1"/>
              </a:buClr>
              <a:buSzPts val="1300"/>
              <a:buChar char="•"/>
            </a:pPr>
            <a:r>
              <a:rPr lang="en-GB" sz="1300"/>
              <a:t>Deep Dive: External Hard Drive</a:t>
            </a:r>
            <a:endParaRPr sz="1300"/>
          </a:p>
          <a:p>
            <a:pPr indent="-311150" lvl="0" marL="457200" rtl="0" algn="l">
              <a:lnSpc>
                <a:spcPct val="100000"/>
              </a:lnSpc>
              <a:spcBef>
                <a:spcPts val="800"/>
              </a:spcBef>
              <a:spcAft>
                <a:spcPts val="0"/>
              </a:spcAft>
              <a:buClr>
                <a:schemeClr val="accent1"/>
              </a:buClr>
              <a:buSzPts val="1300"/>
              <a:buChar char="•"/>
            </a:pPr>
            <a:r>
              <a:rPr lang="en-GB" sz="1300"/>
              <a:t>Deep Dive: Cloud Storage Services</a:t>
            </a:r>
            <a:endParaRPr sz="1300"/>
          </a:p>
          <a:p>
            <a:pPr indent="-311150" lvl="0" marL="457200" rtl="0" algn="l">
              <a:lnSpc>
                <a:spcPct val="100000"/>
              </a:lnSpc>
              <a:spcBef>
                <a:spcPts val="800"/>
              </a:spcBef>
              <a:spcAft>
                <a:spcPts val="800"/>
              </a:spcAft>
              <a:buClr>
                <a:schemeClr val="accent1"/>
              </a:buClr>
              <a:buSzPts val="1300"/>
              <a:buChar char="•"/>
            </a:pPr>
            <a:r>
              <a:rPr lang="en-GB" sz="1300"/>
              <a:t>Deep Dive: Automated Backup Software</a:t>
            </a:r>
            <a:endParaRPr sz="1300"/>
          </a:p>
        </p:txBody>
      </p:sp>
      <p:sp>
        <p:nvSpPr>
          <p:cNvPr id="1206" name="Google Shape;1206;p183"/>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Agenda</a:t>
            </a:r>
            <a:endParaRPr sz="2520">
              <a:latin typeface="Inter"/>
              <a:ea typeface="Inter"/>
              <a:cs typeface="Inter"/>
              <a:sym typeface="Inter"/>
            </a:endParaRPr>
          </a:p>
        </p:txBody>
      </p:sp>
      <p:sp>
        <p:nvSpPr>
          <p:cNvPr descr="agenda_1" id="1207" name="Google Shape;1207;p183"/>
          <p:cNvSpPr txBox="1"/>
          <p:nvPr>
            <p:ph idx="1" type="body"/>
          </p:nvPr>
        </p:nvSpPr>
        <p:spPr>
          <a:xfrm>
            <a:off x="4728400" y="1017600"/>
            <a:ext cx="4114800" cy="3551400"/>
          </a:xfrm>
          <a:prstGeom prst="rect">
            <a:avLst/>
          </a:prstGeom>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accent1"/>
              </a:buClr>
              <a:buSzPts val="1400"/>
              <a:buChar char="•"/>
            </a:pPr>
            <a:r>
              <a:rPr lang="en-GB" sz="1400"/>
              <a:t>Deep Dive: NAS Devices</a:t>
            </a:r>
            <a:endParaRPr sz="1400"/>
          </a:p>
          <a:p>
            <a:pPr indent="-317500" lvl="0" marL="457200" rtl="0" algn="l">
              <a:lnSpc>
                <a:spcPct val="100000"/>
              </a:lnSpc>
              <a:spcBef>
                <a:spcPts val="800"/>
              </a:spcBef>
              <a:spcAft>
                <a:spcPts val="0"/>
              </a:spcAft>
              <a:buClr>
                <a:schemeClr val="accent1"/>
              </a:buClr>
              <a:buSzPts val="1400"/>
              <a:buChar char="•"/>
            </a:pPr>
            <a:r>
              <a:rPr lang="en-GB" sz="1400"/>
              <a:t>Deep Dive: Disk Imaging Software</a:t>
            </a:r>
            <a:endParaRPr sz="1400"/>
          </a:p>
          <a:p>
            <a:pPr indent="-317500" lvl="0" marL="457200" rtl="0" algn="l">
              <a:lnSpc>
                <a:spcPct val="100000"/>
              </a:lnSpc>
              <a:spcBef>
                <a:spcPts val="800"/>
              </a:spcBef>
              <a:spcAft>
                <a:spcPts val="0"/>
              </a:spcAft>
              <a:buClr>
                <a:schemeClr val="accent1"/>
              </a:buClr>
              <a:buSzPts val="1400"/>
              <a:buChar char="•"/>
            </a:pPr>
            <a:r>
              <a:rPr lang="en-GB" sz="1400"/>
              <a:t>Deep Dive: Online Backup Services</a:t>
            </a:r>
            <a:endParaRPr sz="1400"/>
          </a:p>
          <a:p>
            <a:pPr indent="-317500" lvl="0" marL="457200" rtl="0" algn="l">
              <a:lnSpc>
                <a:spcPct val="100000"/>
              </a:lnSpc>
              <a:spcBef>
                <a:spcPts val="800"/>
              </a:spcBef>
              <a:spcAft>
                <a:spcPts val="0"/>
              </a:spcAft>
              <a:buClr>
                <a:schemeClr val="accent1"/>
              </a:buClr>
              <a:buSzPts val="1400"/>
              <a:buChar char="•"/>
            </a:pPr>
            <a:r>
              <a:rPr lang="en-GB" sz="1400"/>
              <a:t>Best Practices for Backing Up</a:t>
            </a:r>
            <a:endParaRPr sz="1400"/>
          </a:p>
          <a:p>
            <a:pPr indent="-317500" lvl="0" marL="457200" rtl="0" algn="l">
              <a:lnSpc>
                <a:spcPct val="100000"/>
              </a:lnSpc>
              <a:spcBef>
                <a:spcPts val="800"/>
              </a:spcBef>
              <a:spcAft>
                <a:spcPts val="0"/>
              </a:spcAft>
              <a:buClr>
                <a:schemeClr val="accent1"/>
              </a:buClr>
              <a:buSzPts val="1400"/>
              <a:buChar char="•"/>
            </a:pPr>
            <a:r>
              <a:rPr lang="en-GB" sz="1400"/>
              <a:t>Plan Your Backup</a:t>
            </a:r>
            <a:endParaRPr sz="1400"/>
          </a:p>
          <a:p>
            <a:pPr indent="-317500" lvl="0" marL="457200" rtl="0" algn="l">
              <a:lnSpc>
                <a:spcPct val="100000"/>
              </a:lnSpc>
              <a:spcBef>
                <a:spcPts val="800"/>
              </a:spcBef>
              <a:spcAft>
                <a:spcPts val="0"/>
              </a:spcAft>
              <a:buClr>
                <a:schemeClr val="accent1"/>
              </a:buClr>
              <a:buSzPts val="1400"/>
              <a:buChar char="•"/>
            </a:pPr>
            <a:r>
              <a:rPr lang="en-GB" sz="1400"/>
              <a:t>Encrypting Sensitive Data</a:t>
            </a:r>
            <a:endParaRPr sz="1400"/>
          </a:p>
          <a:p>
            <a:pPr indent="-317500" lvl="0" marL="457200" rtl="0" algn="l">
              <a:lnSpc>
                <a:spcPct val="100000"/>
              </a:lnSpc>
              <a:spcBef>
                <a:spcPts val="800"/>
              </a:spcBef>
              <a:spcAft>
                <a:spcPts val="0"/>
              </a:spcAft>
              <a:buClr>
                <a:schemeClr val="accent1"/>
              </a:buClr>
              <a:buSzPts val="1400"/>
              <a:buChar char="•"/>
            </a:pPr>
            <a:r>
              <a:rPr lang="en-GB" sz="1400"/>
              <a:t>Reviewing and Updating Your Backup Strategy</a:t>
            </a:r>
            <a:endParaRPr sz="1400"/>
          </a:p>
          <a:p>
            <a:pPr indent="-317500" lvl="0" marL="457200" rtl="0" algn="l">
              <a:lnSpc>
                <a:spcPct val="100000"/>
              </a:lnSpc>
              <a:spcBef>
                <a:spcPts val="800"/>
              </a:spcBef>
              <a:spcAft>
                <a:spcPts val="800"/>
              </a:spcAft>
              <a:buClr>
                <a:schemeClr val="accent1"/>
              </a:buClr>
              <a:buSzPts val="1400"/>
              <a:buChar char="•"/>
            </a:pPr>
            <a:r>
              <a:rPr lang="en-GB" sz="1400"/>
              <a:t>Day 1 Action List</a:t>
            </a:r>
            <a:endParaRPr sz="1400"/>
          </a:p>
        </p:txBody>
      </p:sp>
      <p:sp>
        <p:nvSpPr>
          <p:cNvPr id="1208" name="Google Shape;1208;p183"/>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09" name="Google Shape;1209;p183"/>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10" name="Google Shape;1210;p183"/>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11" name="Google Shape;1211;p183"/>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5" name="Shape 1215"/>
        <p:cNvGrpSpPr/>
        <p:nvPr/>
      </p:nvGrpSpPr>
      <p:grpSpPr>
        <a:xfrm>
          <a:off x="0" y="0"/>
          <a:ext cx="0" cy="0"/>
          <a:chOff x="0" y="0"/>
          <a:chExt cx="0" cy="0"/>
        </a:xfrm>
      </p:grpSpPr>
      <p:sp>
        <p:nvSpPr>
          <p:cNvPr id="1216" name="Google Shape;1216;p184"/>
          <p:cNvSpPr/>
          <p:nvPr/>
        </p:nvSpPr>
        <p:spPr>
          <a:xfrm>
            <a:off x="231375" y="-140650"/>
            <a:ext cx="1701000" cy="1701000"/>
          </a:xfrm>
          <a:prstGeom prst="ellipse">
            <a:avLst/>
          </a:prstGeom>
          <a:solidFill>
            <a:srgbClr val="B5D6B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17" name="Google Shape;1217;p184"/>
          <p:cNvSpPr/>
          <p:nvPr/>
        </p:nvSpPr>
        <p:spPr>
          <a:xfrm>
            <a:off x="231375" y="1721238"/>
            <a:ext cx="1701000" cy="1701000"/>
          </a:xfrm>
          <a:prstGeom prst="ellipse">
            <a:avLst/>
          </a:prstGeom>
          <a:solidFill>
            <a:srgbClr val="F8B48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1218" name="Google Shape;1218;p184"/>
          <p:cNvSpPr/>
          <p:nvPr/>
        </p:nvSpPr>
        <p:spPr>
          <a:xfrm>
            <a:off x="231375" y="3583138"/>
            <a:ext cx="1701000" cy="1701000"/>
          </a:xfrm>
          <a:prstGeom prst="ellipse">
            <a:avLst/>
          </a:prstGeom>
          <a:solidFill>
            <a:srgbClr val="A5465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pic>
        <p:nvPicPr>
          <p:cNvPr descr="2" id="1219" name="Google Shape;1219;p184"/>
          <p:cNvPicPr preferRelativeResize="0"/>
          <p:nvPr/>
        </p:nvPicPr>
        <p:blipFill rotWithShape="1">
          <a:blip r:embed="rId3">
            <a:alphaModFix/>
          </a:blip>
          <a:srcRect b="0" l="0" r="0" t="45340"/>
          <a:stretch/>
        </p:blipFill>
        <p:spPr>
          <a:xfrm>
            <a:off x="231375" y="3583132"/>
            <a:ext cx="1701000" cy="1701000"/>
          </a:xfrm>
          <a:prstGeom prst="ellipse">
            <a:avLst/>
          </a:prstGeom>
          <a:noFill/>
          <a:ln>
            <a:noFill/>
          </a:ln>
        </p:spPr>
      </p:pic>
      <p:sp>
        <p:nvSpPr>
          <p:cNvPr descr="title" id="1220" name="Google Shape;1220;p184"/>
          <p:cNvSpPr txBox="1"/>
          <p:nvPr>
            <p:ph type="title"/>
          </p:nvPr>
        </p:nvSpPr>
        <p:spPr>
          <a:xfrm>
            <a:off x="2519825" y="450600"/>
            <a:ext cx="6283200" cy="567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Decluttering Your Digital Life</a:t>
            </a:r>
            <a:endParaRPr sz="2520">
              <a:latin typeface="Inter"/>
              <a:ea typeface="Inter"/>
              <a:cs typeface="Inter"/>
              <a:sym typeface="Inter"/>
            </a:endParaRPr>
          </a:p>
        </p:txBody>
      </p:sp>
      <p:sp>
        <p:nvSpPr>
          <p:cNvPr descr="detail_0" id="1221" name="Google Shape;1221;p184"/>
          <p:cNvSpPr txBox="1"/>
          <p:nvPr>
            <p:ph idx="1" type="body"/>
          </p:nvPr>
        </p:nvSpPr>
        <p:spPr>
          <a:xfrm>
            <a:off x="2519900" y="1574608"/>
            <a:ext cx="5704200" cy="8670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GB" sz="1100"/>
              <a:t>Address digital clutter to prevent productivity loss and protect important files.</a:t>
            </a:r>
            <a:endParaRPr sz="1100"/>
          </a:p>
        </p:txBody>
      </p:sp>
      <p:sp>
        <p:nvSpPr>
          <p:cNvPr descr="detail_1" id="1222" name="Google Shape;1222;p184"/>
          <p:cNvSpPr txBox="1"/>
          <p:nvPr>
            <p:ph idx="2" type="body"/>
          </p:nvPr>
        </p:nvSpPr>
        <p:spPr>
          <a:xfrm>
            <a:off x="2519900" y="2746875"/>
            <a:ext cx="5704200" cy="9018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sz="1100"/>
              <a:t>Disorganization, time wasted searching for files, and the risk of data loss are common digital clutter issues.</a:t>
            </a:r>
            <a:endParaRPr sz="1100"/>
          </a:p>
        </p:txBody>
      </p:sp>
      <p:sp>
        <p:nvSpPr>
          <p:cNvPr descr="header_0" id="1223" name="Google Shape;1223;p184"/>
          <p:cNvSpPr txBox="1"/>
          <p:nvPr>
            <p:ph idx="3" type="subTitle"/>
          </p:nvPr>
        </p:nvSpPr>
        <p:spPr>
          <a:xfrm>
            <a:off x="2519900" y="1254425"/>
            <a:ext cx="5704200" cy="3204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Preventing Productivity Loss</a:t>
            </a:r>
            <a:endParaRPr sz="1200">
              <a:latin typeface="Inter SemiBold"/>
              <a:ea typeface="Inter SemiBold"/>
              <a:cs typeface="Inter SemiBold"/>
              <a:sym typeface="Inter SemiBold"/>
            </a:endParaRPr>
          </a:p>
        </p:txBody>
      </p:sp>
      <p:sp>
        <p:nvSpPr>
          <p:cNvPr descr="header_1" id="1224" name="Google Shape;1224;p184"/>
          <p:cNvSpPr txBox="1"/>
          <p:nvPr>
            <p:ph idx="4" type="subTitle"/>
          </p:nvPr>
        </p:nvSpPr>
        <p:spPr>
          <a:xfrm>
            <a:off x="2519900" y="2441750"/>
            <a:ext cx="5704200" cy="3204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Common Issues</a:t>
            </a:r>
            <a:endParaRPr sz="1200">
              <a:latin typeface="Inter SemiBold"/>
              <a:ea typeface="Inter SemiBold"/>
              <a:cs typeface="Inter SemiBold"/>
              <a:sym typeface="Inter SemiBold"/>
            </a:endParaRPr>
          </a:p>
        </p:txBody>
      </p:sp>
      <p:pic>
        <p:nvPicPr>
          <p:cNvPr descr="0" id="1225" name="Google Shape;1225;p184"/>
          <p:cNvPicPr preferRelativeResize="0"/>
          <p:nvPr/>
        </p:nvPicPr>
        <p:blipFill rotWithShape="1">
          <a:blip r:embed="rId4">
            <a:alphaModFix/>
          </a:blip>
          <a:srcRect b="26226" l="0" r="0" t="26226"/>
          <a:stretch/>
        </p:blipFill>
        <p:spPr>
          <a:xfrm>
            <a:off x="231375" y="-140649"/>
            <a:ext cx="1701000" cy="1701000"/>
          </a:xfrm>
          <a:prstGeom prst="ellipse">
            <a:avLst/>
          </a:prstGeom>
          <a:noFill/>
          <a:ln>
            <a:noFill/>
          </a:ln>
        </p:spPr>
      </p:pic>
      <p:pic>
        <p:nvPicPr>
          <p:cNvPr descr="1" id="1226" name="Google Shape;1226;p184"/>
          <p:cNvPicPr preferRelativeResize="0"/>
          <p:nvPr/>
        </p:nvPicPr>
        <p:blipFill rotWithShape="1">
          <a:blip r:embed="rId5">
            <a:alphaModFix/>
          </a:blip>
          <a:srcRect b="14532" l="0" r="0" t="14540"/>
          <a:stretch/>
        </p:blipFill>
        <p:spPr>
          <a:xfrm>
            <a:off x="231375" y="1721241"/>
            <a:ext cx="1701000" cy="1701000"/>
          </a:xfrm>
          <a:prstGeom prst="ellipse">
            <a:avLst/>
          </a:prstGeom>
          <a:noFill/>
          <a:ln>
            <a:noFill/>
          </a:ln>
        </p:spPr>
      </p:pic>
      <p:sp>
        <p:nvSpPr>
          <p:cNvPr descr="detail_2" id="1227" name="Google Shape;1227;p184"/>
          <p:cNvSpPr txBox="1"/>
          <p:nvPr>
            <p:ph idx="2" type="body"/>
          </p:nvPr>
        </p:nvSpPr>
        <p:spPr>
          <a:xfrm>
            <a:off x="2519825" y="3953875"/>
            <a:ext cx="5704200" cy="9018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1000"/>
              </a:spcAft>
              <a:buNone/>
            </a:pPr>
            <a:r>
              <a:rPr lang="en-GB" sz="1100"/>
              <a:t>The Declutter Your Digital Life Challenge helps individuals organize files for improved productivity and quality of life.</a:t>
            </a:r>
            <a:endParaRPr sz="1100"/>
          </a:p>
        </p:txBody>
      </p:sp>
      <p:sp>
        <p:nvSpPr>
          <p:cNvPr descr="header_2" id="1228" name="Google Shape;1228;p184"/>
          <p:cNvSpPr txBox="1"/>
          <p:nvPr>
            <p:ph idx="4" type="subTitle"/>
          </p:nvPr>
        </p:nvSpPr>
        <p:spPr>
          <a:xfrm>
            <a:off x="2519825" y="3648750"/>
            <a:ext cx="5704200" cy="3204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1200"/>
              </a:spcAft>
              <a:buNone/>
            </a:pPr>
            <a:r>
              <a:rPr lang="en-GB" sz="1200">
                <a:latin typeface="Inter SemiBold"/>
                <a:ea typeface="Inter SemiBold"/>
                <a:cs typeface="Inter SemiBold"/>
                <a:sym typeface="Inter SemiBold"/>
              </a:rPr>
              <a:t>Challenge Objective</a:t>
            </a:r>
            <a:endParaRPr sz="1200">
              <a:latin typeface="Inter SemiBold"/>
              <a:ea typeface="Inter SemiBold"/>
              <a:cs typeface="Inter SemiBold"/>
              <a:sym typeface="Inter SemiBold"/>
            </a:endParaRPr>
          </a:p>
        </p:txBody>
      </p:sp>
      <p:sp>
        <p:nvSpPr>
          <p:cNvPr id="1229" name="Google Shape;1229;p184"/>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30" name="Google Shape;1230;p184"/>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31" name="Google Shape;1231;p184"/>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32" name="Google Shape;1232;p184"/>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6" name="Shape 1236"/>
        <p:cNvGrpSpPr/>
        <p:nvPr/>
      </p:nvGrpSpPr>
      <p:grpSpPr>
        <a:xfrm>
          <a:off x="0" y="0"/>
          <a:ext cx="0" cy="0"/>
          <a:chOff x="0" y="0"/>
          <a:chExt cx="0" cy="0"/>
        </a:xfrm>
      </p:grpSpPr>
      <p:sp>
        <p:nvSpPr>
          <p:cNvPr descr="detail_2" id="1237" name="Google Shape;1237;p185"/>
          <p:cNvSpPr txBox="1"/>
          <p:nvPr>
            <p:ph idx="6" type="body"/>
          </p:nvPr>
        </p:nvSpPr>
        <p:spPr>
          <a:xfrm>
            <a:off x="60168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Regularly backing up files ensures that important data is safeguarded and can be recovered in case of unexpected events.</a:t>
            </a:r>
            <a:endParaRPr/>
          </a:p>
        </p:txBody>
      </p:sp>
      <p:sp>
        <p:nvSpPr>
          <p:cNvPr descr="detail_1" id="1238" name="Google Shape;1238;p185"/>
          <p:cNvSpPr txBox="1"/>
          <p:nvPr>
            <p:ph idx="5" type="body"/>
          </p:nvPr>
        </p:nvSpPr>
        <p:spPr>
          <a:xfrm>
            <a:off x="3237000" y="2215125"/>
            <a:ext cx="2606100" cy="1575000"/>
          </a:xfrm>
          <a:prstGeom prst="rect">
            <a:avLst/>
          </a:prstGeom>
          <a:noFill/>
        </p:spPr>
        <p:txBody>
          <a:bodyPr anchorCtr="0" anchor="t" bIns="91425" lIns="91425" spcFirstLastPara="1" rIns="91425" wrap="square" tIns="91425">
            <a:noAutofit/>
          </a:bodyPr>
          <a:lstStyle/>
          <a:p>
            <a:pPr indent="0" lvl="0" marL="0" rtl="0" algn="l">
              <a:lnSpc>
                <a:spcPct val="105000"/>
              </a:lnSpc>
              <a:spcBef>
                <a:spcPts val="0"/>
              </a:spcBef>
              <a:spcAft>
                <a:spcPts val="1000"/>
              </a:spcAft>
              <a:buNone/>
            </a:pPr>
            <a:r>
              <a:rPr lang="en-GB"/>
              <a:t>Failure to back up files can result in data loss due to computer crashes, file corruption, or accidental deletions.</a:t>
            </a:r>
            <a:endParaRPr/>
          </a:p>
        </p:txBody>
      </p:sp>
      <p:sp>
        <p:nvSpPr>
          <p:cNvPr descr="detail_0" id="1239" name="Google Shape;1239;p185"/>
          <p:cNvSpPr txBox="1"/>
          <p:nvPr>
            <p:ph idx="4" type="body"/>
          </p:nvPr>
        </p:nvSpPr>
        <p:spPr>
          <a:xfrm>
            <a:off x="457200" y="2215125"/>
            <a:ext cx="2606100" cy="15750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1000"/>
              </a:spcAft>
              <a:buSzPts val="1018"/>
              <a:buNone/>
            </a:pPr>
            <a:r>
              <a:rPr lang="en-GB"/>
              <a:t>Backing up digital files is crucial to prevent accidental loss of important data.</a:t>
            </a:r>
            <a:endParaRPr sz="1400"/>
          </a:p>
        </p:txBody>
      </p:sp>
      <p:sp>
        <p:nvSpPr>
          <p:cNvPr descr="title" id="1240" name="Google Shape;1240;p185"/>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Backing Up: Why It Matters</a:t>
            </a:r>
            <a:endParaRPr sz="2520">
              <a:latin typeface="Inter"/>
              <a:ea typeface="Inter"/>
              <a:cs typeface="Inter"/>
              <a:sym typeface="Inter"/>
            </a:endParaRPr>
          </a:p>
        </p:txBody>
      </p:sp>
      <p:sp>
        <p:nvSpPr>
          <p:cNvPr id="1241" name="Google Shape;1241;p185"/>
          <p:cNvSpPr txBox="1"/>
          <p:nvPr>
            <p:ph idx="1" type="subTitle"/>
          </p:nvPr>
        </p:nvSpPr>
        <p:spPr>
          <a:xfrm>
            <a:off x="32369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02</a:t>
            </a:r>
            <a:endParaRPr sz="2700">
              <a:solidFill>
                <a:schemeClr val="accent2"/>
              </a:solidFill>
            </a:endParaRPr>
          </a:p>
        </p:txBody>
      </p:sp>
      <p:sp>
        <p:nvSpPr>
          <p:cNvPr id="1242" name="Google Shape;1242;p185"/>
          <p:cNvSpPr txBox="1"/>
          <p:nvPr>
            <p:ph idx="2" type="subTitle"/>
          </p:nvPr>
        </p:nvSpPr>
        <p:spPr>
          <a:xfrm>
            <a:off x="6016788"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03</a:t>
            </a:r>
            <a:endParaRPr sz="2700">
              <a:solidFill>
                <a:schemeClr val="accent2"/>
              </a:solidFill>
            </a:endParaRPr>
          </a:p>
        </p:txBody>
      </p:sp>
      <p:sp>
        <p:nvSpPr>
          <p:cNvPr id="1243" name="Google Shape;1243;p185"/>
          <p:cNvSpPr txBox="1"/>
          <p:nvPr>
            <p:ph idx="3" type="subTitle"/>
          </p:nvPr>
        </p:nvSpPr>
        <p:spPr>
          <a:xfrm>
            <a:off x="457175" y="1740525"/>
            <a:ext cx="2359800" cy="4746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GB" sz="2700">
                <a:solidFill>
                  <a:schemeClr val="accent2"/>
                </a:solidFill>
              </a:rPr>
              <a:t>01</a:t>
            </a:r>
            <a:endParaRPr sz="2700">
              <a:solidFill>
                <a:schemeClr val="accent2"/>
              </a:solidFill>
            </a:endParaRPr>
          </a:p>
        </p:txBody>
      </p:sp>
      <p:sp>
        <p:nvSpPr>
          <p:cNvPr id="1244" name="Google Shape;1244;p185"/>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45" name="Google Shape;1245;p185"/>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46" name="Google Shape;1246;p185"/>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47" name="Google Shape;1247;p185"/>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descr="title" id="1252" name="Google Shape;1252;p186"/>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Backup Options Overview</a:t>
            </a:r>
            <a:endParaRPr sz="2520">
              <a:latin typeface="Inter"/>
              <a:ea typeface="Inter"/>
              <a:cs typeface="Inter"/>
              <a:sym typeface="Inter"/>
            </a:endParaRPr>
          </a:p>
        </p:txBody>
      </p:sp>
      <p:sp>
        <p:nvSpPr>
          <p:cNvPr descr="detail_0" id="1253" name="Google Shape;1253;p186"/>
          <p:cNvSpPr txBox="1"/>
          <p:nvPr>
            <p:ph idx="1" type="body"/>
          </p:nvPr>
        </p:nvSpPr>
        <p:spPr>
          <a:xfrm>
            <a:off x="2743975" y="1140000"/>
            <a:ext cx="5496600" cy="7566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Utilize free specialist software like the built-in backup tool in Microsoft Windows to easily back up files.</a:t>
            </a:r>
            <a:endParaRPr/>
          </a:p>
        </p:txBody>
      </p:sp>
      <p:sp>
        <p:nvSpPr>
          <p:cNvPr descr="detail_1" id="1254" name="Google Shape;1254;p186"/>
          <p:cNvSpPr txBox="1"/>
          <p:nvPr>
            <p:ph idx="2" type="body"/>
          </p:nvPr>
        </p:nvSpPr>
        <p:spPr>
          <a:xfrm>
            <a:off x="2743975" y="2076931"/>
            <a:ext cx="5496600" cy="7566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Explore options like Dropbox and Google Drive for online file backup and accessibility across devices.</a:t>
            </a:r>
            <a:endParaRPr/>
          </a:p>
        </p:txBody>
      </p:sp>
      <p:sp>
        <p:nvSpPr>
          <p:cNvPr descr="header_0" id="1255" name="Google Shape;1255;p186"/>
          <p:cNvSpPr txBox="1"/>
          <p:nvPr>
            <p:ph idx="3" type="subTitle"/>
          </p:nvPr>
        </p:nvSpPr>
        <p:spPr>
          <a:xfrm>
            <a:off x="1230150" y="1140002"/>
            <a:ext cx="1404000" cy="756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latin typeface="Inter SemiBold"/>
                <a:ea typeface="Inter SemiBold"/>
                <a:cs typeface="Inter SemiBold"/>
                <a:sym typeface="Inter SemiBold"/>
              </a:rPr>
              <a:t>Specialist Software</a:t>
            </a:r>
            <a:endParaRPr>
              <a:latin typeface="Inter SemiBold"/>
              <a:ea typeface="Inter SemiBold"/>
              <a:cs typeface="Inter SemiBold"/>
              <a:sym typeface="Inter SemiBold"/>
            </a:endParaRPr>
          </a:p>
        </p:txBody>
      </p:sp>
      <p:sp>
        <p:nvSpPr>
          <p:cNvPr descr="header_1" id="1256" name="Google Shape;1256;p186"/>
          <p:cNvSpPr txBox="1"/>
          <p:nvPr>
            <p:ph idx="4" type="subTitle"/>
          </p:nvPr>
        </p:nvSpPr>
        <p:spPr>
          <a:xfrm>
            <a:off x="1230150" y="2076891"/>
            <a:ext cx="1404000" cy="756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latin typeface="Inter SemiBold"/>
                <a:ea typeface="Inter SemiBold"/>
                <a:cs typeface="Inter SemiBold"/>
                <a:sym typeface="Inter SemiBold"/>
              </a:rPr>
              <a:t>Cloud Storage Solutions</a:t>
            </a:r>
            <a:endParaRPr>
              <a:latin typeface="Inter SemiBold"/>
              <a:ea typeface="Inter SemiBold"/>
              <a:cs typeface="Inter SemiBold"/>
              <a:sym typeface="Inter SemiBold"/>
            </a:endParaRPr>
          </a:p>
        </p:txBody>
      </p:sp>
      <p:sp>
        <p:nvSpPr>
          <p:cNvPr descr="header_2" id="1257" name="Google Shape;1257;p186"/>
          <p:cNvSpPr txBox="1"/>
          <p:nvPr>
            <p:ph idx="5" type="subTitle"/>
          </p:nvPr>
        </p:nvSpPr>
        <p:spPr>
          <a:xfrm>
            <a:off x="1230150" y="3013800"/>
            <a:ext cx="1404000" cy="7566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lang="en-GB">
                <a:latin typeface="Inter SemiBold"/>
                <a:ea typeface="Inter SemiBold"/>
                <a:cs typeface="Inter SemiBold"/>
                <a:sym typeface="Inter SemiBold"/>
              </a:rPr>
              <a:t>External Storage Solutions</a:t>
            </a:r>
            <a:endParaRPr>
              <a:latin typeface="Inter SemiBold"/>
              <a:ea typeface="Inter SemiBold"/>
              <a:cs typeface="Inter SemiBold"/>
              <a:sym typeface="Inter SemiBold"/>
            </a:endParaRPr>
          </a:p>
        </p:txBody>
      </p:sp>
      <p:sp>
        <p:nvSpPr>
          <p:cNvPr descr="detail_2" id="1258" name="Google Shape;1258;p186"/>
          <p:cNvSpPr txBox="1"/>
          <p:nvPr>
            <p:ph idx="6" type="body"/>
          </p:nvPr>
        </p:nvSpPr>
        <p:spPr>
          <a:xfrm>
            <a:off x="2743975" y="3013871"/>
            <a:ext cx="5496600" cy="756600"/>
          </a:xfrm>
          <a:prstGeom prst="rect">
            <a:avLst/>
          </a:prstGeom>
        </p:spPr>
        <p:txBody>
          <a:bodyPr anchorCtr="0" anchor="ctr" bIns="91425" lIns="91425" spcFirstLastPara="1" rIns="91425" wrap="square" tIns="91425">
            <a:noAutofit/>
          </a:bodyPr>
          <a:lstStyle/>
          <a:p>
            <a:pPr indent="0" lvl="0" marL="0" rtl="0" algn="l">
              <a:lnSpc>
                <a:spcPct val="105000"/>
              </a:lnSpc>
              <a:spcBef>
                <a:spcPts val="0"/>
              </a:spcBef>
              <a:spcAft>
                <a:spcPts val="1000"/>
              </a:spcAft>
              <a:buNone/>
            </a:pPr>
            <a:r>
              <a:rPr lang="en-GB"/>
              <a:t>Consider using external USB drives for manual file backup, offering various storage capacities.</a:t>
            </a:r>
            <a:endParaRPr/>
          </a:p>
        </p:txBody>
      </p:sp>
      <p:sp>
        <p:nvSpPr>
          <p:cNvPr descr="header_3" id="1259" name="Google Shape;1259;p186"/>
          <p:cNvSpPr txBox="1"/>
          <p:nvPr>
            <p:ph idx="7" type="subTitle"/>
          </p:nvPr>
        </p:nvSpPr>
        <p:spPr>
          <a:xfrm>
            <a:off x="1230150" y="3950700"/>
            <a:ext cx="1404000" cy="756600"/>
          </a:xfrm>
          <a:prstGeom prst="rect">
            <a:avLst/>
          </a:prstGeom>
        </p:spPr>
        <p:txBody>
          <a:bodyPr anchorCtr="0" anchor="ctr" bIns="91425" lIns="91425" spcFirstLastPara="1" rIns="91425" wrap="square" tIns="91425">
            <a:noAutofit/>
          </a:bodyPr>
          <a:lstStyle/>
          <a:p>
            <a:pPr indent="0" lvl="0" marL="0" rtl="0" algn="l">
              <a:spcBef>
                <a:spcPts val="0"/>
              </a:spcBef>
              <a:spcAft>
                <a:spcPts val="1000"/>
              </a:spcAft>
              <a:buNone/>
            </a:pPr>
            <a:r>
              <a:rPr lang="en-GB">
                <a:latin typeface="Inter SemiBold"/>
                <a:ea typeface="Inter SemiBold"/>
                <a:cs typeface="Inter SemiBold"/>
                <a:sym typeface="Inter SemiBold"/>
              </a:rPr>
              <a:t>Automated Backup Software</a:t>
            </a:r>
            <a:endParaRPr>
              <a:latin typeface="Inter SemiBold"/>
              <a:ea typeface="Inter SemiBold"/>
              <a:cs typeface="Inter SemiBold"/>
              <a:sym typeface="Inter SemiBold"/>
            </a:endParaRPr>
          </a:p>
        </p:txBody>
      </p:sp>
      <p:sp>
        <p:nvSpPr>
          <p:cNvPr descr="detail_3" id="1260" name="Google Shape;1260;p186"/>
          <p:cNvSpPr txBox="1"/>
          <p:nvPr>
            <p:ph idx="8" type="body"/>
          </p:nvPr>
        </p:nvSpPr>
        <p:spPr>
          <a:xfrm>
            <a:off x="2743975" y="3950775"/>
            <a:ext cx="5496600" cy="756600"/>
          </a:xfrm>
          <a:prstGeom prst="rect">
            <a:avLst/>
          </a:prstGeom>
        </p:spPr>
        <p:txBody>
          <a:bodyPr anchorCtr="0" anchor="ctr" bIns="91425" lIns="91425" spcFirstLastPara="1" rIns="91425" wrap="square" tIns="91425">
            <a:noAutofit/>
          </a:bodyPr>
          <a:lstStyle/>
          <a:p>
            <a:pPr indent="0" lvl="0" marL="0" rtl="0" algn="l">
              <a:spcBef>
                <a:spcPts val="0"/>
              </a:spcBef>
              <a:spcAft>
                <a:spcPts val="1000"/>
              </a:spcAft>
              <a:buNone/>
            </a:pPr>
            <a:r>
              <a:rPr lang="en-GB"/>
              <a:t>Discover automated software that schedules regular backups for convenient file protection.</a:t>
            </a:r>
            <a:endParaRPr/>
          </a:p>
        </p:txBody>
      </p:sp>
      <p:pic>
        <p:nvPicPr>
          <p:cNvPr id="1261" name="Google Shape;1261;p186"/>
          <p:cNvPicPr preferRelativeResize="0"/>
          <p:nvPr/>
        </p:nvPicPr>
        <p:blipFill>
          <a:blip r:embed="rId3">
            <a:alphaModFix/>
          </a:blip>
          <a:stretch>
            <a:fillRect/>
          </a:stretch>
        </p:blipFill>
        <p:spPr>
          <a:xfrm>
            <a:off x="565400" y="1312550"/>
            <a:ext cx="301752" cy="301752"/>
          </a:xfrm>
          <a:prstGeom prst="rect">
            <a:avLst/>
          </a:prstGeom>
          <a:noFill/>
          <a:ln>
            <a:noFill/>
          </a:ln>
        </p:spPr>
      </p:pic>
      <p:pic>
        <p:nvPicPr>
          <p:cNvPr id="1262" name="Google Shape;1262;p186"/>
          <p:cNvPicPr preferRelativeResize="0"/>
          <p:nvPr/>
        </p:nvPicPr>
        <p:blipFill>
          <a:blip r:embed="rId4">
            <a:alphaModFix/>
          </a:blip>
          <a:stretch>
            <a:fillRect/>
          </a:stretch>
        </p:blipFill>
        <p:spPr>
          <a:xfrm>
            <a:off x="565400" y="2249463"/>
            <a:ext cx="301752" cy="301752"/>
          </a:xfrm>
          <a:prstGeom prst="rect">
            <a:avLst/>
          </a:prstGeom>
          <a:noFill/>
          <a:ln>
            <a:noFill/>
          </a:ln>
        </p:spPr>
      </p:pic>
      <p:pic>
        <p:nvPicPr>
          <p:cNvPr id="1263" name="Google Shape;1263;p186"/>
          <p:cNvPicPr preferRelativeResize="0"/>
          <p:nvPr/>
        </p:nvPicPr>
        <p:blipFill>
          <a:blip r:embed="rId5">
            <a:alphaModFix/>
          </a:blip>
          <a:stretch>
            <a:fillRect/>
          </a:stretch>
        </p:blipFill>
        <p:spPr>
          <a:xfrm>
            <a:off x="565400" y="3186388"/>
            <a:ext cx="301752" cy="301752"/>
          </a:xfrm>
          <a:prstGeom prst="rect">
            <a:avLst/>
          </a:prstGeom>
          <a:noFill/>
          <a:ln>
            <a:noFill/>
          </a:ln>
        </p:spPr>
      </p:pic>
      <p:pic>
        <p:nvPicPr>
          <p:cNvPr id="1264" name="Google Shape;1264;p186"/>
          <p:cNvPicPr preferRelativeResize="0"/>
          <p:nvPr/>
        </p:nvPicPr>
        <p:blipFill>
          <a:blip r:embed="rId6">
            <a:alphaModFix/>
          </a:blip>
          <a:stretch>
            <a:fillRect/>
          </a:stretch>
        </p:blipFill>
        <p:spPr>
          <a:xfrm>
            <a:off x="565400" y="4123313"/>
            <a:ext cx="301752" cy="301752"/>
          </a:xfrm>
          <a:prstGeom prst="rect">
            <a:avLst/>
          </a:prstGeom>
          <a:noFill/>
          <a:ln>
            <a:noFill/>
          </a:ln>
        </p:spPr>
      </p:pic>
      <p:sp>
        <p:nvSpPr>
          <p:cNvPr id="1265" name="Google Shape;1265;p186"/>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66" name="Google Shape;1266;p186"/>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67" name="Google Shape;1267;p186"/>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68" name="Google Shape;1268;p186"/>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187"/>
          <p:cNvSpPr/>
          <p:nvPr/>
        </p:nvSpPr>
        <p:spPr>
          <a:xfrm>
            <a:off x="634475" y="1161875"/>
            <a:ext cx="2861700" cy="3486600"/>
          </a:xfrm>
          <a:prstGeom prst="rect">
            <a:avLst/>
          </a:prstGeom>
          <a:solidFill>
            <a:srgbClr val="FF794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274" name="Google Shape;1274;p187"/>
          <p:cNvSpPr txBox="1"/>
          <p:nvPr>
            <p:ph type="title"/>
          </p:nvPr>
        </p:nvSpPr>
        <p:spPr>
          <a:xfrm>
            <a:off x="558275" y="440975"/>
            <a:ext cx="8014200" cy="644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Option 1: Specialist Software</a:t>
            </a:r>
            <a:endParaRPr sz="2520">
              <a:latin typeface="Inter"/>
              <a:ea typeface="Inter"/>
              <a:cs typeface="Inter"/>
              <a:sym typeface="Inter"/>
            </a:endParaRPr>
          </a:p>
        </p:txBody>
      </p:sp>
      <p:sp>
        <p:nvSpPr>
          <p:cNvPr descr="detail_0" id="1275" name="Google Shape;1275;p187"/>
          <p:cNvSpPr txBox="1"/>
          <p:nvPr>
            <p:ph idx="4294967295" type="body"/>
          </p:nvPr>
        </p:nvSpPr>
        <p:spPr>
          <a:xfrm>
            <a:off x="3662200" y="1632625"/>
            <a:ext cx="4910400" cy="2939400"/>
          </a:xfrm>
          <a:prstGeom prst="rect">
            <a:avLst/>
          </a:prstGeom>
        </p:spPr>
        <p:txBody>
          <a:bodyPr anchorCtr="0" anchor="t" bIns="91425" lIns="91425" spcFirstLastPara="1" rIns="91425" wrap="square" tIns="91425">
            <a:noAutofit/>
          </a:bodyPr>
          <a:lstStyle/>
          <a:p>
            <a:pPr indent="-184150" lvl="0" marL="285750" rtl="0" algn="l">
              <a:lnSpc>
                <a:spcPct val="150000"/>
              </a:lnSpc>
              <a:spcBef>
                <a:spcPts val="0"/>
              </a:spcBef>
              <a:spcAft>
                <a:spcPts val="0"/>
              </a:spcAft>
              <a:buClr>
                <a:schemeClr val="accent1"/>
              </a:buClr>
              <a:buSzPts val="1100"/>
              <a:buFont typeface="Inter SemiBold"/>
              <a:buChar char="●"/>
            </a:pPr>
            <a:r>
              <a:rPr lang="en-GB" sz="1100">
                <a:solidFill>
                  <a:schemeClr val="dk1"/>
                </a:solidFill>
              </a:rPr>
              <a:t>Specialist software provides an easy way to back up files effectively and efficiently.</a:t>
            </a:r>
            <a:endParaRPr sz="1100">
              <a:solidFill>
                <a:schemeClr val="dk1"/>
              </a:solidFill>
            </a:endParaRPr>
          </a:p>
          <a:p>
            <a:pPr indent="-184150" lvl="0" marL="285750" rtl="0" algn="l">
              <a:lnSpc>
                <a:spcPct val="150000"/>
              </a:lnSpc>
              <a:spcBef>
                <a:spcPts val="1000"/>
              </a:spcBef>
              <a:spcAft>
                <a:spcPts val="0"/>
              </a:spcAft>
              <a:buClr>
                <a:schemeClr val="accent1"/>
              </a:buClr>
              <a:buSzPts val="1100"/>
              <a:buFont typeface="Inter SemiBold"/>
              <a:buChar char="●"/>
            </a:pPr>
            <a:r>
              <a:rPr lang="en-GB" sz="1100">
                <a:solidFill>
                  <a:schemeClr val="dk1"/>
                </a:solidFill>
              </a:rPr>
              <a:t>For Microsoft Windows users, the built-in backup tool can be accessed through 'Settings' -&gt; 'Update and Security' -&gt; 'Files backup'.</a:t>
            </a:r>
            <a:endParaRPr sz="1100">
              <a:solidFill>
                <a:schemeClr val="dk1"/>
              </a:solidFill>
            </a:endParaRPr>
          </a:p>
          <a:p>
            <a:pPr indent="-184150" lvl="0" marL="285750" rtl="0" algn="l">
              <a:lnSpc>
                <a:spcPct val="150000"/>
              </a:lnSpc>
              <a:spcBef>
                <a:spcPts val="1000"/>
              </a:spcBef>
              <a:spcAft>
                <a:spcPts val="1000"/>
              </a:spcAft>
              <a:buClr>
                <a:schemeClr val="accent1"/>
              </a:buClr>
              <a:buSzPts val="1100"/>
              <a:buFont typeface="Inter SemiBold"/>
              <a:buChar char="●"/>
            </a:pPr>
            <a:r>
              <a:rPr lang="en-GB" sz="1100">
                <a:solidFill>
                  <a:schemeClr val="dk1"/>
                </a:solidFill>
              </a:rPr>
              <a:t>Follow the provided instructions to set up the backup tool and start protecting your important files.</a:t>
            </a:r>
            <a:endParaRPr sz="1100">
              <a:solidFill>
                <a:schemeClr val="dk1"/>
              </a:solidFill>
            </a:endParaRPr>
          </a:p>
        </p:txBody>
      </p:sp>
      <p:sp>
        <p:nvSpPr>
          <p:cNvPr descr="header_0" id="1276" name="Google Shape;1276;p187"/>
          <p:cNvSpPr txBox="1"/>
          <p:nvPr>
            <p:ph idx="1" type="subTitle"/>
          </p:nvPr>
        </p:nvSpPr>
        <p:spPr>
          <a:xfrm>
            <a:off x="3662200" y="1085550"/>
            <a:ext cx="4910400" cy="460500"/>
          </a:xfrm>
          <a:prstGeom prst="rect">
            <a:avLst/>
          </a:prstGeom>
        </p:spPr>
        <p:txBody>
          <a:bodyPr anchorCtr="0" anchor="b" bIns="91425" lIns="91425" spcFirstLastPara="1" rIns="91425" wrap="square" tIns="91425">
            <a:noAutofit/>
          </a:bodyPr>
          <a:lstStyle/>
          <a:p>
            <a:pPr indent="0" lvl="0" marL="0" rtl="0" algn="l">
              <a:spcBef>
                <a:spcPts val="0"/>
              </a:spcBef>
              <a:spcAft>
                <a:spcPts val="1200"/>
              </a:spcAft>
              <a:buNone/>
            </a:pPr>
            <a:r>
              <a:rPr lang="en-GB" sz="1400">
                <a:latin typeface="Inter SemiBold"/>
                <a:ea typeface="Inter SemiBold"/>
                <a:cs typeface="Inter SemiBold"/>
                <a:sym typeface="Inter SemiBold"/>
              </a:rPr>
              <a:t>Using Specialist Software for Backup</a:t>
            </a:r>
            <a:endParaRPr sz="1400">
              <a:latin typeface="Inter SemiBold"/>
              <a:ea typeface="Inter SemiBold"/>
              <a:cs typeface="Inter SemiBold"/>
              <a:sym typeface="Inter SemiBold"/>
            </a:endParaRPr>
          </a:p>
        </p:txBody>
      </p:sp>
      <p:pic>
        <p:nvPicPr>
          <p:cNvPr id="1277" name="Google Shape;1277;p187"/>
          <p:cNvPicPr preferRelativeResize="0"/>
          <p:nvPr/>
        </p:nvPicPr>
        <p:blipFill rotWithShape="1">
          <a:blip r:embed="rId3">
            <a:alphaModFix/>
          </a:blip>
          <a:srcRect b="0" l="14182" r="14189" t="0"/>
          <a:stretch/>
        </p:blipFill>
        <p:spPr>
          <a:xfrm>
            <a:off x="558275" y="1085550"/>
            <a:ext cx="2861700" cy="3486600"/>
          </a:xfrm>
          <a:prstGeom prst="rect">
            <a:avLst/>
          </a:prstGeom>
          <a:noFill/>
          <a:ln>
            <a:noFill/>
          </a:ln>
        </p:spPr>
      </p:pic>
      <p:sp>
        <p:nvSpPr>
          <p:cNvPr id="1278" name="Google Shape;1278;p187"/>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79" name="Google Shape;1279;p187"/>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80" name="Google Shape;1280;p187"/>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81" name="Google Shape;1281;p187"/>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5" name="Shape 1285"/>
        <p:cNvGrpSpPr/>
        <p:nvPr/>
      </p:nvGrpSpPr>
      <p:grpSpPr>
        <a:xfrm>
          <a:off x="0" y="0"/>
          <a:ext cx="0" cy="0"/>
          <a:chOff x="0" y="0"/>
          <a:chExt cx="0" cy="0"/>
        </a:xfrm>
      </p:grpSpPr>
      <p:sp>
        <p:nvSpPr>
          <p:cNvPr descr="title" id="1286" name="Google Shape;1286;p188"/>
          <p:cNvSpPr txBox="1"/>
          <p:nvPr>
            <p:ph type="title"/>
          </p:nvPr>
        </p:nvSpPr>
        <p:spPr>
          <a:xfrm>
            <a:off x="457200" y="440975"/>
            <a:ext cx="8229600" cy="576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Option 2: Cloud Storage Solutions</a:t>
            </a:r>
            <a:endParaRPr sz="2520">
              <a:latin typeface="Inter"/>
              <a:ea typeface="Inter"/>
              <a:cs typeface="Inter"/>
              <a:sym typeface="Inter"/>
            </a:endParaRPr>
          </a:p>
        </p:txBody>
      </p:sp>
      <p:sp>
        <p:nvSpPr>
          <p:cNvPr descr="header_0" id="1287" name="Google Shape;1287;p188"/>
          <p:cNvSpPr txBox="1"/>
          <p:nvPr>
            <p:ph idx="1" type="subTitle"/>
          </p:nvPr>
        </p:nvSpPr>
        <p:spPr>
          <a:xfrm>
            <a:off x="457200" y="1017725"/>
            <a:ext cx="1828800" cy="961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GB" sz="1200">
                <a:latin typeface="Inter SemiBold"/>
                <a:ea typeface="Inter SemiBold"/>
                <a:cs typeface="Inter SemiBold"/>
                <a:sym typeface="Inter SemiBold"/>
              </a:rPr>
              <a:t>Using Cloud Storage for File Backup</a:t>
            </a:r>
            <a:endParaRPr sz="1200">
              <a:latin typeface="Inter SemiBold"/>
              <a:ea typeface="Inter SemiBold"/>
              <a:cs typeface="Inter SemiBold"/>
              <a:sym typeface="Inter SemiBold"/>
            </a:endParaRPr>
          </a:p>
        </p:txBody>
      </p:sp>
      <p:pic>
        <p:nvPicPr>
          <p:cNvPr descr="image_0" id="1288" name="Google Shape;1288;p188"/>
          <p:cNvPicPr preferRelativeResize="0"/>
          <p:nvPr>
            <p:ph idx="2" type="pic"/>
          </p:nvPr>
        </p:nvPicPr>
        <p:blipFill rotWithShape="1">
          <a:blip r:embed="rId3">
            <a:alphaModFix/>
          </a:blip>
          <a:srcRect b="23595" l="0" r="0" t="23595"/>
          <a:stretch/>
        </p:blipFill>
        <p:spPr>
          <a:xfrm>
            <a:off x="457200" y="2175175"/>
            <a:ext cx="8229601" cy="2574101"/>
          </a:xfrm>
          <a:prstGeom prst="rect">
            <a:avLst/>
          </a:prstGeom>
        </p:spPr>
      </p:pic>
      <p:sp>
        <p:nvSpPr>
          <p:cNvPr descr="detail_0" id="1289" name="Google Shape;1289;p188"/>
          <p:cNvSpPr txBox="1"/>
          <p:nvPr>
            <p:ph idx="4294967295" type="body"/>
          </p:nvPr>
        </p:nvSpPr>
        <p:spPr>
          <a:xfrm>
            <a:off x="2286000" y="1056575"/>
            <a:ext cx="6400800" cy="1476000"/>
          </a:xfrm>
          <a:prstGeom prst="rect">
            <a:avLst/>
          </a:prstGeom>
        </p:spPr>
        <p:txBody>
          <a:bodyPr anchorCtr="0" anchor="t" bIns="91425" lIns="91425" spcFirstLastPara="1" rIns="91425" wrap="square" tIns="91425">
            <a:noAutofit/>
          </a:bodyPr>
          <a:lstStyle/>
          <a:p>
            <a:pPr indent="-222250" lvl="0" marL="400050" rtl="0" algn="l">
              <a:lnSpc>
                <a:spcPct val="150000"/>
              </a:lnSpc>
              <a:spcBef>
                <a:spcPts val="0"/>
              </a:spcBef>
              <a:spcAft>
                <a:spcPts val="0"/>
              </a:spcAft>
              <a:buClr>
                <a:schemeClr val="dk1"/>
              </a:buClr>
              <a:buSzPts val="800"/>
              <a:buFont typeface="Inter SemiBold"/>
              <a:buChar char="●"/>
            </a:pPr>
            <a:r>
              <a:rPr lang="en-GB" sz="800">
                <a:solidFill>
                  <a:schemeClr val="dk1"/>
                </a:solidFill>
              </a:rPr>
              <a:t>Cloud storage solutions like Dropbox and Google Drive offer convenient ways to back up your files online.</a:t>
            </a:r>
            <a:endParaRPr sz="800">
              <a:solidFill>
                <a:schemeClr val="dk1"/>
              </a:solidFill>
            </a:endParaRPr>
          </a:p>
          <a:p>
            <a:pPr indent="-222250" lvl="0" marL="400050" rtl="0" algn="l">
              <a:lnSpc>
                <a:spcPct val="150000"/>
              </a:lnSpc>
              <a:spcBef>
                <a:spcPts val="400"/>
              </a:spcBef>
              <a:spcAft>
                <a:spcPts val="0"/>
              </a:spcAft>
              <a:buClr>
                <a:schemeClr val="dk1"/>
              </a:buClr>
              <a:buSzPts val="800"/>
              <a:buFont typeface="Inter SemiBold"/>
              <a:buChar char="●"/>
            </a:pPr>
            <a:r>
              <a:rPr lang="en-GB" sz="800">
                <a:solidFill>
                  <a:schemeClr val="dk1"/>
                </a:solidFill>
              </a:rPr>
              <a:t>You can upload files to these services and access them from any device with an internet connection.</a:t>
            </a:r>
            <a:endParaRPr sz="800">
              <a:solidFill>
                <a:schemeClr val="dk1"/>
              </a:solidFill>
            </a:endParaRPr>
          </a:p>
          <a:p>
            <a:pPr indent="-222250" lvl="0" marL="400050" rtl="0" algn="l">
              <a:lnSpc>
                <a:spcPct val="150000"/>
              </a:lnSpc>
              <a:spcBef>
                <a:spcPts val="400"/>
              </a:spcBef>
              <a:spcAft>
                <a:spcPts val="400"/>
              </a:spcAft>
              <a:buClr>
                <a:schemeClr val="dk1"/>
              </a:buClr>
              <a:buSzPts val="800"/>
              <a:buFont typeface="Inter SemiBold"/>
              <a:buChar char="●"/>
            </a:pPr>
            <a:r>
              <a:rPr lang="en-GB" sz="800">
                <a:solidFill>
                  <a:schemeClr val="dk1"/>
                </a:solidFill>
              </a:rPr>
              <a:t>Cloud storage allows you to store, sync, and share files across multiple devices easily.</a:t>
            </a:r>
            <a:endParaRPr sz="800">
              <a:solidFill>
                <a:schemeClr val="dk1"/>
              </a:solidFill>
            </a:endParaRPr>
          </a:p>
        </p:txBody>
      </p:sp>
      <p:sp>
        <p:nvSpPr>
          <p:cNvPr id="1290" name="Google Shape;1290;p188"/>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91" name="Google Shape;1291;p188"/>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292" name="Google Shape;1292;p188"/>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293" name="Google Shape;1293;p188"/>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7" name="Shape 1297"/>
        <p:cNvGrpSpPr/>
        <p:nvPr/>
      </p:nvGrpSpPr>
      <p:grpSpPr>
        <a:xfrm>
          <a:off x="0" y="0"/>
          <a:ext cx="0" cy="0"/>
          <a:chOff x="0" y="0"/>
          <a:chExt cx="0" cy="0"/>
        </a:xfrm>
      </p:grpSpPr>
      <p:sp>
        <p:nvSpPr>
          <p:cNvPr id="1298" name="Google Shape;1298;p189"/>
          <p:cNvSpPr/>
          <p:nvPr/>
        </p:nvSpPr>
        <p:spPr>
          <a:xfrm>
            <a:off x="5928850" y="0"/>
            <a:ext cx="2590800"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descr="title" id="1299" name="Google Shape;1299;p189"/>
          <p:cNvSpPr txBox="1"/>
          <p:nvPr>
            <p:ph type="title"/>
          </p:nvPr>
        </p:nvSpPr>
        <p:spPr>
          <a:xfrm>
            <a:off x="457200" y="445025"/>
            <a:ext cx="54717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200">
                <a:latin typeface="Inter"/>
                <a:ea typeface="Inter"/>
                <a:cs typeface="Inter"/>
                <a:sym typeface="Inter"/>
              </a:rPr>
              <a:t>Option 3: External Storage Solutions</a:t>
            </a:r>
            <a:endParaRPr sz="2200">
              <a:latin typeface="Inter"/>
              <a:ea typeface="Inter"/>
              <a:cs typeface="Inter"/>
              <a:sym typeface="Inter"/>
            </a:endParaRPr>
          </a:p>
        </p:txBody>
      </p:sp>
      <p:sp>
        <p:nvSpPr>
          <p:cNvPr descr="detail_0" id="1300" name="Google Shape;1300;p189"/>
          <p:cNvSpPr txBox="1"/>
          <p:nvPr>
            <p:ph idx="4294967295" type="body"/>
          </p:nvPr>
        </p:nvSpPr>
        <p:spPr>
          <a:xfrm>
            <a:off x="457200" y="1632625"/>
            <a:ext cx="5027700" cy="2939400"/>
          </a:xfrm>
          <a:prstGeom prst="rect">
            <a:avLst/>
          </a:prstGeom>
        </p:spPr>
        <p:txBody>
          <a:bodyPr anchorCtr="0" anchor="t" bIns="91425" lIns="91425" spcFirstLastPara="1" rIns="91425" wrap="square" tIns="91425">
            <a:noAutofit/>
          </a:bodyPr>
          <a:lstStyle/>
          <a:p>
            <a:pPr indent="-241300" lvl="0" marL="400050" rtl="0" algn="l">
              <a:lnSpc>
                <a:spcPct val="150000"/>
              </a:lnSpc>
              <a:spcBef>
                <a:spcPts val="0"/>
              </a:spcBef>
              <a:spcAft>
                <a:spcPts val="0"/>
              </a:spcAft>
              <a:buClr>
                <a:schemeClr val="dk1"/>
              </a:buClr>
              <a:buSzPts val="1100"/>
              <a:buFont typeface="Inter SemiBold"/>
              <a:buChar char="●"/>
            </a:pPr>
            <a:r>
              <a:rPr lang="en-GB" sz="1100">
                <a:solidFill>
                  <a:schemeClr val="dk1"/>
                </a:solidFill>
              </a:rPr>
              <a:t>External USB drives provide a convenient way to back up important files manually.</a:t>
            </a:r>
            <a:endParaRPr sz="1100">
              <a:solidFill>
                <a:schemeClr val="dk1"/>
              </a:solidFill>
            </a:endParaRPr>
          </a:p>
          <a:p>
            <a:pPr indent="-241300" lvl="0" marL="400050" rtl="0" algn="l">
              <a:lnSpc>
                <a:spcPct val="150000"/>
              </a:lnSpc>
              <a:spcBef>
                <a:spcPts val="1000"/>
              </a:spcBef>
              <a:spcAft>
                <a:spcPts val="0"/>
              </a:spcAft>
              <a:buClr>
                <a:schemeClr val="dk1"/>
              </a:buClr>
              <a:buSzPts val="1100"/>
              <a:buFont typeface="Inter SemiBold"/>
              <a:buChar char="●"/>
            </a:pPr>
            <a:r>
              <a:rPr lang="en-GB" sz="1100">
                <a:solidFill>
                  <a:schemeClr val="dk1"/>
                </a:solidFill>
              </a:rPr>
              <a:t>A variety of storage capacities are available, from pocket-sized drives to desktop drives with over 16TB of space.</a:t>
            </a:r>
            <a:endParaRPr sz="1100">
              <a:solidFill>
                <a:schemeClr val="dk1"/>
              </a:solidFill>
            </a:endParaRPr>
          </a:p>
          <a:p>
            <a:pPr indent="-241300" lvl="0" marL="400050" rtl="0" algn="l">
              <a:lnSpc>
                <a:spcPct val="150000"/>
              </a:lnSpc>
              <a:spcBef>
                <a:spcPts val="1000"/>
              </a:spcBef>
              <a:spcAft>
                <a:spcPts val="1000"/>
              </a:spcAft>
              <a:buClr>
                <a:schemeClr val="dk1"/>
              </a:buClr>
              <a:buSzPts val="1100"/>
              <a:buFont typeface="Inter SemiBold"/>
              <a:buChar char="●"/>
            </a:pPr>
            <a:r>
              <a:rPr lang="en-GB" sz="1100">
                <a:solidFill>
                  <a:schemeClr val="dk1"/>
                </a:solidFill>
              </a:rPr>
              <a:t>Preloaded utilities on external drives simplify the backup process for users.</a:t>
            </a:r>
            <a:endParaRPr sz="1100">
              <a:solidFill>
                <a:schemeClr val="dk1"/>
              </a:solidFill>
            </a:endParaRPr>
          </a:p>
        </p:txBody>
      </p:sp>
      <p:sp>
        <p:nvSpPr>
          <p:cNvPr descr="header_0" id="1301" name="Google Shape;1301;p189"/>
          <p:cNvSpPr txBox="1"/>
          <p:nvPr>
            <p:ph idx="1" type="subTitle"/>
          </p:nvPr>
        </p:nvSpPr>
        <p:spPr>
          <a:xfrm>
            <a:off x="457200" y="1142050"/>
            <a:ext cx="5519400" cy="441600"/>
          </a:xfrm>
          <a:prstGeom prst="rect">
            <a:avLst/>
          </a:prstGeom>
        </p:spPr>
        <p:txBody>
          <a:bodyPr anchorCtr="0" anchor="b" bIns="91425" lIns="91425" spcFirstLastPara="1" rIns="91425" wrap="square" tIns="91425">
            <a:noAutofit/>
          </a:bodyPr>
          <a:lstStyle/>
          <a:p>
            <a:pPr indent="0" lvl="0" marL="0" rtl="0" algn="l">
              <a:spcBef>
                <a:spcPts val="0"/>
              </a:spcBef>
              <a:spcAft>
                <a:spcPts val="1200"/>
              </a:spcAft>
              <a:buNone/>
            </a:pPr>
            <a:r>
              <a:rPr lang="en-GB" sz="1400">
                <a:latin typeface="Inter SemiBold"/>
                <a:ea typeface="Inter SemiBold"/>
                <a:cs typeface="Inter SemiBold"/>
                <a:sym typeface="Inter SemiBold"/>
              </a:rPr>
              <a:t>External Storage Solutions</a:t>
            </a:r>
            <a:endParaRPr sz="1400">
              <a:latin typeface="Inter SemiBold"/>
              <a:ea typeface="Inter SemiBold"/>
              <a:cs typeface="Inter SemiBold"/>
              <a:sym typeface="Inter SemiBold"/>
            </a:endParaRPr>
          </a:p>
        </p:txBody>
      </p:sp>
      <p:pic>
        <p:nvPicPr>
          <p:cNvPr id="1302" name="Google Shape;1302;p189"/>
          <p:cNvPicPr preferRelativeResize="0"/>
          <p:nvPr/>
        </p:nvPicPr>
        <p:blipFill rotWithShape="1">
          <a:blip r:embed="rId3">
            <a:alphaModFix/>
          </a:blip>
          <a:srcRect b="0" l="16420" r="16420" t="0"/>
          <a:stretch/>
        </p:blipFill>
        <p:spPr>
          <a:xfrm>
            <a:off x="5928850" y="0"/>
            <a:ext cx="2590800" cy="5143500"/>
          </a:xfrm>
          <a:prstGeom prst="rect">
            <a:avLst/>
          </a:prstGeom>
          <a:noFill/>
          <a:ln>
            <a:noFill/>
          </a:ln>
        </p:spPr>
      </p:pic>
      <p:sp>
        <p:nvSpPr>
          <p:cNvPr id="1303" name="Google Shape;1303;p189"/>
          <p:cNvSpPr/>
          <p:nvPr/>
        </p:nvSpPr>
        <p:spPr>
          <a:xfrm>
            <a:off x="5701900" y="2341500"/>
            <a:ext cx="460500" cy="4605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189"/>
          <p:cNvSpPr/>
          <p:nvPr/>
        </p:nvSpPr>
        <p:spPr>
          <a:xfrm>
            <a:off x="8361300" y="600575"/>
            <a:ext cx="325500" cy="3255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189"/>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06" name="Google Shape;1306;p189"/>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07" name="Google Shape;1307;p189"/>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08" name="Google Shape;1308;p189"/>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12" name="Shape 1312"/>
        <p:cNvGrpSpPr/>
        <p:nvPr/>
      </p:nvGrpSpPr>
      <p:grpSpPr>
        <a:xfrm>
          <a:off x="0" y="0"/>
          <a:ext cx="0" cy="0"/>
          <a:chOff x="0" y="0"/>
          <a:chExt cx="0" cy="0"/>
        </a:xfrm>
      </p:grpSpPr>
      <p:sp>
        <p:nvSpPr>
          <p:cNvPr descr="detail_1" id="1313" name="Google Shape;1313;p190"/>
          <p:cNvSpPr txBox="1"/>
          <p:nvPr>
            <p:ph idx="5" type="body"/>
          </p:nvPr>
        </p:nvSpPr>
        <p:spPr>
          <a:xfrm>
            <a:off x="32689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Connect the external drive to your computer and transfer important files periodically to ensure they are backed up.</a:t>
            </a:r>
            <a:endParaRPr/>
          </a:p>
        </p:txBody>
      </p:sp>
      <p:sp>
        <p:nvSpPr>
          <p:cNvPr descr="detail_2" id="1314" name="Google Shape;1314;p190"/>
          <p:cNvSpPr txBox="1"/>
          <p:nvPr>
            <p:ph idx="6" type="body"/>
          </p:nvPr>
        </p:nvSpPr>
        <p:spPr>
          <a:xfrm>
            <a:off x="6048750" y="2727525"/>
            <a:ext cx="2606100" cy="1848000"/>
          </a:xfrm>
          <a:prstGeom prst="rect">
            <a:avLst/>
          </a:prstGeom>
        </p:spPr>
        <p:txBody>
          <a:bodyPr anchorCtr="0" anchor="t" bIns="91425" lIns="137150" spcFirstLastPara="1" rIns="137150" wrap="square" tIns="91425">
            <a:noAutofit/>
          </a:bodyPr>
          <a:lstStyle/>
          <a:p>
            <a:pPr indent="0" lvl="0" marL="0" rtl="0" algn="ctr">
              <a:spcBef>
                <a:spcPts val="0"/>
              </a:spcBef>
              <a:spcAft>
                <a:spcPts val="1000"/>
              </a:spcAft>
              <a:buNone/>
            </a:pPr>
            <a:r>
              <a:rPr lang="en-GB"/>
              <a:t>External hard drives offer a convenient way to have physical control over your backups and ensure the safety of your important files.</a:t>
            </a:r>
            <a:endParaRPr/>
          </a:p>
        </p:txBody>
      </p:sp>
      <p:sp>
        <p:nvSpPr>
          <p:cNvPr descr="title" id="1315" name="Google Shape;1315;p190"/>
          <p:cNvSpPr txBox="1"/>
          <p:nvPr>
            <p:ph type="title"/>
          </p:nvPr>
        </p:nvSpPr>
        <p:spPr>
          <a:xfrm>
            <a:off x="457200" y="445025"/>
            <a:ext cx="82296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GB" sz="2520">
                <a:latin typeface="Inter"/>
                <a:ea typeface="Inter"/>
                <a:cs typeface="Inter"/>
                <a:sym typeface="Inter"/>
              </a:rPr>
              <a:t>Deep Dive: External Hard Drive</a:t>
            </a:r>
            <a:endParaRPr sz="2520">
              <a:latin typeface="Inter"/>
              <a:ea typeface="Inter"/>
              <a:cs typeface="Inter"/>
              <a:sym typeface="Inter"/>
            </a:endParaRPr>
          </a:p>
        </p:txBody>
      </p:sp>
      <p:sp>
        <p:nvSpPr>
          <p:cNvPr descr="detail_0" id="1316" name="Google Shape;1316;p190"/>
          <p:cNvSpPr txBox="1"/>
          <p:nvPr>
            <p:ph idx="4" type="body"/>
          </p:nvPr>
        </p:nvSpPr>
        <p:spPr>
          <a:xfrm>
            <a:off x="489150" y="2727525"/>
            <a:ext cx="2606100" cy="1848000"/>
          </a:xfrm>
          <a:prstGeom prst="rect">
            <a:avLst/>
          </a:prstGeom>
        </p:spPr>
        <p:txBody>
          <a:bodyPr anchorCtr="0" anchor="t" bIns="91425" lIns="137150" spcFirstLastPara="1" rIns="137150" wrap="square" tIns="91425">
            <a:noAutofit/>
          </a:bodyPr>
          <a:lstStyle/>
          <a:p>
            <a:pPr indent="0" lvl="0" marL="0" rtl="0" algn="ctr">
              <a:lnSpc>
                <a:spcPct val="105000"/>
              </a:lnSpc>
              <a:spcBef>
                <a:spcPts val="0"/>
              </a:spcBef>
              <a:spcAft>
                <a:spcPts val="1000"/>
              </a:spcAft>
              <a:buNone/>
            </a:pPr>
            <a:r>
              <a:rPr lang="en-GB"/>
              <a:t>One of the simplest methods is to use an external hard drive to manually copy and store your files.</a:t>
            </a:r>
            <a:endParaRPr/>
          </a:p>
        </p:txBody>
      </p:sp>
      <p:sp>
        <p:nvSpPr>
          <p:cNvPr id="1317" name="Google Shape;1317;p190"/>
          <p:cNvSpPr txBox="1"/>
          <p:nvPr>
            <p:ph idx="1" type="subTitle"/>
          </p:nvPr>
        </p:nvSpPr>
        <p:spPr>
          <a:xfrm>
            <a:off x="68934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3</a:t>
            </a:r>
            <a:endParaRPr/>
          </a:p>
        </p:txBody>
      </p:sp>
      <p:sp>
        <p:nvSpPr>
          <p:cNvPr id="1318" name="Google Shape;1318;p190"/>
          <p:cNvSpPr txBox="1"/>
          <p:nvPr>
            <p:ph idx="2" type="subTitle"/>
          </p:nvPr>
        </p:nvSpPr>
        <p:spPr>
          <a:xfrm>
            <a:off x="41136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2</a:t>
            </a:r>
            <a:endParaRPr/>
          </a:p>
        </p:txBody>
      </p:sp>
      <p:sp>
        <p:nvSpPr>
          <p:cNvPr id="1319" name="Google Shape;1319;p190"/>
          <p:cNvSpPr txBox="1"/>
          <p:nvPr>
            <p:ph idx="3" type="subTitle"/>
          </p:nvPr>
        </p:nvSpPr>
        <p:spPr>
          <a:xfrm>
            <a:off x="1333800" y="1597025"/>
            <a:ext cx="916800" cy="916800"/>
          </a:xfrm>
          <a:prstGeom prst="rect">
            <a:avLst/>
          </a:prstGeom>
        </p:spPr>
        <p:txBody>
          <a:bodyPr anchorCtr="0" anchor="ctr" bIns="91425" lIns="91425" spcFirstLastPara="1" rIns="91425" wrap="square" tIns="91425">
            <a:noAutofit/>
          </a:bodyPr>
          <a:lstStyle/>
          <a:p>
            <a:pPr indent="0" lvl="0" marL="0" rtl="0" algn="ctr">
              <a:spcBef>
                <a:spcPts val="0"/>
              </a:spcBef>
              <a:spcAft>
                <a:spcPts val="1200"/>
              </a:spcAft>
              <a:buNone/>
            </a:pPr>
            <a:r>
              <a:rPr lang="en-GB"/>
              <a:t>1</a:t>
            </a:r>
            <a:endParaRPr/>
          </a:p>
        </p:txBody>
      </p:sp>
      <p:sp>
        <p:nvSpPr>
          <p:cNvPr id="1320" name="Google Shape;1320;p190"/>
          <p:cNvSpPr/>
          <p:nvPr/>
        </p:nvSpPr>
        <p:spPr>
          <a:xfrm>
            <a:off x="0" y="0"/>
            <a:ext cx="9144000" cy="431100"/>
          </a:xfrm>
          <a:prstGeom prst="rect">
            <a:avLst/>
          </a:prstGeom>
          <a:solidFill>
            <a:srgbClr val="002253"/>
          </a:solidFill>
          <a:ln cap="flat" cmpd="sng" w="127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21" name="Google Shape;1321;p190"/>
          <p:cNvSpPr/>
          <p:nvPr/>
        </p:nvSpPr>
        <p:spPr>
          <a:xfrm rot="10800000">
            <a:off x="5659625" y="248575"/>
            <a:ext cx="3357900" cy="327000"/>
          </a:xfrm>
          <a:prstGeom prst="snip1Rect">
            <a:avLst>
              <a:gd fmla="val 50000" name="adj"/>
            </a:avLst>
          </a:prstGeom>
          <a:solidFill>
            <a:srgbClr val="FFC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22" name="Google Shape;1322;p190"/>
          <p:cNvSpPr txBox="1"/>
          <p:nvPr/>
        </p:nvSpPr>
        <p:spPr>
          <a:xfrm>
            <a:off x="5910550" y="202925"/>
            <a:ext cx="3183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t>The Manual  Chapter 6  Day 1</a:t>
            </a:r>
            <a:endParaRPr b="1" sz="1600"/>
          </a:p>
        </p:txBody>
      </p:sp>
      <p:sp>
        <p:nvSpPr>
          <p:cNvPr id="1323" name="Google Shape;1323;p190"/>
          <p:cNvSpPr txBox="1"/>
          <p:nvPr/>
        </p:nvSpPr>
        <p:spPr>
          <a:xfrm>
            <a:off x="0" y="-76950"/>
            <a:ext cx="5979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400">
                <a:solidFill>
                  <a:srgbClr val="FFFFFF"/>
                </a:solidFill>
                <a:latin typeface="Helvetica Neue"/>
                <a:ea typeface="Helvetica Neue"/>
                <a:cs typeface="Helvetica Neue"/>
                <a:sym typeface="Helvetica Neue"/>
              </a:rPr>
              <a:t>DECLUTTERING</a:t>
            </a:r>
            <a:r>
              <a:rPr lang="en-GB" sz="2400">
                <a:solidFill>
                  <a:srgbClr val="FFFFFF"/>
                </a:solidFill>
                <a:latin typeface="Helvetica Neue Light"/>
                <a:ea typeface="Helvetica Neue Light"/>
                <a:cs typeface="Helvetica Neue Light"/>
                <a:sym typeface="Helvetica Neue Light"/>
              </a:rPr>
              <a:t> YOUR DIGITAL LIFE</a:t>
            </a:r>
            <a:endParaRPr sz="2600">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Plus Light">
  <a:themeElements>
    <a:clrScheme name="Custom">
      <a:dk1>
        <a:srgbClr val="100F19"/>
      </a:dk1>
      <a:lt1>
        <a:srgbClr val="F8F6F3"/>
      </a:lt1>
      <a:dk2>
        <a:srgbClr val="636B61"/>
      </a:dk2>
      <a:lt2>
        <a:srgbClr val="F8F6F3"/>
      </a:lt2>
      <a:accent1>
        <a:srgbClr val="0400E5"/>
      </a:accent1>
      <a:accent2>
        <a:srgbClr val="7E7CF0"/>
      </a:accent2>
      <a:accent3>
        <a:srgbClr val="FFD90F"/>
      </a:accent3>
      <a:accent4>
        <a:srgbClr val="FF794F"/>
      </a:accent4>
      <a:accent5>
        <a:srgbClr val="B5D6B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