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7" r:id="rId5"/>
    <p:sldMasterId id="2147483798" r:id="rId6"/>
    <p:sldMasterId id="2147483799" r:id="rId7"/>
    <p:sldMasterId id="2147483800" r:id="rId8"/>
    <p:sldMasterId id="2147483801" r:id="rId9"/>
    <p:sldMasterId id="2147483802" r:id="rId10"/>
    <p:sldMasterId id="2147483803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</p:sldIdLst>
  <p:sldSz cy="5143500" cx="9144000"/>
  <p:notesSz cx="6858000" cy="9144000"/>
  <p:embeddedFontLst>
    <p:embeddedFont>
      <p:font typeface="Hanken Grotesk"/>
      <p:regular r:id="rId34"/>
      <p:bold r:id="rId35"/>
      <p:italic r:id="rId36"/>
      <p:boldItalic r:id="rId37"/>
    </p:embeddedFont>
    <p:embeddedFont>
      <p:font typeface="Inter SemiBold"/>
      <p:regular r:id="rId38"/>
      <p:bold r:id="rId39"/>
    </p:embeddedFont>
    <p:embeddedFont>
      <p:font typeface="Hanken Grotesk SemiBold"/>
      <p:regular r:id="rId40"/>
      <p:bold r:id="rId41"/>
      <p:italic r:id="rId42"/>
      <p:boldItalic r:id="rId43"/>
    </p:embeddedFont>
    <p:embeddedFont>
      <p:font typeface="Inter"/>
      <p:regular r:id="rId44"/>
      <p:bold r:id="rId45"/>
    </p:embeddedFont>
    <p:embeddedFont>
      <p:font typeface="Helvetica Neue"/>
      <p:regular r:id="rId46"/>
      <p:bold r:id="rId47"/>
      <p:italic r:id="rId48"/>
      <p:boldItalic r:id="rId49"/>
    </p:embeddedFont>
    <p:embeddedFont>
      <p:font typeface="Helvetica Neue Light"/>
      <p:regular r:id="rId50"/>
      <p:bold r:id="rId51"/>
      <p:italic r:id="rId52"/>
      <p:boldItalic r:id="rId53"/>
    </p:embeddedFont>
    <p:embeddedFont>
      <p:font typeface="Inter Black"/>
      <p:bold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F97D848-DFD0-4F18-9EDF-6E2117D39067}">
  <a:tblStyle styleId="{7F97D848-DFD0-4F18-9EDF-6E2117D3906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ankenGroteskSemiBold-regular.fntdata"/><Relationship Id="rId42" Type="http://schemas.openxmlformats.org/officeDocument/2006/relationships/font" Target="fonts/HankenGroteskSemiBold-italic.fntdata"/><Relationship Id="rId41" Type="http://schemas.openxmlformats.org/officeDocument/2006/relationships/font" Target="fonts/HankenGroteskSemiBold-bold.fntdata"/><Relationship Id="rId44" Type="http://schemas.openxmlformats.org/officeDocument/2006/relationships/font" Target="fonts/Inter-regular.fntdata"/><Relationship Id="rId43" Type="http://schemas.openxmlformats.org/officeDocument/2006/relationships/font" Target="fonts/HankenGroteskSemiBold-boldItalic.fntdata"/><Relationship Id="rId46" Type="http://schemas.openxmlformats.org/officeDocument/2006/relationships/font" Target="fonts/HelveticaNeue-regular.fntdata"/><Relationship Id="rId45" Type="http://schemas.openxmlformats.org/officeDocument/2006/relationships/font" Target="fonts/Inter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font" Target="fonts/HelveticaNeue-italic.fntdata"/><Relationship Id="rId47" Type="http://schemas.openxmlformats.org/officeDocument/2006/relationships/font" Target="fonts/HelveticaNeue-bold.fntdata"/><Relationship Id="rId49" Type="http://schemas.openxmlformats.org/officeDocument/2006/relationships/font" Target="fonts/HelveticaNeue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5" Type="http://schemas.openxmlformats.org/officeDocument/2006/relationships/font" Target="fonts/HankenGrotesk-bold.fntdata"/><Relationship Id="rId34" Type="http://schemas.openxmlformats.org/officeDocument/2006/relationships/font" Target="fonts/HankenGrotesk-regular.fntdata"/><Relationship Id="rId37" Type="http://schemas.openxmlformats.org/officeDocument/2006/relationships/font" Target="fonts/HankenGrotesk-boldItalic.fntdata"/><Relationship Id="rId36" Type="http://schemas.openxmlformats.org/officeDocument/2006/relationships/font" Target="fonts/HankenGrotesk-italic.fntdata"/><Relationship Id="rId39" Type="http://schemas.openxmlformats.org/officeDocument/2006/relationships/font" Target="fonts/InterSemiBold-bold.fntdata"/><Relationship Id="rId38" Type="http://schemas.openxmlformats.org/officeDocument/2006/relationships/font" Target="fonts/InterSemiBold-regular.fntdata"/><Relationship Id="rId20" Type="http://schemas.openxmlformats.org/officeDocument/2006/relationships/slide" Target="slides/slide8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9" Type="http://schemas.openxmlformats.org/officeDocument/2006/relationships/slide" Target="slides/slide17.xml"/><Relationship Id="rId51" Type="http://schemas.openxmlformats.org/officeDocument/2006/relationships/font" Target="fonts/HelveticaNeueLight-bold.fntdata"/><Relationship Id="rId50" Type="http://schemas.openxmlformats.org/officeDocument/2006/relationships/font" Target="fonts/HelveticaNeueLight-regular.fntdata"/><Relationship Id="rId53" Type="http://schemas.openxmlformats.org/officeDocument/2006/relationships/font" Target="fonts/HelveticaNeueLight-boldItalic.fntdata"/><Relationship Id="rId52" Type="http://schemas.openxmlformats.org/officeDocument/2006/relationships/font" Target="fonts/HelveticaNeueLight-italic.fntdata"/><Relationship Id="rId11" Type="http://schemas.openxmlformats.org/officeDocument/2006/relationships/slideMaster" Target="slideMasters/slideMaster7.xml"/><Relationship Id="rId10" Type="http://schemas.openxmlformats.org/officeDocument/2006/relationships/slideMaster" Target="slideMasters/slideMaster6.xml"/><Relationship Id="rId54" Type="http://schemas.openxmlformats.org/officeDocument/2006/relationships/font" Target="fonts/InterBlack-bold.fntdata"/><Relationship Id="rId13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SLIDES_API174862709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SLIDES_API174862709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6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SLIDES_API100787284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8" name="Google Shape;1168;SLIDES_API100787284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SLIDES_API1748627094_16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9" name="Google Shape;1189;SLIDES_API1748627094_16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3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SLIDES_API1748627094_18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5" name="Google Shape;1205;SLIDES_API1748627094_18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8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SLIDES_API1748627094_20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0" name="Google Shape;1220;SLIDES_API1748627094_20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6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SLIDES_API196682320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8" name="Google Shape;1238;SLIDES_API196682320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0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SLIDES_API1748627094_23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2" name="Google Shape;1262;SLIDES_API1748627094_23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5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SLIDES_API1748627094_25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7" name="Google Shape;1277;SLIDES_API1748627094_25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SLIDES_API1748627094_26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Google Shape;1293;SLIDES_API1748627094_26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SLIDES_API19178637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8" name="Google Shape;1308;SLIDES_API19178637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7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Google Shape;1328;SLIDES_API1748627094_30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9" name="Google Shape;1329;SLIDES_API1748627094_30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SLIDES_API1748627094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" name="Google Shape;1027;SLIDES_API1748627094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2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SLIDES_API1748627094_3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4" name="Google Shape;1344;SLIDES_API1748627094_3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7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SLIDES_API7870860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9" name="Google Shape;1359;SLIDES_API7870860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SLIDES_API202516451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SLIDES_API202516451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7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SLIDES_API1748627094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9" name="Google Shape;1059;SLIDES_API1748627094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5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SLIDES_API1748627094_6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7" name="Google Shape;1077;SLIDES_API1748627094_6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SLIDES_API118274239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3" name="Google Shape;1093;SLIDES_API118274239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SLIDES_API1748627094_9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4" name="Google Shape;1114;SLIDES_API1748627094_9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SLIDES_API1748627094_1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5" name="Google Shape;1135;SLIDES_API1748627094_1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0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SLIDES_API1748627094_13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2" name="Google Shape;1152;SLIDES_API1748627094_13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4" name="Google Shape;694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8" name="Google Shape;698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01" name="Google Shape;701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8" name="Google Shape;708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1" name="Google Shape;711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4" name="Google Shape;714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7" name="Google Shape;717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2" name="Google Shape;722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3" name="Google Shape;723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4" name="Google Shape;724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5" name="Google Shape;725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9" name="Google Shape;729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0" name="Google Shape;730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5" name="Google Shape;735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6" name="Google Shape;736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7" name="Google Shape;737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8" name="Google Shape;738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44" name="Google Shape;744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5" name="Google Shape;745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6" name="Google Shape;746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49" name="Google Shape;749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52" name="Google Shape;752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3" name="Google Shape;753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4" name="Google Shape;754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55" name="Google Shape;755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7" name="Google Shape;757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7" name="Google Shape;767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8" name="Google Shape;768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9" name="Google Shape;769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0" name="Google Shape;770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3" name="Google Shape;773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4" name="Google Shape;774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5" name="Google Shape;775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6" name="Google Shape;776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7" name="Google Shape;777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1" name="Google Shape;781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82" name="Google Shape;782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3" name="Google Shape;783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4" name="Google Shape;784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7" name="Google Shape;787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8" name="Google Shape;788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3" name="Google Shape;793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4" name="Google Shape;794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6" name="Google Shape;796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2" name="Google Shape;802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3" name="Google Shape;803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4" name="Google Shape;804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5" name="Google Shape;805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08" name="Google Shape;808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2" name="Google Shape;812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3" name="Google Shape;813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5" name="Google Shape;815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8" name="Google Shape;818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9" name="Google Shape;819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2" name="Google Shape;822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3" name="Google Shape;823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5" name="Google Shape;825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8" name="Google Shape;828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2" name="Google Shape;832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6" name="Google Shape;836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7" name="Google Shape;837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0" name="Google Shape;840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1" name="Google Shape;841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2" name="Google Shape;842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3" name="Google Shape;843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6" name="Google Shape;846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7" name="Google Shape;847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9" name="Google Shape;849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52" name="Google Shape;852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53" name="Google Shape;853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6" name="Google Shape;856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57" name="Google Shape;857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8" name="Google Shape;858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5" name="Google Shape;865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8" name="Google Shape;868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1" name="Google Shape;871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4" name="Google Shape;874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7" name="Google Shape;877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8" name="Google Shape;878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9" name="Google Shape;879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0" name="Google Shape;880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1" name="Google Shape;881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2" name="Google Shape;882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6" name="Google Shape;886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7" name="Google Shape;887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2" name="Google Shape;892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3" name="Google Shape;893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4" name="Google Shape;894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5" name="Google Shape;895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8" name="Google Shape;898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01" name="Google Shape;901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2" name="Google Shape;902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3" name="Google Shape;903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04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6" name="Google Shape;906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7" name="Google Shape;907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09" name="Google Shape;909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0" name="Google Shape;910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1" name="Google Shape;911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12" name="Google Shape;912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3" name="Google Shape;913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4" name="Google Shape;914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7" name="Google Shape;917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2" name="Google Shape;922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4" name="Google Shape;924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5" name="Google Shape;925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6" name="Google Shape;926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7" name="Google Shape;927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0" name="Google Shape;930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1" name="Google Shape;931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2" name="Google Shape;932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3" name="Google Shape;933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4" name="Google Shape;934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5" name="Google Shape;935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8" name="Google Shape;938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39" name="Google Shape;939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40" name="Google Shape;940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1" name="Google Shape;941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3" name="Google Shape;943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4" name="Google Shape;944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5" name="Google Shape;945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9" name="Google Shape;949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0" name="Google Shape;950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1" name="Google Shape;951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3" name="Google Shape;953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9" name="Google Shape;959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0" name="Google Shape;960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1" name="Google Shape;961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2" name="Google Shape;962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65" name="Google Shape;965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6" name="Google Shape;966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7" name="Google Shape;967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9" name="Google Shape;969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0" name="Google Shape;970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1" name="Google Shape;971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2" name="Google Shape;972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3" name="Google Shape;973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4" name="Google Shape;974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5" name="Google Shape;975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6" name="Google Shape;976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9" name="Google Shape;979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0" name="Google Shape;980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1" name="Google Shape;981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2" name="Google Shape;982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5" name="Google Shape;985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6" name="Google Shape;986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9" name="Google Shape;989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3" name="Google Shape;993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4" name="Google Shape;994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7" name="Google Shape;997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8" name="Google Shape;998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9" name="Google Shape;999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0" name="Google Shape;1000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3" name="Google Shape;1003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4" name="Google Shape;1004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5" name="Google Shape;1005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6" name="Google Shape;1006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09" name="Google Shape;1009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10" name="Google Shape;1010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3" name="Google Shape;1013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14" name="Google Shape;1014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5" name="Google Shape;1015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2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2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" name="Google Shape;93;p22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" name="Google Shape;94;p22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" name="Google Shape;95;p22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" name="Google Shape;96;p22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2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" name="Google Shape;100;p22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" name="Google Shape;101;p22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" name="Google Shape;102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03" name="Google Shape;103;p22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" name="Google Shape;104;p22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" name="Google Shape;105;p22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" name="Google Shape;108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4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4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4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" name="Google Shape;116;p24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" name="Google Shape;117;p24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4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4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0" name="Google Shape;130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1" name="Google Shape;131;p25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2" name="Google Shape;132;p25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3" name="Google Shape;133;p25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5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" name="Google Shape;135;p25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5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7" name="Google Shape;137;p25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8" name="Google Shape;138;p25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6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4" name="Google Shape;144;p26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5" name="Google Shape;145;p26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6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6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6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9" name="Google Shape;149;p26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0" name="Google Shape;150;p26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1" name="Google Shape;151;p26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6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6" name="Google Shape;156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" name="Google Shape;158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6" name="Google Shape;166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8" name="Google Shape;168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4" name="Google Shape;174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9" name="Google Shape;179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82" name="Google Shape;182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7" name="Google Shape;187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1" name="Google Shape;191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9" name="Google Shape;199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2" name="Google Shape;202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6" name="Google Shape;206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7" name="Google Shape;207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6" name="Google Shape;216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7" name="Google Shape;217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7" name="Google Shape;227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0" name="Google Shape;230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3" name="Google Shape;233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3" name="Google Shape;243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8" name="Google Shape;248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50" name="Google Shape;250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51" name="Google Shape;251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57" name="Google Shape;257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2" name="Google Shape;262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5" name="Google Shape;265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6" name="Google Shape;266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7" name="Google Shape;267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8" name="Google Shape;268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7" name="Google Shape;277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6" name="Google Shape;286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8" name="Google Shape;288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9" name="Google Shape;289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0" name="Google Shape;290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7" name="Google Shape;297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8" name="Google Shape;298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9" name="Google Shape;299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0" name="Google Shape;300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0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4" name="Google Shape;304;p50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5" name="Google Shape;305;p50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6" name="Google Shape;306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8" name="Google Shape;308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0" name="Google Shape;310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3" name="Google Shape;313;p50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4" name="Google Shape;314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8" name="Google Shape;318;p5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9" name="Google Shape;319;p5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2" name="Google Shape;322;p5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4" name="Google Shape;324;p5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5" name="Google Shape;325;p5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26" name="Google Shape;326;p5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5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4" name="Google Shape;334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7" name="Google Shape;337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4" name="Google Shape;344;p5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6" name="Google Shape;346;p5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8" name="Google Shape;348;p5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4" name="Google Shape;354;p5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5" name="Google Shape;355;p5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6" name="Google Shape;356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7" name="Google Shape;357;p5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8" name="Google Shape;358;p5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9" name="Google Shape;359;p5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62" name="Google Shape;362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4" name="Google Shape;364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7" name="Google Shape;367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0" name="Google Shape;370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1" name="Google Shape;371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6" name="Google Shape;376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2" name="Google Shape;382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0" name="Google Shape;390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4" name="Google Shape;394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6" name="Google Shape;396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97" name="Google Shape;397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4" name="Google Shape;404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7" name="Google Shape;407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0" name="Google Shape;410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3" name="Google Shape;413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8" name="Google Shape;418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3" name="Google Shape;423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6" name="Google Shape;426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8" name="Google Shape;428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0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70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8" name="Google Shape;438;p70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70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70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1" name="Google Shape;441;p70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42" name="Google Shape;442;p70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43" name="Google Shape;443;p70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44" name="Google Shape;444;p70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0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0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47" name="Google Shape;447;p70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72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55" name="Google Shape;455;p72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56" name="Google Shape;456;p72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57" name="Google Shape;457;p72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2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2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1" name="Google Shape;461;p72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62" name="Google Shape;462;p72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3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5" name="Google Shape;465;p73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3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7" name="Google Shape;467;p73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8" name="Google Shape;468;p73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69" name="Google Shape;469;p73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70" name="Google Shape;470;p73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71" name="Google Shape;471;p73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3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4" name="Google Shape;474;p73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3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6" name="Google Shape;476;p73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74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0" name="Google Shape;480;p74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1" name="Google Shape;481;p74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2" name="Google Shape;482;p74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3" name="Google Shape;483;p74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4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4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6" name="Google Shape;486;p74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89" name="Google Shape;489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90" name="Google Shape;490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1" name="Google Shape;491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5" name="Google Shape;495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6" name="Google Shape;496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7" name="Google Shape;497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1" name="Google Shape;501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2" name="Google Shape;502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4" name="Google Shape;504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5" name="Google Shape;505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0" name="Google Shape;510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1" name="Google Shape;511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2" name="Google Shape;512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3" name="Google Shape;513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6" name="Google Shape;516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1" name="Google Shape;521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4" name="Google Shape;524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0" name="Google Shape;530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3" name="Google Shape;533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6" name="Google Shape;536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0" name="Google Shape;540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4" name="Google Shape;544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8" name="Google Shape;548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51" name="Google Shape;551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8" name="Google Shape;558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1" name="Google Shape;561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4" name="Google Shape;564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7" name="Google Shape;567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2" name="Google Shape;572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7" name="Google Shape;577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2" name="Google Shape;582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4" name="Google Shape;584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5" name="Google Shape;585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0" name="Google Shape;590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91" name="Google Shape;591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2" name="Google Shape;592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3" name="Google Shape;593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6" name="Google Shape;596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99" name="Google Shape;599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0" name="Google Shape;600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1" name="Google Shape;601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02" name="Google Shape;602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8" name="Google Shape;608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5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2" name="Google Shape;612;p95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5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4" name="Google Shape;614;p95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5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5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0" name="Google Shape;620;p96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1" name="Google Shape;621;p9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2" name="Google Shape;622;p96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3" name="Google Shape;623;p9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4" name="Google Shape;624;p9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5" name="Google Shape;625;p96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9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6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9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2" name="Google Shape;632;p9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3" name="Google Shape;633;p9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4" name="Google Shape;634;p9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5" name="Google Shape;635;p9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9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9" name="Google Shape;639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40" name="Google Shape;640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41" name="Google Shape;641;p9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9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9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9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5" name="Google Shape;645;p9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6" name="Google Shape;646;p9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7" name="Google Shape;647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9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9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1" name="Google Shape;65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2" name="Google Shape;652;p9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9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4" name="Google Shape;654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5" name="Google Shape;655;p9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0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10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0" name="Google Shape;660;p10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1" name="Google Shape;661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2" name="Google Shape;662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3" name="Google Shape;663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6" name="Google Shape;666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7" name="Google Shape;667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1" name="Google Shape;671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2" name="Google Shape;672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3" name="Google Shape;673;p10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4" name="Google Shape;674;p10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5" name="Google Shape;675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0" name="Google Shape;680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1" name="Google Shape;681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3" name="Google Shape;683;p1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6" name="Google Shape;686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0" name="Google Shape;690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0" name="Google Shape;220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1" name="Google Shape;221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01" name="Google Shape;401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4" name="Google Shape;554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55" name="Google Shape;555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703" name="Google Shape;703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4" name="Google Shape;704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05" name="Google Shape;705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60" name="Google Shape;860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1" name="Google Shape;861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62" name="Google Shape;862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Relationship Id="rId4" Type="http://schemas.openxmlformats.org/officeDocument/2006/relationships/image" Target="../media/image6.jpg"/><Relationship Id="rId5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Relationship Id="rId4" Type="http://schemas.openxmlformats.org/officeDocument/2006/relationships/image" Target="../media/image15.jpg"/><Relationship Id="rId5" Type="http://schemas.openxmlformats.org/officeDocument/2006/relationships/image" Target="../media/image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jpg"/><Relationship Id="rId4" Type="http://schemas.openxmlformats.org/officeDocument/2006/relationships/image" Target="../media/image6.jpg"/><Relationship Id="rId5" Type="http://schemas.openxmlformats.org/officeDocument/2006/relationships/image" Target="../media/image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Relationship Id="rId4" Type="http://schemas.openxmlformats.org/officeDocument/2006/relationships/image" Target="../media/image11.jpg"/><Relationship Id="rId5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Relationship Id="rId4" Type="http://schemas.openxmlformats.org/officeDocument/2006/relationships/image" Target="../media/image6.jpg"/><Relationship Id="rId5" Type="http://schemas.openxmlformats.org/officeDocument/2006/relationships/image" Target="../media/image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1020" name="Google Shape;1020;p157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Decluttering Your Digital Space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21" name="Google Shape;1021;p15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15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p15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024" name="Google Shape;1024;p15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9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p166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1" name="Google Shape;1171;p166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2" name="Google Shape;1172;p166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173" name="Google Shape;1173;p166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1174" name="Google Shape;1174;p166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100">
                <a:latin typeface="Inter"/>
                <a:ea typeface="Inter"/>
                <a:cs typeface="Inter"/>
                <a:sym typeface="Inter"/>
              </a:rPr>
              <a:t>Disposing Of Decluttered Items Responsibly</a:t>
            </a:r>
            <a:endParaRPr sz="21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75" name="Google Shape;1175;p166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Bag and place non-recyclable items in appropriate bins for collection.</a:t>
            </a:r>
            <a:endParaRPr sz="1100"/>
          </a:p>
        </p:txBody>
      </p:sp>
      <p:sp>
        <p:nvSpPr>
          <p:cNvPr descr="detail_1" id="1176" name="Google Shape;1176;p166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Recycle paper, cardboard, glass, and plastic. Dispose of electronic waste at designated centers.</a:t>
            </a:r>
            <a:endParaRPr sz="1100"/>
          </a:p>
        </p:txBody>
      </p:sp>
      <p:sp>
        <p:nvSpPr>
          <p:cNvPr descr="header_0" id="1177" name="Google Shape;1177;p166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Dispose Properly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78" name="Google Shape;1178;p166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Recycle Whenever Possible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79" name="Google Shape;1179;p166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180" name="Google Shape;1180;p166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1181" name="Google Shape;1181;p166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Donate to charity or sell online/garage sale to benefit others and reduce waste.</a:t>
            </a:r>
            <a:endParaRPr sz="1100"/>
          </a:p>
        </p:txBody>
      </p:sp>
      <p:sp>
        <p:nvSpPr>
          <p:cNvPr descr="header_2" id="1182" name="Google Shape;1182;p166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Donate Gently Used Items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83" name="Google Shape;1183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4" name="Google Shape;1184;p16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5" name="Google Shape;1185;p16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186" name="Google Shape;1186;p16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0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1" name="Google Shape;1191;p167"/>
          <p:cNvGraphicFramePr/>
          <p:nvPr/>
        </p:nvGraphicFramePr>
        <p:xfrm>
          <a:off x="457200" y="12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{7F97D848-DFD0-4F18-9EDF-6E2117D39067}</a:tableStyleId>
              </a:tblPr>
              <a:tblGrid>
                <a:gridCol w="2077375"/>
                <a:gridCol w="6152225"/>
              </a:tblGrid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descr="title" id="1192" name="Google Shape;1192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Maintaining Regular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93" name="Google Shape;1193;p167"/>
          <p:cNvSpPr txBox="1"/>
          <p:nvPr>
            <p:ph idx="1" type="body"/>
          </p:nvPr>
        </p:nvSpPr>
        <p:spPr>
          <a:xfrm>
            <a:off x="2749850" y="1292400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 aside dedicated time intervals to assess and address clutter buildup, reorganize spaces, and discard unnecessary items regularly.</a:t>
            </a:r>
            <a:endParaRPr/>
          </a:p>
        </p:txBody>
      </p:sp>
      <p:sp>
        <p:nvSpPr>
          <p:cNvPr descr="detail_1" id="1194" name="Google Shape;1194;p167"/>
          <p:cNvSpPr txBox="1"/>
          <p:nvPr>
            <p:ph idx="2" type="body"/>
          </p:nvPr>
        </p:nvSpPr>
        <p:spPr>
          <a:xfrm>
            <a:off x="2749850" y="2399379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cleaning routines by scheduling regular sessions for dusting, vacuuming, and organizing to maintain a tidy and clutter-free space.</a:t>
            </a:r>
            <a:endParaRPr/>
          </a:p>
        </p:txBody>
      </p:sp>
      <p:sp>
        <p:nvSpPr>
          <p:cNvPr descr="header_0" id="1195" name="Google Shape;1195;p167"/>
          <p:cNvSpPr txBox="1"/>
          <p:nvPr>
            <p:ph idx="3" type="subTitle"/>
          </p:nvPr>
        </p:nvSpPr>
        <p:spPr>
          <a:xfrm>
            <a:off x="457200" y="12925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Scheduled Decluttering Routines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96" name="Google Shape;1196;p167"/>
          <p:cNvSpPr txBox="1"/>
          <p:nvPr>
            <p:ph idx="4" type="subTitle"/>
          </p:nvPr>
        </p:nvSpPr>
        <p:spPr>
          <a:xfrm>
            <a:off x="457200" y="2399425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Cleaning Sessions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197" name="Google Shape;1197;p167"/>
          <p:cNvSpPr txBox="1"/>
          <p:nvPr>
            <p:ph idx="5" type="subTitle"/>
          </p:nvPr>
        </p:nvSpPr>
        <p:spPr>
          <a:xfrm>
            <a:off x="457200" y="35064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Mindful Consumption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198" name="Google Shape;1198;p167"/>
          <p:cNvSpPr txBox="1"/>
          <p:nvPr>
            <p:ph idx="6" type="body"/>
          </p:nvPr>
        </p:nvSpPr>
        <p:spPr>
          <a:xfrm>
            <a:off x="2749850" y="3506396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mindful purchasing habits to avoid bringing unnecessary items into your space and prioritize quality over quantity for a clutter-free environment.</a:t>
            </a:r>
            <a:endParaRPr/>
          </a:p>
        </p:txBody>
      </p:sp>
      <p:sp>
        <p:nvSpPr>
          <p:cNvPr id="1199" name="Google Shape;1199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0" name="Google Shape;1200;p16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1" name="Google Shape;1201;p16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202" name="Google Shape;1202;p16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06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07" name="Google Shape;1207;p1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Digital Files: An Overview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208" name="Google Shape;1208;p1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Implementing metadata and tags to enhance file organization and searchability.</a:t>
            </a:r>
            <a:endParaRPr/>
          </a:p>
        </p:txBody>
      </p:sp>
      <p:sp>
        <p:nvSpPr>
          <p:cNvPr descr="detail_1" id="1209" name="Google Shape;1209;p1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Using descriptive file names to improve file management efficiency.</a:t>
            </a:r>
            <a:endParaRPr/>
          </a:p>
        </p:txBody>
      </p:sp>
      <p:sp>
        <p:nvSpPr>
          <p:cNvPr descr="detail_0" id="1210" name="Google Shape;1210;p1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Creating a hierarchical folder structure to categorize and organize files logically and intuitively.</a:t>
            </a:r>
            <a:endParaRPr sz="1400"/>
          </a:p>
        </p:txBody>
      </p:sp>
      <p:cxnSp>
        <p:nvCxnSpPr>
          <p:cNvPr id="1211" name="Google Shape;1211;p1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12" name="Google Shape;1212;p1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13" name="Google Shape;1213;p1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14" name="Google Shape;1214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5" name="Google Shape;1215;p16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6" name="Google Shape;1216;p16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217" name="Google Shape;1217;p16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222" name="Google Shape;1222;p169"/>
          <p:cNvSpPr txBox="1"/>
          <p:nvPr>
            <p:ph idx="2" type="body"/>
          </p:nvPr>
        </p:nvSpPr>
        <p:spPr>
          <a:xfrm>
            <a:off x="457200" y="3035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Develop a consistent naming convention for folders and subfolders to make them easily recognizable and searchable.</a:t>
            </a:r>
            <a:endParaRPr/>
          </a:p>
        </p:txBody>
      </p:sp>
      <p:sp>
        <p:nvSpPr>
          <p:cNvPr descr="detail_1" id="1223" name="Google Shape;1223;p169"/>
          <p:cNvSpPr txBox="1"/>
          <p:nvPr>
            <p:ph idx="1" type="body"/>
          </p:nvPr>
        </p:nvSpPr>
        <p:spPr>
          <a:xfrm>
            <a:off x="457200" y="2131983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Within each main category, create subfolders to further organize your files based on specific topics, projects, or criteria.</a:t>
            </a:r>
            <a:endParaRPr/>
          </a:p>
        </p:txBody>
      </p:sp>
      <p:sp>
        <p:nvSpPr>
          <p:cNvPr descr="detail_0" id="1224" name="Google Shape;1224;p169"/>
          <p:cNvSpPr txBox="1"/>
          <p:nvPr>
            <p:ph idx="3" type="body"/>
          </p:nvPr>
        </p:nvSpPr>
        <p:spPr>
          <a:xfrm>
            <a:off x="457200" y="1228322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Start by creating the main or broad categories that represent the main areas of your digital life, such as Work, Personal, Projects, or Archives.</a:t>
            </a:r>
            <a:endParaRPr sz="1400"/>
          </a:p>
        </p:txBody>
      </p:sp>
      <p:sp>
        <p:nvSpPr>
          <p:cNvPr descr="title" id="1225" name="Google Shape;1225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Creating A Hierarchical Folder Structure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226" name="Google Shape;1226;p169"/>
          <p:cNvCxnSpPr/>
          <p:nvPr/>
        </p:nvCxnSpPr>
        <p:spPr>
          <a:xfrm>
            <a:off x="457200" y="204496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7" name="Google Shape;1227;p169"/>
          <p:cNvCxnSpPr/>
          <p:nvPr/>
        </p:nvCxnSpPr>
        <p:spPr>
          <a:xfrm>
            <a:off x="457200" y="294863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8" name="Google Shape;1228;p169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29" name="Google Shape;1229;p169"/>
          <p:cNvCxnSpPr/>
          <p:nvPr/>
        </p:nvCxnSpPr>
        <p:spPr>
          <a:xfrm>
            <a:off x="457200" y="3843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detail_3" id="1230" name="Google Shape;1230;p169"/>
          <p:cNvSpPr txBox="1"/>
          <p:nvPr>
            <p:ph idx="2" type="body"/>
          </p:nvPr>
        </p:nvSpPr>
        <p:spPr>
          <a:xfrm>
            <a:off x="457200" y="3922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that the hierarchical structure allows for easy navigation and logical organization of files.</a:t>
            </a:r>
            <a:endParaRPr/>
          </a:p>
        </p:txBody>
      </p:sp>
      <p:cxnSp>
        <p:nvCxnSpPr>
          <p:cNvPr id="1231" name="Google Shape;1231;p169"/>
          <p:cNvCxnSpPr/>
          <p:nvPr/>
        </p:nvCxnSpPr>
        <p:spPr>
          <a:xfrm>
            <a:off x="457200" y="4730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32" name="Google Shape;1232;p16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3" name="Google Shape;1233;p16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4" name="Google Shape;1234;p16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235" name="Google Shape;1235;p16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9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170"/>
          <p:cNvSpPr/>
          <p:nvPr/>
        </p:nvSpPr>
        <p:spPr>
          <a:xfrm>
            <a:off x="457200" y="1025825"/>
            <a:ext cx="2642700" cy="20481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1" name="Google Shape;1241;p170"/>
          <p:cNvSpPr/>
          <p:nvPr/>
        </p:nvSpPr>
        <p:spPr>
          <a:xfrm>
            <a:off x="3394575" y="1025825"/>
            <a:ext cx="2348100" cy="23967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2" name="Google Shape;1242;p170"/>
          <p:cNvSpPr/>
          <p:nvPr/>
        </p:nvSpPr>
        <p:spPr>
          <a:xfrm>
            <a:off x="6044075" y="1025825"/>
            <a:ext cx="2642700" cy="1891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43" name="Google Shape;1243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Descriptive File Names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44" name="Google Shape;1244;p170"/>
          <p:cNvSpPr txBox="1"/>
          <p:nvPr>
            <p:ph idx="1" type="body"/>
          </p:nvPr>
        </p:nvSpPr>
        <p:spPr>
          <a:xfrm>
            <a:off x="457225" y="3437275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Use descriptive and meaningful file names to enhance clarity.</a:t>
            </a:r>
            <a:endParaRPr sz="1100"/>
          </a:p>
        </p:txBody>
      </p:sp>
      <p:sp>
        <p:nvSpPr>
          <p:cNvPr descr="header_0" id="1245" name="Google Shape;1245;p170"/>
          <p:cNvSpPr txBox="1"/>
          <p:nvPr>
            <p:ph idx="3" type="subTitle"/>
          </p:nvPr>
        </p:nvSpPr>
        <p:spPr>
          <a:xfrm>
            <a:off x="457225" y="30813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Be Clear and Specific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46" name="Google Shape;1246;p170"/>
          <p:cNvPicPr preferRelativeResize="0"/>
          <p:nvPr/>
        </p:nvPicPr>
        <p:blipFill rotWithShape="1">
          <a:blip r:embed="rId3">
            <a:alphaModFix/>
          </a:blip>
          <a:srcRect b="0" l="11767" r="11767" t="0"/>
          <a:stretch/>
        </p:blipFill>
        <p:spPr>
          <a:xfrm>
            <a:off x="457200" y="1025825"/>
            <a:ext cx="2642693" cy="204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47" name="Google Shape;1247;p170"/>
          <p:cNvPicPr preferRelativeResize="0"/>
          <p:nvPr/>
        </p:nvPicPr>
        <p:blipFill rotWithShape="1">
          <a:blip r:embed="rId4">
            <a:alphaModFix/>
          </a:blip>
          <a:srcRect b="0" l="11644" r="11644" t="0"/>
          <a:stretch/>
        </p:blipFill>
        <p:spPr>
          <a:xfrm>
            <a:off x="3397950" y="1025825"/>
            <a:ext cx="2348099" cy="23967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248" name="Google Shape;1248;p170"/>
          <p:cNvPicPr preferRelativeResize="0"/>
          <p:nvPr/>
        </p:nvPicPr>
        <p:blipFill rotWithShape="1">
          <a:blip r:embed="rId5">
            <a:alphaModFix/>
          </a:blip>
          <a:srcRect b="0" l="11907" r="11907" t="0"/>
          <a:stretch/>
        </p:blipFill>
        <p:spPr>
          <a:xfrm>
            <a:off x="6044100" y="1025825"/>
            <a:ext cx="2642698" cy="18917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249" name="Google Shape;1249;p170"/>
          <p:cNvSpPr txBox="1"/>
          <p:nvPr>
            <p:ph idx="1" type="body"/>
          </p:nvPr>
        </p:nvSpPr>
        <p:spPr>
          <a:xfrm>
            <a:off x="3397900" y="3765275"/>
            <a:ext cx="24303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Include dates, keywords, or project identifiers for easy sorting and searching.</a:t>
            </a:r>
            <a:endParaRPr sz="1100"/>
          </a:p>
        </p:txBody>
      </p:sp>
      <p:sp>
        <p:nvSpPr>
          <p:cNvPr descr="header_1" id="1250" name="Google Shape;1250;p170"/>
          <p:cNvSpPr txBox="1"/>
          <p:nvPr>
            <p:ph idx="3" type="subTitle"/>
          </p:nvPr>
        </p:nvSpPr>
        <p:spPr>
          <a:xfrm>
            <a:off x="3397927" y="3429938"/>
            <a:ext cx="23481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100">
                <a:latin typeface="Inter SemiBold"/>
                <a:ea typeface="Inter SemiBold"/>
                <a:cs typeface="Inter SemiBold"/>
                <a:sym typeface="Inter SemiBold"/>
              </a:rPr>
              <a:t>Incorporate Dates and Keywords</a:t>
            </a:r>
            <a:endParaRPr sz="11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51" name="Google Shape;1251;p170"/>
          <p:cNvSpPr txBox="1"/>
          <p:nvPr>
            <p:ph idx="1" type="body"/>
          </p:nvPr>
        </p:nvSpPr>
        <p:spPr>
          <a:xfrm>
            <a:off x="6044025" y="3322550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Name files based on content, purpose, and relevance.</a:t>
            </a:r>
            <a:endParaRPr sz="1100"/>
          </a:p>
        </p:txBody>
      </p:sp>
      <p:sp>
        <p:nvSpPr>
          <p:cNvPr descr="header_2" id="1252" name="Google Shape;1252;p170"/>
          <p:cNvSpPr txBox="1"/>
          <p:nvPr>
            <p:ph idx="3" type="subTitle"/>
          </p:nvPr>
        </p:nvSpPr>
        <p:spPr>
          <a:xfrm>
            <a:off x="6044050" y="29457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Assign Accurate Names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53" name="Google Shape;1253;p170"/>
          <p:cNvSpPr/>
          <p:nvPr/>
        </p:nvSpPr>
        <p:spPr>
          <a:xfrm>
            <a:off x="457228" y="3074025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4" name="Google Shape;1254;p170"/>
          <p:cNvSpPr/>
          <p:nvPr/>
        </p:nvSpPr>
        <p:spPr>
          <a:xfrm>
            <a:off x="3397950" y="3425050"/>
            <a:ext cx="23481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5" name="Google Shape;1255;p170"/>
          <p:cNvSpPr/>
          <p:nvPr/>
        </p:nvSpPr>
        <p:spPr>
          <a:xfrm>
            <a:off x="6044075" y="2917550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6" name="Google Shape;1256;p17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7" name="Google Shape;1257;p17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8" name="Google Shape;1258;p17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259" name="Google Shape;1259;p17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3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264" name="Google Shape;1264;p17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This allows for flexible and dynamic organization across multiple categories.</a:t>
            </a:r>
            <a:endParaRPr/>
          </a:p>
        </p:txBody>
      </p:sp>
      <p:sp>
        <p:nvSpPr>
          <p:cNvPr descr="detail_1" id="1265" name="Google Shape;1265;p17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Assign tags or keywords to files to categorize them based on common themes, topics, or attributes.</a:t>
            </a:r>
            <a:endParaRPr/>
          </a:p>
        </p:txBody>
      </p:sp>
      <p:sp>
        <p:nvSpPr>
          <p:cNvPr descr="detail_0" id="1266" name="Google Shape;1266;p17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Leverage metadata to add additional context and information to your files, such as author, date created, or file type.</a:t>
            </a:r>
            <a:endParaRPr sz="1400"/>
          </a:p>
        </p:txBody>
      </p:sp>
      <p:sp>
        <p:nvSpPr>
          <p:cNvPr descr="title" id="1267" name="Google Shape;1267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Implementing Metadata And Tags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68" name="Google Shape;1268;p17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9" name="Google Shape;1269;p17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0" name="Google Shape;1270;p17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1" name="Google Shape;1271;p17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p17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3" name="Google Shape;1273;p17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274" name="Google Shape;1274;p17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279" name="Google Shape;1279;p172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Leverage software or applications designed to streamline the organization, retrieval, and manipulation of digital files to enhance efficiency in file-handling tasks.</a:t>
            </a:r>
            <a:endParaRPr/>
          </a:p>
        </p:txBody>
      </p:sp>
      <p:sp>
        <p:nvSpPr>
          <p:cNvPr descr="detail_1" id="1280" name="Google Shape;1280;p172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Explore third-party file management software or apps that offer advanced features for organizing and categorizing files, such as file tagging, version control, and synchronization across devices.</a:t>
            </a:r>
            <a:endParaRPr/>
          </a:p>
        </p:txBody>
      </p:sp>
      <p:sp>
        <p:nvSpPr>
          <p:cNvPr descr="detail_0" id="1281" name="Google Shape;1281;p172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Take advantage of built-in file management tools on your operating system to organize, search, and manage your digital files effectively.</a:t>
            </a:r>
            <a:endParaRPr sz="1400"/>
          </a:p>
        </p:txBody>
      </p:sp>
      <p:sp>
        <p:nvSpPr>
          <p:cNvPr descr="title" id="1282" name="Google Shape;1282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Utilizing File Management Tools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283" name="Google Shape;1283;p172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4" name="Google Shape;1284;p172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5" name="Google Shape;1285;p172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6" name="Google Shape;1286;p172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87" name="Google Shape;1287;p17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8" name="Google Shape;1288;p17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9" name="Google Shape;1289;p17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290" name="Google Shape;1290;p17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94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95" name="Google Shape;1295;p17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Regular Maintenance And Review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296" name="Google Shape;1296;p17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Conduct periodic assessments of your file structures and optimize organization based on changing needs.</a:t>
            </a:r>
            <a:endParaRPr/>
          </a:p>
        </p:txBody>
      </p:sp>
      <p:sp>
        <p:nvSpPr>
          <p:cNvPr descr="detail_1" id="1297" name="Google Shape;1297;p17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Develop a habit of organizing files promptly after creation or receipt to prevent clutter accumulation.</a:t>
            </a:r>
            <a:endParaRPr/>
          </a:p>
        </p:txBody>
      </p:sp>
      <p:sp>
        <p:nvSpPr>
          <p:cNvPr descr="detail_0" id="1298" name="Google Shape;1298;p17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Schedule regular maintenance sessions to review and declutter your digital files. Delete or archive files that are no longer relevant or needed.</a:t>
            </a:r>
            <a:endParaRPr sz="1400"/>
          </a:p>
        </p:txBody>
      </p:sp>
      <p:cxnSp>
        <p:nvCxnSpPr>
          <p:cNvPr id="1299" name="Google Shape;1299;p17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0" name="Google Shape;1300;p17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1" name="Google Shape;1301;p17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02" name="Google Shape;1302;p17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3" name="Google Shape;1303;p17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4" name="Google Shape;1304;p17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305" name="Google Shape;1305;p17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9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p174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1" name="Google Shape;1311;p174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2" name="Google Shape;1312;p174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313" name="Google Shape;1313;p174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1314" name="Google Shape;1314;p174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Cloud Storage And Backup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15" name="Google Shape;1315;p174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Utilize cloud storage platforms like Google Drive, Dropbox, or OneDrive for secure file storage and accessibility from any device.</a:t>
            </a:r>
            <a:endParaRPr sz="1100"/>
          </a:p>
        </p:txBody>
      </p:sp>
      <p:sp>
        <p:nvSpPr>
          <p:cNvPr descr="detail_1" id="1316" name="Google Shape;1316;p174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Enhance collaboration by utilizing cloud storage for seamless file sharing and access among team members.</a:t>
            </a:r>
            <a:endParaRPr sz="1100"/>
          </a:p>
        </p:txBody>
      </p:sp>
      <p:sp>
        <p:nvSpPr>
          <p:cNvPr descr="header_0" id="1317" name="Google Shape;1317;p174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Secure Storage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318" name="Google Shape;1318;p174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Collaboration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19" name="Google Shape;1319;p174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320" name="Google Shape;1320;p174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1321" name="Google Shape;1321;p174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 automated backup solutions to protect files from data loss or hardware failure.</a:t>
            </a:r>
            <a:endParaRPr sz="1100"/>
          </a:p>
        </p:txBody>
      </p:sp>
      <p:sp>
        <p:nvSpPr>
          <p:cNvPr descr="header_2" id="1322" name="Google Shape;1322;p174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Data Loss Prevention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23" name="Google Shape;1323;p17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4" name="Google Shape;1324;p17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5" name="Google Shape;1325;p17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326" name="Google Shape;1326;p17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0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1331" name="Google Shape;1331;p17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naming conventions or file properties to track different versions.</a:t>
            </a:r>
            <a:endParaRPr/>
          </a:p>
        </p:txBody>
      </p:sp>
      <p:sp>
        <p:nvSpPr>
          <p:cNvPr descr="detail_2" id="1332" name="Google Shape;1332;p17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If collaborating on documents with others, use collaborative tools and platforms that support version control and real-time editing.</a:t>
            </a:r>
            <a:endParaRPr/>
          </a:p>
        </p:txBody>
      </p:sp>
      <p:sp>
        <p:nvSpPr>
          <p:cNvPr descr="detail_0" id="1333" name="Google Shape;1333;p17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Maintain a clear version history for documents that undergo multiple revisions or updates.</a:t>
            </a:r>
            <a:endParaRPr/>
          </a:p>
        </p:txBody>
      </p:sp>
      <p:sp>
        <p:nvSpPr>
          <p:cNvPr descr="title" id="1334" name="Google Shape;1334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Adopting Version Control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5" name="Google Shape;1335;p175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6" name="Google Shape;1336;p175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7" name="Google Shape;1337;p175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8" name="Google Shape;1338;p17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9" name="Google Shape;1339;p17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0" name="Google Shape;1340;p17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341" name="Google Shape;1341;p17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1029" name="Google Shape;1029;p158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Introduction to Decluttering Your Digital Space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Setting Clear Goals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Choosing Your Starting Point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Gathering Supplies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Decluttering Process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Organizing And Arranging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Making Decluttering Decisions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Disposing Of Decluttered Items Responsibly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Maintaining Regular Decluttering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Organizing Digital Files: An Overview</a:t>
            </a:r>
            <a:endParaRPr sz="1300"/>
          </a:p>
        </p:txBody>
      </p:sp>
      <p:sp>
        <p:nvSpPr>
          <p:cNvPr id="1030" name="Google Shape;1030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1031" name="Google Shape;1031;p158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Creating A Hierarchical Folder Structure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Using Descriptive File Names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Implementing Metadata And Tags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Utilizing File Management Tools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Regular Maintenance And Review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Cloud Storage And Backup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Adopting Version Control Practices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Developing File Naming And Organization Policies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Conclusion: Enhancing Productivity and Accessibility</a:t>
            </a:r>
            <a:endParaRPr sz="1300"/>
          </a:p>
        </p:txBody>
      </p:sp>
      <p:sp>
        <p:nvSpPr>
          <p:cNvPr id="1032" name="Google Shape;1032;p15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3" name="Google Shape;1033;p15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4" name="Google Shape;1034;p15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035" name="Google Shape;1035;p15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5" name="Shape 1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346" name="Google Shape;1346;p17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consistency in file naming conventions, folder structures, and metadata usage to promote uniformity and clarity in file management practices.</a:t>
            </a:r>
            <a:endParaRPr/>
          </a:p>
        </p:txBody>
      </p:sp>
      <p:sp>
        <p:nvSpPr>
          <p:cNvPr descr="detail_1" id="1347" name="Google Shape;1347;p17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Provide training and documentation to educate team members on best practices for organizing and managing digital files effectively.</a:t>
            </a:r>
            <a:endParaRPr/>
          </a:p>
        </p:txBody>
      </p:sp>
      <p:sp>
        <p:nvSpPr>
          <p:cNvPr descr="title" id="1348" name="Google Shape;1348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00">
                <a:latin typeface="Inter"/>
                <a:ea typeface="Inter"/>
                <a:cs typeface="Inter"/>
                <a:sym typeface="Inter"/>
              </a:rPr>
              <a:t>Developing File Naming And Organization Policies</a:t>
            </a:r>
            <a:endParaRPr sz="2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49" name="Google Shape;1349;p17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Standardize procedures by establishing clear guidelines and policies for file naming, organization, and storage within your organization or team.</a:t>
            </a:r>
            <a:endParaRPr sz="1400"/>
          </a:p>
        </p:txBody>
      </p:sp>
      <p:cxnSp>
        <p:nvCxnSpPr>
          <p:cNvPr id="1350" name="Google Shape;1350;p176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51" name="Google Shape;1351;p176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52" name="Google Shape;1352;p176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53" name="Google Shape;1353;p17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4" name="Google Shape;1354;p17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5" name="Google Shape;1355;p17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356" name="Google Shape;1356;p17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0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361" name="Google Shape;1361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Enhancing Productivity and Accessibility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62" name="Google Shape;1362;p177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Creates a well-organized digital workspace for easy access to important information.</a:t>
            </a:r>
            <a:endParaRPr sz="1100"/>
          </a:p>
        </p:txBody>
      </p:sp>
      <p:sp>
        <p:nvSpPr>
          <p:cNvPr descr="header_0" id="1363" name="Google Shape;1363;p177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Improves Accessibility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64" name="Google Shape;1364;p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1365" name="Google Shape;1365;p177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1366" name="Google Shape;1366;p177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1367" name="Google Shape;1367;p177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Streamlines file access and sharing within teams to enhance teamwork.</a:t>
            </a:r>
            <a:endParaRPr sz="1100"/>
          </a:p>
        </p:txBody>
      </p:sp>
      <p:sp>
        <p:nvSpPr>
          <p:cNvPr descr="header_1" id="1368" name="Google Shape;1368;p177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Promotes Collaboration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369" name="Google Shape;1369;p177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Reduces distractions and fosters focus on crucial tasks to boost productivity.</a:t>
            </a:r>
            <a:endParaRPr sz="1100"/>
          </a:p>
        </p:txBody>
      </p:sp>
      <p:sp>
        <p:nvSpPr>
          <p:cNvPr descr="header_2" id="1370" name="Google Shape;1370;p177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Enhances Productivity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71" name="Google Shape;1371;p17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2" name="Google Shape;1372;p17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3" name="Google Shape;1373;p17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374" name="Google Shape;1374;p17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59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41" name="Google Shape;1041;p159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42" name="Google Shape;1042;p159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43" name="Google Shape;1043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Decluttering Your Digital Space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44" name="Google Shape;1044;p159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Creating a more organized digital environment improves accessibility, reduces time spent searching for files, and promotes a harmonious workspace.</a:t>
            </a:r>
            <a:endParaRPr sz="1100"/>
          </a:p>
        </p:txBody>
      </p:sp>
      <p:sp>
        <p:nvSpPr>
          <p:cNvPr descr="header_0" id="1045" name="Google Shape;1045;p159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Improved Accessibility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46" name="Google Shape;1046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47" name="Google Shape;1047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048" name="Google Shape;1048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049" name="Google Shape;1049;p159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Reducing digital clutter can lead to decreased stress levels and a clearer mindset when navigating digital files and information.</a:t>
            </a:r>
            <a:endParaRPr sz="1100"/>
          </a:p>
        </p:txBody>
      </p:sp>
      <p:sp>
        <p:nvSpPr>
          <p:cNvPr descr="header_1" id="1050" name="Google Shape;1050;p159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Stress Reduction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51" name="Google Shape;1051;p159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Decluttering your digital space can enhance productivity by optimizing your workspace for efficient work processes.</a:t>
            </a:r>
            <a:endParaRPr sz="1100"/>
          </a:p>
        </p:txBody>
      </p:sp>
      <p:sp>
        <p:nvSpPr>
          <p:cNvPr descr="header_2" id="1052" name="Google Shape;1052;p159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Enhanced Productivity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53" name="Google Shape;1053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4" name="Google Shape;1054;p15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Google Shape;1055;p15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056" name="Google Shape;1056;p15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6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2" id="1062" name="Google Shape;1062;p16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Tracking Progress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63" name="Google Shape;1063;p16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4" name="Google Shape;1064;p16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descr="detail_0" id="1065" name="Google Shape;1065;p16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Plan decluttering efforts by defining objectives, deadlines, and success criteria for a more organized and harmonious environment.</a:t>
            </a:r>
            <a:endParaRPr sz="1200"/>
          </a:p>
        </p:txBody>
      </p:sp>
      <p:sp>
        <p:nvSpPr>
          <p:cNvPr descr="header_0" id="1066" name="Google Shape;1066;p16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Specific Objectives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67" name="Google Shape;1067;p16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Motivation and Focus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068" name="Google Shape;1068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Setting Clear Goals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069" name="Google Shape;1069;p16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Determine why decluttering is important to you and how it aligns with your goals to stay motivated and focused.</a:t>
            </a:r>
            <a:endParaRPr/>
          </a:p>
        </p:txBody>
      </p:sp>
      <p:sp>
        <p:nvSpPr>
          <p:cNvPr descr="detail_2" id="1070" name="Google Shape;1070;p16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Stay on track and maintain motivation by setting clear goals, tracking progress, and celebrating achievements throughout the decluttering journey.</a:t>
            </a:r>
            <a:endParaRPr/>
          </a:p>
        </p:txBody>
      </p:sp>
      <p:sp>
        <p:nvSpPr>
          <p:cNvPr id="1071" name="Google Shape;1071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2" name="Google Shape;1072;p16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3" name="Google Shape;1073;p16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074" name="Google Shape;1074;p16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079" name="Google Shape;1079;p161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Focus on high-traffic areas that accumulate clutter quickly to see noticeable improvements.</a:t>
            </a:r>
            <a:endParaRPr sz="1200"/>
          </a:p>
        </p:txBody>
      </p:sp>
      <p:sp>
        <p:nvSpPr>
          <p:cNvPr descr="detail_1" id="1080" name="Google Shape;1080;p161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Start small by addressing manageable areas like individual folders before moving on to larger spaces.</a:t>
            </a:r>
            <a:endParaRPr sz="1200"/>
          </a:p>
        </p:txBody>
      </p:sp>
      <p:sp>
        <p:nvSpPr>
          <p:cNvPr descr="detail_0" id="1081" name="Google Shape;1081;p161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Begin by selecting a specific area or category within your space to start decluttering.</a:t>
            </a:r>
            <a:endParaRPr sz="1200"/>
          </a:p>
        </p:txBody>
      </p:sp>
      <p:sp>
        <p:nvSpPr>
          <p:cNvPr descr="title" id="1082" name="Google Shape;1082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Choosing Your Starting Point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083" name="Google Shape;1083;p161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084" name="Google Shape;1084;p161"/>
          <p:cNvCxnSpPr>
            <a:endCxn id="1080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85" name="Google Shape;1085;p161"/>
          <p:cNvCxnSpPr>
            <a:endCxn id="1079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086" name="Google Shape;1086;p161"/>
          <p:cNvCxnSpPr>
            <a:endCxn id="1081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087" name="Google Shape;1087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8" name="Google Shape;1088;p16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9" name="Google Shape;1089;p16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090" name="Google Shape;1090;p16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4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p162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6" name="Google Shape;1096;p162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097" name="Google Shape;1097;p162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098" name="Google Shape;1098;p162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Gathering Supplies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99" name="Google Shape;1099;p162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Essential for a streamlined decluttering process</a:t>
            </a:r>
            <a:endParaRPr sz="1100"/>
          </a:p>
        </p:txBody>
      </p:sp>
      <p:sp>
        <p:nvSpPr>
          <p:cNvPr descr="detail_1" id="1100" name="Google Shape;1100;p162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Include cloud storage subscriptions and external drives for organization</a:t>
            </a:r>
            <a:endParaRPr sz="1100"/>
          </a:p>
        </p:txBody>
      </p:sp>
      <p:sp>
        <p:nvSpPr>
          <p:cNvPr descr="header_0" id="1101" name="Google Shape;1101;p162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Trash bags, labels, and cleaning supplies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02" name="Google Shape;1102;p162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Storage solutions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03" name="Google Shape;1103;p162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104" name="Google Shape;1104;p162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1105" name="Google Shape;1105;p162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106" name="Google Shape;1106;p162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For digital organization and efficiency</a:t>
            </a:r>
            <a:endParaRPr sz="1100"/>
          </a:p>
        </p:txBody>
      </p:sp>
      <p:sp>
        <p:nvSpPr>
          <p:cNvPr descr="header_2" id="1107" name="Google Shape;1107;p162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Software tools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08" name="Google Shape;1108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p16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0" name="Google Shape;1110;p16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111" name="Google Shape;1111;p16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5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116" name="Google Shape;1116;p163"/>
          <p:cNvSpPr txBox="1"/>
          <p:nvPr>
            <p:ph idx="2" type="body"/>
          </p:nvPr>
        </p:nvSpPr>
        <p:spPr>
          <a:xfrm>
            <a:off x="1144975" y="3617375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limits for files to encourage mindful consumption and prevent unnecessary accumulation.</a:t>
            </a:r>
            <a:endParaRPr/>
          </a:p>
        </p:txBody>
      </p:sp>
      <p:sp>
        <p:nvSpPr>
          <p:cNvPr descr="detail_1" id="1117" name="Google Shape;1117;p163"/>
          <p:cNvSpPr txBox="1"/>
          <p:nvPr>
            <p:ph idx="1" type="body"/>
          </p:nvPr>
        </p:nvSpPr>
        <p:spPr>
          <a:xfrm>
            <a:off x="1144975" y="2440232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 selective about what to keep by considering usefulness, joy, or purpose of each item.</a:t>
            </a:r>
            <a:endParaRPr/>
          </a:p>
        </p:txBody>
      </p:sp>
      <p:sp>
        <p:nvSpPr>
          <p:cNvPr descr="detail_0" id="1118" name="Google Shape;1118;p163"/>
          <p:cNvSpPr txBox="1"/>
          <p:nvPr>
            <p:ph idx="3" type="body"/>
          </p:nvPr>
        </p:nvSpPr>
        <p:spPr>
          <a:xfrm>
            <a:off x="1144975" y="1263100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Systematically sort files into categories like keep or delete using folders for organization.</a:t>
            </a:r>
            <a:endParaRPr sz="1400"/>
          </a:p>
        </p:txBody>
      </p:sp>
      <p:sp>
        <p:nvSpPr>
          <p:cNvPr descr="title" id="1119" name="Google Shape;1119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Decluttering Process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0" name="Google Shape;1120;p163"/>
          <p:cNvSpPr/>
          <p:nvPr/>
        </p:nvSpPr>
        <p:spPr>
          <a:xfrm>
            <a:off x="588188" y="15634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1" name="Google Shape;1121;p163"/>
          <p:cNvSpPr/>
          <p:nvPr/>
        </p:nvSpPr>
        <p:spPr>
          <a:xfrm>
            <a:off x="588188" y="27405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2" name="Google Shape;1122;p163"/>
          <p:cNvSpPr/>
          <p:nvPr/>
        </p:nvSpPr>
        <p:spPr>
          <a:xfrm>
            <a:off x="588188" y="39176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detail_5" id="1123" name="Google Shape;1123;p163"/>
          <p:cNvSpPr txBox="1"/>
          <p:nvPr>
            <p:ph idx="2" type="body"/>
          </p:nvPr>
        </p:nvSpPr>
        <p:spPr>
          <a:xfrm>
            <a:off x="5149425" y="3617378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Follow a structured process to reduce clutter, improve organization, and enhance functionality of the digital space.</a:t>
            </a:r>
            <a:endParaRPr/>
          </a:p>
        </p:txBody>
      </p:sp>
      <p:sp>
        <p:nvSpPr>
          <p:cNvPr descr="detail_4" id="1124" name="Google Shape;1124;p163"/>
          <p:cNvSpPr txBox="1"/>
          <p:nvPr>
            <p:ph idx="1" type="body"/>
          </p:nvPr>
        </p:nvSpPr>
        <p:spPr>
          <a:xfrm>
            <a:off x="5149425" y="2440233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Label files and folders for easy identification and organization maintenance.</a:t>
            </a:r>
            <a:endParaRPr/>
          </a:p>
        </p:txBody>
      </p:sp>
      <p:sp>
        <p:nvSpPr>
          <p:cNvPr descr="detail_3" id="1125" name="Google Shape;1125;p163"/>
          <p:cNvSpPr txBox="1"/>
          <p:nvPr>
            <p:ph idx="3" type="body"/>
          </p:nvPr>
        </p:nvSpPr>
        <p:spPr>
          <a:xfrm>
            <a:off x="5149425" y="1263100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Implement storage solutions and categorize items to optimize space and functionality.</a:t>
            </a:r>
            <a:endParaRPr sz="1400"/>
          </a:p>
        </p:txBody>
      </p:sp>
      <p:sp>
        <p:nvSpPr>
          <p:cNvPr id="1126" name="Google Shape;1126;p163"/>
          <p:cNvSpPr/>
          <p:nvPr/>
        </p:nvSpPr>
        <p:spPr>
          <a:xfrm>
            <a:off x="4651963" y="15634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7" name="Google Shape;1127;p163"/>
          <p:cNvSpPr/>
          <p:nvPr/>
        </p:nvSpPr>
        <p:spPr>
          <a:xfrm>
            <a:off x="4651963" y="27405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8" name="Google Shape;1128;p163"/>
          <p:cNvSpPr/>
          <p:nvPr/>
        </p:nvSpPr>
        <p:spPr>
          <a:xfrm>
            <a:off x="4651963" y="39176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9" name="Google Shape;1129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16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16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132" name="Google Shape;1132;p16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eader_2" id="1137" name="Google Shape;1137;p164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Clear Labeling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138" name="Google Shape;1138;p164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Organize items by grouping similar ones together and assigning specific folders for efficient organization.</a:t>
            </a:r>
            <a:endParaRPr sz="1200"/>
          </a:p>
        </p:txBody>
      </p:sp>
      <p:sp>
        <p:nvSpPr>
          <p:cNvPr descr="header_0" id="1139" name="Google Shape;1139;p164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Categorizing Belongings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40" name="Google Shape;1140;p164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Maximizing Space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141" name="Google Shape;1141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And Arranging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142" name="Google Shape;1142;p164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storage solutions like external drives and cloud storage to make the most of available space.</a:t>
            </a:r>
            <a:endParaRPr/>
          </a:p>
        </p:txBody>
      </p:sp>
      <p:sp>
        <p:nvSpPr>
          <p:cNvPr descr="detail_2" id="1143" name="Google Shape;1143;p164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Label files and folders accurately to easily identify contents and maintain organization throughout the decluttering process.</a:t>
            </a:r>
            <a:endParaRPr/>
          </a:p>
        </p:txBody>
      </p:sp>
      <p:sp>
        <p:nvSpPr>
          <p:cNvPr descr="detail_3" id="1144" name="Google Shape;1144;p164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Develop a clear and intuitive system for organizing files to optimize functionality and aesthetics within your digital space.</a:t>
            </a:r>
            <a:endParaRPr/>
          </a:p>
        </p:txBody>
      </p:sp>
      <p:sp>
        <p:nvSpPr>
          <p:cNvPr descr="header_3" id="1145" name="Google Shape;1145;p164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Structured System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46" name="Google Shape;1146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16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8" name="Google Shape;1148;p16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149" name="Google Shape;1149;p16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154" name="Google Shape;1154;p165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Evaluate each item based on its value, usefulness, and significance to your life. If in doubt, ask yourself if the item contributes positively to your space and well-being.</a:t>
            </a:r>
            <a:endParaRPr sz="1200"/>
          </a:p>
        </p:txBody>
      </p:sp>
      <p:sp>
        <p:nvSpPr>
          <p:cNvPr descr="detail_1" id="1155" name="Google Shape;1155;p165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Trust your instincts and make decisions swiftly to keep the process moving forward.</a:t>
            </a:r>
            <a:endParaRPr sz="1200"/>
          </a:p>
        </p:txBody>
      </p:sp>
      <p:sp>
        <p:nvSpPr>
          <p:cNvPr descr="detail_0" id="1156" name="Google Shape;1156;p165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Make decisions quickly by avoiding overthinking or getting bogged down by indecisiveness.</a:t>
            </a:r>
            <a:endParaRPr sz="1200"/>
          </a:p>
        </p:txBody>
      </p:sp>
      <p:sp>
        <p:nvSpPr>
          <p:cNvPr descr="title" id="1157" name="Google Shape;1157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Making Decluttering Decisions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158" name="Google Shape;1158;p165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159" name="Google Shape;1159;p165"/>
          <p:cNvCxnSpPr>
            <a:endCxn id="1155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60" name="Google Shape;1160;p165"/>
          <p:cNvCxnSpPr>
            <a:endCxn id="1154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61" name="Google Shape;1161;p165"/>
          <p:cNvCxnSpPr>
            <a:endCxn id="1156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162" name="Google Shape;1162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16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16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5</a:t>
            </a:r>
            <a:endParaRPr b="1" sz="1600"/>
          </a:p>
        </p:txBody>
      </p:sp>
      <p:sp>
        <p:nvSpPr>
          <p:cNvPr id="1165" name="Google Shape;1165;p16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