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53" r:id="rId4"/>
    <p:sldMasterId id="2147483754" r:id="rId5"/>
    <p:sldMasterId id="2147483755" r:id="rId6"/>
    <p:sldMasterId id="2147483756" r:id="rId7"/>
    <p:sldMasterId id="2147483757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</p:sldIdLst>
  <p:sldSz cy="5143500" cx="9144000"/>
  <p:notesSz cx="6858000" cy="9144000"/>
  <p:embeddedFontLst>
    <p:embeddedFont>
      <p:font typeface="Hanken Grotesk"/>
      <p:regular r:id="rId31"/>
      <p:bold r:id="rId32"/>
      <p:italic r:id="rId33"/>
      <p:boldItalic r:id="rId34"/>
    </p:embeddedFont>
    <p:embeddedFont>
      <p:font typeface="Inter SemiBold"/>
      <p:regular r:id="rId35"/>
      <p:bold r:id="rId36"/>
    </p:embeddedFont>
    <p:embeddedFont>
      <p:font typeface="Hanken Grotesk SemiBold"/>
      <p:regular r:id="rId37"/>
      <p:bold r:id="rId38"/>
      <p:italic r:id="rId39"/>
      <p:boldItalic r:id="rId40"/>
    </p:embeddedFont>
    <p:embeddedFont>
      <p:font typeface="Inter"/>
      <p:regular r:id="rId41"/>
      <p:bold r:id="rId42"/>
    </p:embeddedFont>
    <p:embeddedFont>
      <p:font typeface="Helvetica Neue"/>
      <p:regular r:id="rId43"/>
      <p:bold r:id="rId44"/>
      <p:italic r:id="rId45"/>
      <p:boldItalic r:id="rId46"/>
    </p:embeddedFont>
    <p:embeddedFont>
      <p:font typeface="Helvetica Neue Light"/>
      <p:regular r:id="rId47"/>
      <p:bold r:id="rId48"/>
      <p:italic r:id="rId49"/>
      <p:boldItalic r:id="rId50"/>
    </p:embeddedFont>
    <p:embeddedFont>
      <p:font typeface="Inter Black"/>
      <p:bold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SemiBold-boldItalic.fntdata"/><Relationship Id="rId42" Type="http://schemas.openxmlformats.org/officeDocument/2006/relationships/font" Target="fonts/Inter-bold.fntdata"/><Relationship Id="rId41" Type="http://schemas.openxmlformats.org/officeDocument/2006/relationships/font" Target="fonts/Inter-regular.fntdata"/><Relationship Id="rId44" Type="http://schemas.openxmlformats.org/officeDocument/2006/relationships/font" Target="fonts/HelveticaNeue-bold.fntdata"/><Relationship Id="rId43" Type="http://schemas.openxmlformats.org/officeDocument/2006/relationships/font" Target="fonts/HelveticaNeue-regular.fntdata"/><Relationship Id="rId46" Type="http://schemas.openxmlformats.org/officeDocument/2006/relationships/font" Target="fonts/HelveticaNeue-boldItalic.fntdata"/><Relationship Id="rId45" Type="http://schemas.openxmlformats.org/officeDocument/2006/relationships/font" Target="fonts/HelveticaNeue-italic.fntdata"/><Relationship Id="rId1" Type="http://schemas.openxmlformats.org/officeDocument/2006/relationships/theme" Target="theme/theme6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48" Type="http://schemas.openxmlformats.org/officeDocument/2006/relationships/font" Target="fonts/HelveticaNeueLight-bold.fntdata"/><Relationship Id="rId47" Type="http://schemas.openxmlformats.org/officeDocument/2006/relationships/font" Target="fonts/HelveticaNeueLight-regular.fntdata"/><Relationship Id="rId49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-regular.fntdata"/><Relationship Id="rId30" Type="http://schemas.openxmlformats.org/officeDocument/2006/relationships/slide" Target="slides/slide21.xml"/><Relationship Id="rId33" Type="http://schemas.openxmlformats.org/officeDocument/2006/relationships/font" Target="fonts/HankenGrotesk-italic.fntdata"/><Relationship Id="rId32" Type="http://schemas.openxmlformats.org/officeDocument/2006/relationships/font" Target="fonts/HankenGrotesk-bold.fntdata"/><Relationship Id="rId35" Type="http://schemas.openxmlformats.org/officeDocument/2006/relationships/font" Target="fonts/InterSemiBold-regular.fntdata"/><Relationship Id="rId34" Type="http://schemas.openxmlformats.org/officeDocument/2006/relationships/font" Target="fonts/HankenGrotesk-boldItalic.fntdata"/><Relationship Id="rId37" Type="http://schemas.openxmlformats.org/officeDocument/2006/relationships/font" Target="fonts/HankenGroteskSemiBold-regular.fntdata"/><Relationship Id="rId36" Type="http://schemas.openxmlformats.org/officeDocument/2006/relationships/font" Target="fonts/InterSemiBold-bold.fntdata"/><Relationship Id="rId39" Type="http://schemas.openxmlformats.org/officeDocument/2006/relationships/font" Target="fonts/HankenGroteskSemiBold-italic.fntdata"/><Relationship Id="rId38" Type="http://schemas.openxmlformats.org/officeDocument/2006/relationships/font" Target="fonts/HankenGroteskSemiBold-bold.fntdata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9" Type="http://schemas.openxmlformats.org/officeDocument/2006/relationships/slide" Target="slides/slide20.xml"/><Relationship Id="rId51" Type="http://schemas.openxmlformats.org/officeDocument/2006/relationships/font" Target="fonts/InterBlack-bold.fntdata"/><Relationship Id="rId50" Type="http://schemas.openxmlformats.org/officeDocument/2006/relationships/font" Target="fonts/HelveticaNeueLight-boldItalic.fntdata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SLIDES_API70662128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SLIDES_API70662128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SLIDES_API706621281_15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SLIDES_API706621281_15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SLIDES_API706621281_17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SLIDES_API706621281_17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SLIDES_API706621281_18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4" name="Google Shape;874;SLIDES_API706621281_18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SLIDES_API706621281_20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SLIDES_API706621281_2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SLIDES_API706621281_2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4" name="Google Shape;904;SLIDES_API706621281_2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SLIDES_API706621281_23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6" name="Google Shape;916;SLIDES_API706621281_2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SLIDES_API706621281_25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1" name="Google Shape;931;SLIDES_API706621281_25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SLIDES_API706621281_27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SLIDES_API706621281_27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SLIDES_API81736195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" name="Google Shape;962;SLIDES_API81736195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SLIDES_API706621281_30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3" name="Google Shape;983;SLIDES_API706621281_30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SLIDES_API706621281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SLIDES_API706621281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SLIDES_API706621281_3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SLIDES_API706621281_3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SLIDES_API706621281_33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3" name="Google Shape;1013;SLIDES_API706621281_33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SLIDES_API38470583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SLIDES_API38470583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SLIDES_API706621281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SLIDES_API706621281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SLIDES_API706621281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SLIDES_API706621281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SLIDES_API706621281_8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1" name="Google Shape;781;SLIDES_API706621281_8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SLIDES_API706621281_10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SLIDES_API706621281_1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SLIDES_API706621281_1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SLIDES_API706621281_1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SLIDES_API706621281_13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5" name="Google Shape;835;SLIDES_API706621281_13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1" name="Google Shape;681;p10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0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5" name="Google Shape;685;p10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6" name="Google Shape;686;p10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0" name="Google Shape;690;p10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1" name="Google Shape;691;p10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2" name="Google Shape;692;p10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5" name="Google Shape;695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6" name="Google Shape;696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98" name="Google Shape;698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09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701" name="Google Shape;701;p10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02" name="Google Shape;702;p109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0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5" name="Google Shape;705;p110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06" name="Google Shape;706;p110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0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27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7" name="Google Shape;137;p27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8" name="Google Shape;138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9" name="Google Shape;139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5" name="Google Shape;145;p27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/>
          <p:nvPr/>
        </p:nvSpPr>
        <p:spPr>
          <a:xfrm>
            <a:off x="457373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" name="Google Shape;150;p28"/>
          <p:cNvSpPr/>
          <p:nvPr/>
        </p:nvSpPr>
        <p:spPr>
          <a:xfrm>
            <a:off x="3258743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25" y="158984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body"/>
          </p:nvPr>
        </p:nvSpPr>
        <p:spPr>
          <a:xfrm>
            <a:off x="3258744" y="1589801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3" type="subTitle"/>
          </p:nvPr>
        </p:nvSpPr>
        <p:spPr>
          <a:xfrm>
            <a:off x="457225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8"/>
          <p:cNvSpPr txBox="1"/>
          <p:nvPr>
            <p:ph idx="4" type="subTitle"/>
          </p:nvPr>
        </p:nvSpPr>
        <p:spPr>
          <a:xfrm>
            <a:off x="3258662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6" name="Google Shape;156;p28"/>
          <p:cNvSpPr/>
          <p:nvPr/>
        </p:nvSpPr>
        <p:spPr>
          <a:xfrm>
            <a:off x="457373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8"/>
          <p:cNvSpPr/>
          <p:nvPr/>
        </p:nvSpPr>
        <p:spPr>
          <a:xfrm>
            <a:off x="3258743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8" name="Google Shape;158;p28"/>
          <p:cNvSpPr txBox="1"/>
          <p:nvPr>
            <p:ph idx="5" type="body"/>
          </p:nvPr>
        </p:nvSpPr>
        <p:spPr>
          <a:xfrm>
            <a:off x="457225" y="3418675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8"/>
          <p:cNvSpPr txBox="1"/>
          <p:nvPr>
            <p:ph idx="6" type="body"/>
          </p:nvPr>
        </p:nvSpPr>
        <p:spPr>
          <a:xfrm>
            <a:off x="3258744" y="341862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8"/>
          <p:cNvSpPr txBox="1"/>
          <p:nvPr>
            <p:ph idx="7" type="subTitle"/>
          </p:nvPr>
        </p:nvSpPr>
        <p:spPr>
          <a:xfrm>
            <a:off x="457225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8"/>
          <p:cNvSpPr txBox="1"/>
          <p:nvPr>
            <p:ph idx="8" type="subTitle"/>
          </p:nvPr>
        </p:nvSpPr>
        <p:spPr>
          <a:xfrm>
            <a:off x="3258662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8"/>
          <p:cNvSpPr/>
          <p:nvPr/>
        </p:nvSpPr>
        <p:spPr>
          <a:xfrm>
            <a:off x="6060117" y="1141600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63" name="Google Shape;163;p28"/>
          <p:cNvSpPr txBox="1"/>
          <p:nvPr>
            <p:ph idx="9" type="body"/>
          </p:nvPr>
        </p:nvSpPr>
        <p:spPr>
          <a:xfrm>
            <a:off x="6060117" y="1589801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4" name="Google Shape;164;p28"/>
          <p:cNvSpPr txBox="1"/>
          <p:nvPr>
            <p:ph idx="13" type="subTitle"/>
          </p:nvPr>
        </p:nvSpPr>
        <p:spPr>
          <a:xfrm>
            <a:off x="6060036" y="1141300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8"/>
          <p:cNvSpPr/>
          <p:nvPr/>
        </p:nvSpPr>
        <p:spPr>
          <a:xfrm>
            <a:off x="6060117" y="2970427"/>
            <a:ext cx="26268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66" name="Google Shape;166;p28"/>
          <p:cNvSpPr txBox="1"/>
          <p:nvPr>
            <p:ph idx="14" type="body"/>
          </p:nvPr>
        </p:nvSpPr>
        <p:spPr>
          <a:xfrm>
            <a:off x="6060117" y="3418628"/>
            <a:ext cx="26268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8"/>
          <p:cNvSpPr txBox="1"/>
          <p:nvPr>
            <p:ph idx="15" type="subTitle"/>
          </p:nvPr>
        </p:nvSpPr>
        <p:spPr>
          <a:xfrm>
            <a:off x="6060036" y="2970127"/>
            <a:ext cx="26268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2" name="Google Shape;172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0"/>
          <p:cNvSpPr txBox="1"/>
          <p:nvPr>
            <p:ph idx="1" type="body"/>
          </p:nvPr>
        </p:nvSpPr>
        <p:spPr>
          <a:xfrm>
            <a:off x="491166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0"/>
          <p:cNvSpPr txBox="1"/>
          <p:nvPr>
            <p:ph idx="2" type="subTitle"/>
          </p:nvPr>
        </p:nvSpPr>
        <p:spPr>
          <a:xfrm>
            <a:off x="491166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2" name="Google Shape;182;p30"/>
          <p:cNvSpPr txBox="1"/>
          <p:nvPr>
            <p:ph idx="3" type="body"/>
          </p:nvPr>
        </p:nvSpPr>
        <p:spPr>
          <a:xfrm>
            <a:off x="3291218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0"/>
          <p:cNvSpPr txBox="1"/>
          <p:nvPr>
            <p:ph idx="4" type="subTitle"/>
          </p:nvPr>
        </p:nvSpPr>
        <p:spPr>
          <a:xfrm>
            <a:off x="3291216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0"/>
          <p:cNvSpPr txBox="1"/>
          <p:nvPr>
            <p:ph idx="5" type="body"/>
          </p:nvPr>
        </p:nvSpPr>
        <p:spPr>
          <a:xfrm>
            <a:off x="491125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0"/>
          <p:cNvSpPr txBox="1"/>
          <p:nvPr>
            <p:ph idx="6" type="subTitle"/>
          </p:nvPr>
        </p:nvSpPr>
        <p:spPr>
          <a:xfrm>
            <a:off x="491125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30"/>
          <p:cNvSpPr txBox="1"/>
          <p:nvPr>
            <p:ph idx="7" type="body"/>
          </p:nvPr>
        </p:nvSpPr>
        <p:spPr>
          <a:xfrm>
            <a:off x="3291177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30"/>
          <p:cNvSpPr txBox="1"/>
          <p:nvPr>
            <p:ph idx="8" type="subTitle"/>
          </p:nvPr>
        </p:nvSpPr>
        <p:spPr>
          <a:xfrm>
            <a:off x="3291175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30"/>
          <p:cNvSpPr txBox="1"/>
          <p:nvPr>
            <p:ph idx="9" type="body"/>
          </p:nvPr>
        </p:nvSpPr>
        <p:spPr>
          <a:xfrm>
            <a:off x="6091266" y="1593548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13" type="subTitle"/>
          </p:nvPr>
        </p:nvSpPr>
        <p:spPr>
          <a:xfrm>
            <a:off x="6091265" y="1253075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idx="14" type="body"/>
          </p:nvPr>
        </p:nvSpPr>
        <p:spPr>
          <a:xfrm>
            <a:off x="6091225" y="3393825"/>
            <a:ext cx="25956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1" name="Google Shape;191;p30"/>
          <p:cNvSpPr txBox="1"/>
          <p:nvPr>
            <p:ph idx="15" type="subTitle"/>
          </p:nvPr>
        </p:nvSpPr>
        <p:spPr>
          <a:xfrm>
            <a:off x="6091224" y="3053351"/>
            <a:ext cx="25956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1"/>
          <p:cNvSpPr txBox="1"/>
          <p:nvPr>
            <p:ph idx="1" type="subTitle"/>
          </p:nvPr>
        </p:nvSpPr>
        <p:spPr>
          <a:xfrm>
            <a:off x="4690125" y="1140114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31"/>
          <p:cNvSpPr txBox="1"/>
          <p:nvPr>
            <p:ph idx="2" type="subTitle"/>
          </p:nvPr>
        </p:nvSpPr>
        <p:spPr>
          <a:xfrm>
            <a:off x="4690125" y="2396637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idx="3" type="subTitle"/>
          </p:nvPr>
        </p:nvSpPr>
        <p:spPr>
          <a:xfrm>
            <a:off x="4690125" y="3653173"/>
            <a:ext cx="17571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>
            <p:ph idx="4" type="body"/>
          </p:nvPr>
        </p:nvSpPr>
        <p:spPr>
          <a:xfrm>
            <a:off x="2164734" y="1140000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1"/>
          <p:cNvSpPr txBox="1"/>
          <p:nvPr>
            <p:ph idx="5" type="body"/>
          </p:nvPr>
        </p:nvSpPr>
        <p:spPr>
          <a:xfrm>
            <a:off x="2164734" y="2396588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1"/>
          <p:cNvSpPr txBox="1"/>
          <p:nvPr>
            <p:ph idx="6" type="subTitle"/>
          </p:nvPr>
        </p:nvSpPr>
        <p:spPr>
          <a:xfrm>
            <a:off x="457200" y="1140114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9" name="Google Shape;199;p31"/>
          <p:cNvSpPr txBox="1"/>
          <p:nvPr>
            <p:ph idx="7" type="subTitle"/>
          </p:nvPr>
        </p:nvSpPr>
        <p:spPr>
          <a:xfrm>
            <a:off x="457200" y="2396638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31"/>
          <p:cNvSpPr txBox="1"/>
          <p:nvPr>
            <p:ph idx="8" type="subTitle"/>
          </p:nvPr>
        </p:nvSpPr>
        <p:spPr>
          <a:xfrm>
            <a:off x="457200" y="3653174"/>
            <a:ext cx="1707600" cy="115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2" name="Google Shape;202;p31"/>
          <p:cNvSpPr txBox="1"/>
          <p:nvPr>
            <p:ph idx="9" type="body"/>
          </p:nvPr>
        </p:nvSpPr>
        <p:spPr>
          <a:xfrm>
            <a:off x="2164734" y="3653175"/>
            <a:ext cx="2176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1"/>
          <p:cNvSpPr txBox="1"/>
          <p:nvPr>
            <p:ph idx="13" type="body"/>
          </p:nvPr>
        </p:nvSpPr>
        <p:spPr>
          <a:xfrm>
            <a:off x="6447249" y="1140000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4" name="Google Shape;204;p31"/>
          <p:cNvSpPr txBox="1"/>
          <p:nvPr>
            <p:ph idx="14" type="body"/>
          </p:nvPr>
        </p:nvSpPr>
        <p:spPr>
          <a:xfrm>
            <a:off x="6447249" y="2396588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1"/>
          <p:cNvSpPr txBox="1"/>
          <p:nvPr>
            <p:ph idx="15" type="body"/>
          </p:nvPr>
        </p:nvSpPr>
        <p:spPr>
          <a:xfrm>
            <a:off x="6447249" y="3653174"/>
            <a:ext cx="2239500" cy="11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8" name="Google Shape;208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0" name="Google Shape;210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3" name="Google Shape;213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6" name="Google Shape;216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7" name="Google Shape;217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2" name="Google Shape;222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5" name="Google Shape;225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8" name="Google Shape;228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2" name="Google Shape;232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6" name="Google Shape;236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0" name="Google Shape;240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43" name="Google Shape;243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0" name="Google Shape;250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3" name="Google Shape;253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6" name="Google Shape;256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9" name="Google Shape;259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4" name="Google Shape;26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69" name="Google Shape;269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4" name="Google Shape;274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5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45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7" name="Google Shape;277;p45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83" name="Google Shape;283;p46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4" name="Google Shape;284;p46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5" name="Google Shape;285;p46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8" name="Google Shape;288;p47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47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47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1" name="Google Shape;291;p47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2" name="Google Shape;292;p47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3" name="Google Shape;293;p47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4" name="Google Shape;294;p47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47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6" name="Google Shape;296;p47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4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4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9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49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49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49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49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8" name="Google Shape;308;p49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0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2" name="Google Shape;312;p50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3" name="Google Shape;313;p50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4" name="Google Shape;314;p50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5" name="Google Shape;315;p5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16" name="Google Shape;316;p50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17" name="Google Shape;317;p50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0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0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4" name="Google Shape;324;p5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25" name="Google Shape;325;p5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26" name="Google Shape;326;p5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27" name="Google Shape;327;p5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2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1" name="Google Shape;331;p52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32" name="Google Shape;332;p52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3" name="Google Shape;333;p52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2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2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2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2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2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3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3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4" name="Google Shape;344;p53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3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6" name="Google Shape;346;p53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3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4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0" name="Google Shape;350;p54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4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2" name="Google Shape;352;p54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3" name="Google Shape;353;p54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5" name="Google Shape;355;p54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8" name="Google Shape;358;p55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55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5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5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55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3" name="Google Shape;363;p55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55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5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6" name="Google Shape;366;p55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7" name="Google Shape;367;p55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55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55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5" name="Google Shape;375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8" name="Google Shape;378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2" name="Google Shape;382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0" name="Google Shape;390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93" name="Google Shape;393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3" name="Google Shape;403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6" name="Google Shape;406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9" name="Google Shape;409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4" name="Google Shape;41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5" name="Google Shape;415;p66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66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66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2" name="Google Shape;422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6" name="Google Shape;426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7" name="Google Shape;427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68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9" name="Google Shape;429;p68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0" name="Google Shape;430;p68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36" name="Google Shape;436;p69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7" name="Google Shape;437;p69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8" name="Google Shape;438;p69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41" name="Google Shape;441;p70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70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70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4" name="Google Shape;444;p7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5" name="Google Shape;445;p7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6" name="Google Shape;446;p7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7" name="Google Shape;447;p7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72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2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2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2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0" name="Google Shape;460;p72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1" name="Google Shape;461;p72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2" name="Google Shape;462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5" name="Google Shape;465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6" name="Google Shape;466;p7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7" name="Google Shape;467;p7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8" name="Google Shape;468;p7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9" name="Google Shape;469;p7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4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3" name="Google Shape;473;p74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74" name="Google Shape;474;p74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5" name="Google Shape;475;p74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4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4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4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4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4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7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5" name="Google Shape;485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6" name="Google Shape;486;p7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6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6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4" name="Google Shape;494;p76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5" name="Google Shape;495;p76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6" name="Google Shape;496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7" name="Google Shape;497;p76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0" name="Google Shape;500;p77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p77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7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3" name="Google Shape;503;p77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77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77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77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7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77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7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p77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p77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7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6" name="Google Shape;516;p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7" name="Google Shape;517;p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0" name="Google Shape;520;p7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1" name="Google Shape;521;p7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4" name="Google Shape;524;p8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8" name="Google Shape;528;p8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3" name="Google Shape;533;p8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4" name="Google Shape;534;p8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35" name="Google Shape;535;p8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8" name="Google Shape;538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9" name="Google Shape;539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1" name="Google Shape;541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4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544" name="Google Shape;544;p8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5" name="Google Shape;545;p84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5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85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49" name="Google Shape;549;p85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85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7" name="Google Shape;557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0" name="Google Shape;560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3" name="Google Shape;563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6" name="Google Shape;566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1" name="Google Shape;571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2" name="Google Shape;572;p9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p9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9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9" name="Google Shape;579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4" name="Google Shape;584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6" name="Google Shape;586;p9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7" name="Google Shape;587;p9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93" name="Google Shape;593;p9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4" name="Google Shape;594;p9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5" name="Google Shape;595;p9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98" name="Google Shape;598;p9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9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9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1" name="Google Shape;601;p9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2" name="Google Shape;602;p9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03" name="Google Shape;603;p9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04" name="Google Shape;604;p9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97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4" name="Google Shape;614;p97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7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7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7" name="Google Shape;617;p97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8" name="Google Shape;618;p97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19" name="Google Shape;619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98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3" name="Google Shape;623;p98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4" name="Google Shape;624;p98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5" name="Google Shape;625;p98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26" name="Google Shape;626;p98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8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99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0" name="Google Shape;630;p99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31" name="Google Shape;631;p99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32" name="Google Shape;632;p99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9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99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9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6" name="Google Shape;636;p99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7" name="Google Shape;637;p99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8" name="Google Shape;638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00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100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2" name="Google Shape;642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3" name="Google Shape;643;p100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0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5" name="Google Shape;645;p100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100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01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1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1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1" name="Google Shape;651;p101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2" name="Google Shape;652;p101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3" name="Google Shape;653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4" name="Google Shape;654;p101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0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7" name="Google Shape;657;p102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8" name="Google Shape;658;p102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9" name="Google Shape;659;p102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2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1" name="Google Shape;661;p102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2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p102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2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2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6" name="Google Shape;666;p102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102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102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0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1" name="Google Shape;671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2" name="Google Shape;672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4" name="Google Shape;674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7" name="Google Shape;677;p10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6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6" name="Google Shape;246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47" name="Google Shape;247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395" name="Google Shape;395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6" name="Google Shape;396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97" name="Google Shape;397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52" name="Google Shape;552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3" name="Google Shape;553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54" name="Google Shape;554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g"/><Relationship Id="rId4" Type="http://schemas.openxmlformats.org/officeDocument/2006/relationships/image" Target="../media/image16.jpg"/><Relationship Id="rId5" Type="http://schemas.openxmlformats.org/officeDocument/2006/relationships/image" Target="../media/image17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5.png"/><Relationship Id="rId7" Type="http://schemas.openxmlformats.org/officeDocument/2006/relationships/image" Target="../media/image1.png"/><Relationship Id="rId8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712" name="Google Shape;712;p111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Day 4: Find Apps/Systems to Make It Easier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13" name="Google Shape;713;p11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Google Shape;714;p11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11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716" name="Google Shape;716;p11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20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51" name="Google Shape;851;p120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Dropbox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52" name="Google Shape;852;p120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Cloud storage solution for organizing digital documents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Facilitates file sharing and collaboration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Advanced search functionality for easy document retrieval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53" name="Google Shape;853;p120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Features of Dropbox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54" name="Google Shape;854;p120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12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2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12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858" name="Google Shape;858;p12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21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image_0" id="864" name="Google Shape;864;p121"/>
          <p:cNvPicPr preferRelativeResize="0"/>
          <p:nvPr/>
        </p:nvPicPr>
        <p:blipFill rotWithShape="1">
          <a:blip r:embed="rId3">
            <a:alphaModFix/>
          </a:blip>
          <a:srcRect b="0" l="308" r="298" t="0"/>
          <a:stretch/>
        </p:blipFill>
        <p:spPr>
          <a:xfrm>
            <a:off x="5384751" y="0"/>
            <a:ext cx="375924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865" name="Google Shape;865;p121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Evernote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66" name="Google Shape;866;p121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Allows for capturing and organizing notes and documents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Enables labeling and categorizing digital files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Supports web clipping for saving online content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67" name="Google Shape;867;p121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Features of Evernote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68" name="Google Shape;868;p12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9" name="Google Shape;869;p12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Google Shape;870;p12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871" name="Google Shape;871;p12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122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77" name="Google Shape;877;p122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Notion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78" name="Google Shape;878;p122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Notion offers customizable templates for various document types.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Users can tag and organize digital documents efficiently within Notion.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The platform provides robust organization features to manage digital files effectively.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79" name="Google Shape;879;p12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Notion's Features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80" name="Google Shape;880;p122"/>
          <p:cNvPicPr preferRelativeResize="0"/>
          <p:nvPr/>
        </p:nvPicPr>
        <p:blipFill rotWithShape="1">
          <a:blip r:embed="rId3">
            <a:alphaModFix/>
          </a:blip>
          <a:srcRect b="0" l="12225" r="12217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81" name="Google Shape;881;p122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Google Shape;882;p122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3" name="Google Shape;883;p12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12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12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886" name="Google Shape;886;p12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23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92" name="Google Shape;892;p123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Trello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93" name="Google Shape;893;p123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Utilizes boards to represent projects or tasks visually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Uses lists to break down tasks into categories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Cards represent individual tasks with details and progress status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94" name="Google Shape;894;p12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Features of Trello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95" name="Google Shape;895;p123"/>
          <p:cNvPicPr preferRelativeResize="0"/>
          <p:nvPr/>
        </p:nvPicPr>
        <p:blipFill rotWithShape="1">
          <a:blip r:embed="rId3">
            <a:alphaModFix/>
          </a:blip>
          <a:srcRect b="0" l="8025" r="8025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6" name="Google Shape;896;p123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7" name="Google Shape;897;p123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8" name="Google Shape;898;p12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9" name="Google Shape;899;p123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p123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901" name="Google Shape;901;p12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06" name="Google Shape;906;p124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Zapier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0" id="907" name="Google Shape;907;p124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Zapier's Functionality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908" name="Google Shape;908;p12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0627" l="0" r="0" t="30627"/>
          <a:stretch/>
        </p:blipFill>
        <p:spPr>
          <a:xfrm>
            <a:off x="457200" y="2175175"/>
            <a:ext cx="8229602" cy="2574100"/>
          </a:xfrm>
          <a:prstGeom prst="rect">
            <a:avLst/>
          </a:prstGeom>
        </p:spPr>
      </p:pic>
      <p:sp>
        <p:nvSpPr>
          <p:cNvPr descr="detail_0" id="909" name="Google Shape;909;p124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Zapier is an automation platform that streamlines workflows by connecting various apps and systems.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It enables users to automate repetitive tasks and integrate applications to improve document organization processes.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With Zapier, you can create custom workflows to automatically label and organize digital documents based on predefined triggers and actions.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910" name="Google Shape;910;p12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1" name="Google Shape;911;p12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2" name="Google Shape;912;p12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913" name="Google Shape;913;p12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918" name="Google Shape;918;p12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Comparing Project Management Apps: Utilize project management apps like BaseCamp, Trello, or Asana for sharing files and folders efficiently with others.</a:t>
            </a:r>
            <a:endParaRPr/>
          </a:p>
        </p:txBody>
      </p:sp>
      <p:sp>
        <p:nvSpPr>
          <p:cNvPr descr="detail_1" id="919" name="Google Shape;919;p12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Checking User Reviews: Before subscribing to an app, read user reviews to ensure it meets your organizational requirements without adding unnecessary stress.</a:t>
            </a:r>
            <a:endParaRPr/>
          </a:p>
        </p:txBody>
      </p:sp>
      <p:sp>
        <p:nvSpPr>
          <p:cNvPr descr="title" id="920" name="Google Shape;920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Finding the Best Apps for File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21" name="Google Shape;921;p12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Consider the Types of Files: Establish the type of files you want to organize to choose the right app for your specific needs.</a:t>
            </a:r>
            <a:endParaRPr sz="1400"/>
          </a:p>
        </p:txBody>
      </p:sp>
      <p:cxnSp>
        <p:nvCxnSpPr>
          <p:cNvPr id="922" name="Google Shape;922;p12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3" name="Google Shape;923;p12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4" name="Google Shape;924;p12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25" name="Google Shape;925;p12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6" name="Google Shape;926;p12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p12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928" name="Google Shape;928;p12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933" name="Google Shape;933;p126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Choose between specific apps for different file types or opt for a general app like Dropbox for versatile file storage and sharing.</a:t>
            </a:r>
            <a:endParaRPr/>
          </a:p>
        </p:txBody>
      </p:sp>
      <p:sp>
        <p:nvSpPr>
          <p:cNvPr descr="detail_1" id="934" name="Google Shape;934;p126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Apps like TagScanner for music files or PhotoMove for photos offer specialized organization features.</a:t>
            </a:r>
            <a:endParaRPr/>
          </a:p>
        </p:txBody>
      </p:sp>
      <p:sp>
        <p:nvSpPr>
          <p:cNvPr descr="detail_0" id="935" name="Google Shape;935;p126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Establish the type of files you want to keep organized to select the most suitable app.</a:t>
            </a:r>
            <a:endParaRPr sz="1400"/>
          </a:p>
        </p:txBody>
      </p:sp>
      <p:sp>
        <p:nvSpPr>
          <p:cNvPr descr="title" id="936" name="Google Shape;936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Consider the Types of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7" name="Google Shape;937;p126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938" name="Google Shape;938;p126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939" name="Google Shape;939;p126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940" name="Google Shape;940;p12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12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2" name="Google Shape;942;p12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943" name="Google Shape;943;p12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948" name="Google Shape;948;p127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Consider user reviews as valuable insights to make an informed decision on the app selection.</a:t>
            </a:r>
            <a:endParaRPr sz="1200"/>
          </a:p>
        </p:txBody>
      </p:sp>
      <p:sp>
        <p:nvSpPr>
          <p:cNvPr descr="detail_1" id="949" name="Google Shape;949;p127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Utilize platforms like the app store or TrustPilot for reliable user feedback on app performance.</a:t>
            </a:r>
            <a:endParaRPr sz="1200"/>
          </a:p>
        </p:txBody>
      </p:sp>
      <p:sp>
        <p:nvSpPr>
          <p:cNvPr descr="detail_0" id="950" name="Google Shape;950;p127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Read user reviews to understand real experiences and potential challenges with the app.</a:t>
            </a:r>
            <a:endParaRPr sz="1200"/>
          </a:p>
        </p:txBody>
      </p:sp>
      <p:sp>
        <p:nvSpPr>
          <p:cNvPr descr="title" id="951" name="Google Shape;951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Checking User Reviews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952" name="Google Shape;952;p127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953" name="Google Shape;953;p127"/>
          <p:cNvCxnSpPr>
            <a:endCxn id="949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954" name="Google Shape;954;p127"/>
          <p:cNvCxnSpPr>
            <a:endCxn id="948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955" name="Google Shape;955;p127"/>
          <p:cNvCxnSpPr>
            <a:endCxn id="950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956" name="Google Shape;956;p12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p127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p127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959" name="Google Shape;959;p12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28"/>
          <p:cNvSpPr/>
          <p:nvPr/>
        </p:nvSpPr>
        <p:spPr>
          <a:xfrm>
            <a:off x="231375" y="-140650"/>
            <a:ext cx="1701000" cy="17010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5" name="Google Shape;965;p128"/>
          <p:cNvSpPr/>
          <p:nvPr/>
        </p:nvSpPr>
        <p:spPr>
          <a:xfrm>
            <a:off x="231375" y="1721238"/>
            <a:ext cx="1701000" cy="17010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6" name="Google Shape;966;p128"/>
          <p:cNvSpPr/>
          <p:nvPr/>
        </p:nvSpPr>
        <p:spPr>
          <a:xfrm>
            <a:off x="231375" y="3583138"/>
            <a:ext cx="1701000" cy="1701000"/>
          </a:xfrm>
          <a:prstGeom prst="ellipse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967" name="Google Shape;967;p128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231375" y="3583132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title" id="968" name="Google Shape;968;p128"/>
          <p:cNvSpPr txBox="1"/>
          <p:nvPr>
            <p:ph type="title"/>
          </p:nvPr>
        </p:nvSpPr>
        <p:spPr>
          <a:xfrm>
            <a:off x="2519825" y="450600"/>
            <a:ext cx="62832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Comparing Project Management Apps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69" name="Google Shape;969;p128"/>
          <p:cNvSpPr txBox="1"/>
          <p:nvPr>
            <p:ph idx="1" type="body"/>
          </p:nvPr>
        </p:nvSpPr>
        <p:spPr>
          <a:xfrm>
            <a:off x="2519900" y="1574608"/>
            <a:ext cx="5704200" cy="8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Utilize project management apps to streamline file sharing processes and keep documents organized in one location.</a:t>
            </a:r>
            <a:endParaRPr sz="1100"/>
          </a:p>
        </p:txBody>
      </p:sp>
      <p:sp>
        <p:nvSpPr>
          <p:cNvPr descr="detail_1" id="970" name="Google Shape;970;p128"/>
          <p:cNvSpPr txBox="1"/>
          <p:nvPr>
            <p:ph idx="2" type="body"/>
          </p:nvPr>
        </p:nvSpPr>
        <p:spPr>
          <a:xfrm>
            <a:off x="2519900" y="2746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Project management apps offer a centralized platform for uploading and sharing files, ensuring easy access and organization.</a:t>
            </a:r>
            <a:endParaRPr sz="1100"/>
          </a:p>
        </p:txBody>
      </p:sp>
      <p:sp>
        <p:nvSpPr>
          <p:cNvPr descr="header_0" id="971" name="Google Shape;971;p128"/>
          <p:cNvSpPr txBox="1"/>
          <p:nvPr>
            <p:ph idx="3" type="subTitle"/>
          </p:nvPr>
        </p:nvSpPr>
        <p:spPr>
          <a:xfrm>
            <a:off x="2519900" y="1254425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Streamline File Sharing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972" name="Google Shape;972;p128"/>
          <p:cNvSpPr txBox="1"/>
          <p:nvPr>
            <p:ph idx="4" type="subTitle"/>
          </p:nvPr>
        </p:nvSpPr>
        <p:spPr>
          <a:xfrm>
            <a:off x="2519900" y="2441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Centralized File Sharing Platform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73" name="Google Shape;973;p128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231375" y="-140649"/>
            <a:ext cx="1701000" cy="1701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974" name="Google Shape;974;p128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231375" y="1721241"/>
            <a:ext cx="1701000" cy="1701000"/>
          </a:xfrm>
          <a:prstGeom prst="ellipse">
            <a:avLst/>
          </a:prstGeom>
          <a:noFill/>
          <a:ln>
            <a:noFill/>
          </a:ln>
        </p:spPr>
      </p:pic>
      <p:sp>
        <p:nvSpPr>
          <p:cNvPr descr="detail_2" id="975" name="Google Shape;975;p128"/>
          <p:cNvSpPr txBox="1"/>
          <p:nvPr>
            <p:ph idx="2" type="body"/>
          </p:nvPr>
        </p:nvSpPr>
        <p:spPr>
          <a:xfrm>
            <a:off x="2519825" y="3953875"/>
            <a:ext cx="57042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Consider using apps like BaseCamp, Trello, and Asana for efficient file and folder sharing with collaborators.</a:t>
            </a:r>
            <a:endParaRPr sz="1100"/>
          </a:p>
        </p:txBody>
      </p:sp>
      <p:sp>
        <p:nvSpPr>
          <p:cNvPr descr="header_2" id="976" name="Google Shape;976;p128"/>
          <p:cNvSpPr txBox="1"/>
          <p:nvPr>
            <p:ph idx="4" type="subTitle"/>
          </p:nvPr>
        </p:nvSpPr>
        <p:spPr>
          <a:xfrm>
            <a:off x="2519825" y="3648750"/>
            <a:ext cx="5704200" cy="320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Efficient Collaboration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77" name="Google Shape;977;p12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8" name="Google Shape;978;p128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9" name="Google Shape;979;p128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980" name="Google Shape;980;p12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985" name="Google Shape;985;p12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If you regularly share files with others, consider signing up for a project management app for efficient collaboration.</a:t>
            </a:r>
            <a:endParaRPr/>
          </a:p>
        </p:txBody>
      </p:sp>
      <p:sp>
        <p:nvSpPr>
          <p:cNvPr descr="detail_1" id="986" name="Google Shape;986;p12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Read user reviews to compare different apps available before making a selection.</a:t>
            </a:r>
            <a:endParaRPr/>
          </a:p>
        </p:txBody>
      </p:sp>
      <p:sp>
        <p:nvSpPr>
          <p:cNvPr descr="detail_0" id="987" name="Google Shape;987;p12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Consider the type of files you want to keep organized and identify which type of app you need.</a:t>
            </a:r>
            <a:endParaRPr sz="1400"/>
          </a:p>
        </p:txBody>
      </p:sp>
      <p:sp>
        <p:nvSpPr>
          <p:cNvPr descr="title" id="988" name="Google Shape;988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Day 4 Action Steps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89" name="Google Shape;989;p12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0" name="Google Shape;990;p12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1" name="Google Shape;991;p12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2" name="Google Shape;992;p12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p12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12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995" name="Google Shape;995;p12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721" name="Google Shape;721;p112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Introduction to Day 4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The Importance of Organizing Digital Files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Utilizing Apps for Easier Organization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Popular Apps and Systems Overview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File Explorer / Finder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Google Drive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Microsoft OneDrive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Dropbox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Evernote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Notion</a:t>
            </a:r>
            <a:endParaRPr sz="1400"/>
          </a:p>
        </p:txBody>
      </p:sp>
      <p:sp>
        <p:nvSpPr>
          <p:cNvPr id="722" name="Google Shape;722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723" name="Google Shape;723;p112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Trello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Zapier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Finding the Best Apps for File Organization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Consider the Types of Files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Checking User Reviews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Comparing Project Management Apps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Day 4 Action Steps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Looking Ahead: Day 5 Preview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Conclusion</a:t>
            </a:r>
            <a:endParaRPr sz="1400"/>
          </a:p>
        </p:txBody>
      </p:sp>
      <p:sp>
        <p:nvSpPr>
          <p:cNvPr id="724" name="Google Shape;724;p11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11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11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727" name="Google Shape;727;p11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00" name="Google Shape;1000;p13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Looking Ahead: Day 5 Preview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001" name="Google Shape;1001;p13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 goal is to provide participants with practical tips to maintain a clutter-free digital environment.</a:t>
            </a:r>
            <a:endParaRPr/>
          </a:p>
        </p:txBody>
      </p:sp>
      <p:sp>
        <p:nvSpPr>
          <p:cNvPr descr="detail_1" id="1002" name="Google Shape;1002;p13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Participants will learn strategies to tackle one task at a time for better organization.</a:t>
            </a:r>
            <a:endParaRPr/>
          </a:p>
        </p:txBody>
      </p:sp>
      <p:sp>
        <p:nvSpPr>
          <p:cNvPr descr="detail_0" id="1003" name="Google Shape;1003;p13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Day 5 focuses on consistency in organizing digital files.</a:t>
            </a:r>
            <a:endParaRPr sz="1400"/>
          </a:p>
        </p:txBody>
      </p:sp>
      <p:cxnSp>
        <p:nvCxnSpPr>
          <p:cNvPr id="1004" name="Google Shape;1004;p13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5" name="Google Shape;1005;p13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6" name="Google Shape;1006;p13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7" name="Google Shape;1007;p13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13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9" name="Google Shape;1009;p13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1010" name="Google Shape;1010;p13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015" name="Google Shape;1015;p13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Emphasize the benefits of maintaining a well-organized digital filing system for improved productivity and efficiency.</a:t>
            </a:r>
            <a:endParaRPr/>
          </a:p>
        </p:txBody>
      </p:sp>
      <p:sp>
        <p:nvSpPr>
          <p:cNvPr descr="detail_1" id="1016" name="Google Shape;1016;p13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Encourage participants to apply the knowledge gained on Day 4 as they prepare for Day 5 of the challenge.</a:t>
            </a:r>
            <a:endParaRPr/>
          </a:p>
        </p:txBody>
      </p:sp>
      <p:sp>
        <p:nvSpPr>
          <p:cNvPr descr="detail_0" id="1017" name="Google Shape;1017;p13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Recap the significance of organizing digital files efficiently with the help of apps and systems.</a:t>
            </a:r>
            <a:endParaRPr sz="1400"/>
          </a:p>
        </p:txBody>
      </p:sp>
      <p:sp>
        <p:nvSpPr>
          <p:cNvPr descr="title" id="1018" name="Google Shape;1018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9" name="Google Shape;1019;p13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0" name="Google Shape;1020;p13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1" name="Google Shape;1021;p13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2" name="Google Shape;1022;p13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13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4" name="Google Shape;1024;p13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1025" name="Google Shape;1025;p13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113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3" name="Google Shape;733;p113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4" name="Google Shape;734;p113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735" name="Google Shape;735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Day 4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36" name="Google Shape;736;p113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Focus on streamlining organization of digital documents.</a:t>
            </a:r>
            <a:endParaRPr sz="1100"/>
          </a:p>
        </p:txBody>
      </p:sp>
      <p:sp>
        <p:nvSpPr>
          <p:cNvPr descr="header_0" id="737" name="Google Shape;737;p113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Exploring Apps and Systems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738" name="Google Shape;738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739" name="Google Shape;739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740" name="Google Shape;740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741" name="Google Shape;741;p113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Learning to make managing digital files more efficient and effective.</a:t>
            </a:r>
            <a:endParaRPr sz="1100"/>
          </a:p>
        </p:txBody>
      </p:sp>
      <p:sp>
        <p:nvSpPr>
          <p:cNvPr descr="header_1" id="742" name="Google Shape;742;p113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Leveraging Technology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43" name="Google Shape;743;p113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Emphasizing the use of apps and systems for digital file management.</a:t>
            </a:r>
            <a:endParaRPr sz="1100"/>
          </a:p>
        </p:txBody>
      </p:sp>
      <p:sp>
        <p:nvSpPr>
          <p:cNvPr descr="header_2" id="744" name="Google Shape;744;p113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Simplifying File Organization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745" name="Google Shape;745;p11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p113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p113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748" name="Google Shape;748;p11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753" name="Google Shape;753;p11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Maintaining a structured digital filing system enhances data security and ensures important information is easily accessible.</a:t>
            </a:r>
            <a:endParaRPr/>
          </a:p>
        </p:txBody>
      </p:sp>
      <p:sp>
        <p:nvSpPr>
          <p:cNvPr descr="detail_1" id="754" name="Google Shape;754;p11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Improved organization leads to increased productivity and efficiency in daily tasks.</a:t>
            </a:r>
            <a:endParaRPr/>
          </a:p>
        </p:txBody>
      </p:sp>
      <p:sp>
        <p:nvSpPr>
          <p:cNvPr descr="title" id="755" name="Google Shape;755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Organizing Digital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56" name="Google Shape;756;p11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2875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Organizing digital files reduces clutter and saves time searching for specific documents.</a:t>
            </a:r>
            <a:endParaRPr sz="1400"/>
          </a:p>
        </p:txBody>
      </p:sp>
      <p:cxnSp>
        <p:nvCxnSpPr>
          <p:cNvPr id="757" name="Google Shape;757;p11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8" name="Google Shape;758;p11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9" name="Google Shape;759;p11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60" name="Google Shape;760;p11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11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11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763" name="Google Shape;763;p11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768" name="Google Shape;768;p11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Utilizing the right apps can significantly enhance the maintenance of an organized digital filing system.</a:t>
            </a:r>
            <a:endParaRPr/>
          </a:p>
        </p:txBody>
      </p:sp>
      <p:sp>
        <p:nvSpPr>
          <p:cNvPr descr="detail_1" id="769" name="Google Shape;769;p11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leveraging specialized apps, users can streamline the task of organizing files with minimal effort.</a:t>
            </a:r>
            <a:endParaRPr/>
          </a:p>
        </p:txBody>
      </p:sp>
      <p:sp>
        <p:nvSpPr>
          <p:cNvPr descr="detail_0" id="770" name="Google Shape;770;p11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Apps play a crucial role in simplifying the organization of digital files and improving efficiency in file management processes.</a:t>
            </a:r>
            <a:endParaRPr sz="1400"/>
          </a:p>
        </p:txBody>
      </p:sp>
      <p:sp>
        <p:nvSpPr>
          <p:cNvPr descr="title" id="771" name="Google Shape;771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Utilizing Apps for Easier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2" name="Google Shape;772;p11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" name="Google Shape;773;p11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4" name="Google Shape;774;p11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5" name="Google Shape;775;p11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11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p11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778" name="Google Shape;778;p11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783" name="Google Shape;783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Popular Apps and Systems Overview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784" name="Google Shape;784;p116"/>
          <p:cNvSpPr txBox="1"/>
          <p:nvPr>
            <p:ph idx="4" type="body"/>
          </p:nvPr>
        </p:nvSpPr>
        <p:spPr>
          <a:xfrm>
            <a:off x="2309475" y="1140075"/>
            <a:ext cx="20316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Built-in file management systems for organizing and labeling digital documents into folders and subfolders.</a:t>
            </a:r>
            <a:endParaRPr sz="1100"/>
          </a:p>
        </p:txBody>
      </p:sp>
      <p:sp>
        <p:nvSpPr>
          <p:cNvPr descr="detail_1" id="785" name="Google Shape;785;p116"/>
          <p:cNvSpPr txBox="1"/>
          <p:nvPr>
            <p:ph idx="5" type="body"/>
          </p:nvPr>
        </p:nvSpPr>
        <p:spPr>
          <a:xfrm>
            <a:off x="2309475" y="2396651"/>
            <a:ext cx="20316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Cloud-based storage solution with powerful document organization features, collaboration, and sharing capabilities.</a:t>
            </a:r>
            <a:endParaRPr sz="1100"/>
          </a:p>
        </p:txBody>
      </p:sp>
      <p:sp>
        <p:nvSpPr>
          <p:cNvPr descr="header_0" id="786" name="Google Shape;786;p116"/>
          <p:cNvSpPr txBox="1"/>
          <p:nvPr>
            <p:ph idx="6" type="subTitle"/>
          </p:nvPr>
        </p:nvSpPr>
        <p:spPr>
          <a:xfrm>
            <a:off x="899000" y="1140075"/>
            <a:ext cx="13245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File Explorer/Finder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787" name="Google Shape;787;p116"/>
          <p:cNvSpPr txBox="1"/>
          <p:nvPr>
            <p:ph idx="7" type="subTitle"/>
          </p:nvPr>
        </p:nvSpPr>
        <p:spPr>
          <a:xfrm>
            <a:off x="899000" y="2396593"/>
            <a:ext cx="13245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Google Drive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788" name="Google Shape;788;p116"/>
          <p:cNvSpPr txBox="1"/>
          <p:nvPr>
            <p:ph idx="8" type="subTitle"/>
          </p:nvPr>
        </p:nvSpPr>
        <p:spPr>
          <a:xfrm>
            <a:off x="899000" y="3653125"/>
            <a:ext cx="13245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Microsoft OneDrive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789" name="Google Shape;789;p116"/>
          <p:cNvSpPr txBox="1"/>
          <p:nvPr>
            <p:ph idx="9" type="body"/>
          </p:nvPr>
        </p:nvSpPr>
        <p:spPr>
          <a:xfrm>
            <a:off x="2309475" y="3653226"/>
            <a:ext cx="20316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Microsoft's cloud storage service seamlessly integrated with Windows and Office applications, offering folder organization and search capabilities.</a:t>
            </a:r>
            <a:endParaRPr sz="1100"/>
          </a:p>
        </p:txBody>
      </p:sp>
      <p:sp>
        <p:nvSpPr>
          <p:cNvPr descr="detail_3" id="790" name="Google Shape;790;p116"/>
          <p:cNvSpPr txBox="1"/>
          <p:nvPr>
            <p:ph idx="13" type="body"/>
          </p:nvPr>
        </p:nvSpPr>
        <p:spPr>
          <a:xfrm>
            <a:off x="6655200" y="1140025"/>
            <a:ext cx="20316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Popular cloud storage and file-sharing platform with folder organization, collaboration features, and advanced search functionality.</a:t>
            </a:r>
            <a:endParaRPr sz="1100"/>
          </a:p>
        </p:txBody>
      </p:sp>
      <p:sp>
        <p:nvSpPr>
          <p:cNvPr descr="detail_4" id="791" name="Google Shape;791;p116"/>
          <p:cNvSpPr txBox="1"/>
          <p:nvPr>
            <p:ph idx="14" type="body"/>
          </p:nvPr>
        </p:nvSpPr>
        <p:spPr>
          <a:xfrm>
            <a:off x="6655200" y="2396602"/>
            <a:ext cx="20316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Note-taking and organization app for capturing, labeling, and organizing digital documents, notes, and web clippings with tagging and search features.</a:t>
            </a:r>
            <a:endParaRPr sz="1100"/>
          </a:p>
        </p:txBody>
      </p:sp>
      <p:sp>
        <p:nvSpPr>
          <p:cNvPr descr="header_3" id="792" name="Google Shape;792;p116"/>
          <p:cNvSpPr txBox="1"/>
          <p:nvPr>
            <p:ph idx="1" type="subTitle"/>
          </p:nvPr>
        </p:nvSpPr>
        <p:spPr>
          <a:xfrm>
            <a:off x="5206725" y="1140125"/>
            <a:ext cx="13245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Dropbox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4" id="793" name="Google Shape;793;p116"/>
          <p:cNvSpPr txBox="1"/>
          <p:nvPr>
            <p:ph idx="2" type="subTitle"/>
          </p:nvPr>
        </p:nvSpPr>
        <p:spPr>
          <a:xfrm>
            <a:off x="5206725" y="2396644"/>
            <a:ext cx="13245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Evernote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5" id="794" name="Google Shape;794;p116"/>
          <p:cNvSpPr txBox="1"/>
          <p:nvPr>
            <p:ph idx="3" type="subTitle"/>
          </p:nvPr>
        </p:nvSpPr>
        <p:spPr>
          <a:xfrm>
            <a:off x="5206725" y="3653175"/>
            <a:ext cx="13245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Notion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5" id="795" name="Google Shape;795;p116"/>
          <p:cNvSpPr txBox="1"/>
          <p:nvPr>
            <p:ph idx="15" type="body"/>
          </p:nvPr>
        </p:nvSpPr>
        <p:spPr>
          <a:xfrm>
            <a:off x="6655200" y="3653177"/>
            <a:ext cx="2031600" cy="11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All-in-one workspace for creating documents, databases, wikis, with customizable templates and organization features for effective document management.</a:t>
            </a:r>
            <a:endParaRPr sz="1100"/>
          </a:p>
        </p:txBody>
      </p:sp>
      <p:pic>
        <p:nvPicPr>
          <p:cNvPr id="796" name="Google Shape;796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575" y="121097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7" name="Google Shape;797;p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575" y="246202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8" name="Google Shape;798;p1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575" y="371307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1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8975" y="121097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p1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08975" y="2462025"/>
            <a:ext cx="219456" cy="21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1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08975" y="3713075"/>
            <a:ext cx="219456" cy="219456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11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11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11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805" name="Google Shape;805;p11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17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11" name="Google Shape;811;p117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File Explorer / Finder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12" name="Google Shape;812;p117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File Explorer is the built-in file management system on Windows.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Finder is the built-in file management system on Mac.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Both tools allow users to organize and label digital documents into folders and subfolders, creating a hierarchical structure for easy access and retrieval.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13" name="Google Shape;813;p11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Features of File Explorer and Finder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14" name="Google Shape;814;p117"/>
          <p:cNvPicPr preferRelativeResize="0"/>
          <p:nvPr/>
        </p:nvPicPr>
        <p:blipFill rotWithShape="1">
          <a:blip r:embed="rId3">
            <a:alphaModFix/>
          </a:blip>
          <a:srcRect b="0" l="12242" r="12234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5" name="Google Shape;815;p117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6" name="Google Shape;816;p117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7" name="Google Shape;817;p11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8" name="Google Shape;818;p117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9" name="Google Shape;819;p117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820" name="Google Shape;820;p11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25" name="Google Shape;825;p118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Google Drive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0" id="826" name="Google Shape;826;p118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Google Drive Features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27" name="Google Shape;827;p11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167" l="0" r="0" t="22162"/>
          <a:stretch/>
        </p:blipFill>
        <p:spPr>
          <a:xfrm>
            <a:off x="457200" y="2175175"/>
            <a:ext cx="8229601" cy="2574102"/>
          </a:xfrm>
          <a:prstGeom prst="rect">
            <a:avLst/>
          </a:prstGeom>
        </p:spPr>
      </p:pic>
      <p:sp>
        <p:nvSpPr>
          <p:cNvPr descr="detail_0" id="828" name="Google Shape;828;p118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Google Drive provides cloud-based storage for efficient document organization.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Users can create folders, name files descriptively, and easily search for documents.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Collaboration and sharing functionalities make it a versatile tool for teamwork.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829" name="Google Shape;829;p11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0" name="Google Shape;830;p118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1" name="Google Shape;831;p118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832" name="Google Shape;832;p11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19"/>
          <p:cNvSpPr/>
          <p:nvPr/>
        </p:nvSpPr>
        <p:spPr>
          <a:xfrm>
            <a:off x="0" y="-5700"/>
            <a:ext cx="320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title" id="838" name="Google Shape;838;p119"/>
          <p:cNvSpPr txBox="1"/>
          <p:nvPr>
            <p:ph type="title"/>
          </p:nvPr>
        </p:nvSpPr>
        <p:spPr>
          <a:xfrm>
            <a:off x="3659150" y="446700"/>
            <a:ext cx="50343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Microsoft OneDrive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39" name="Google Shape;839;p119"/>
          <p:cNvSpPr txBox="1"/>
          <p:nvPr>
            <p:ph idx="4294967295" type="body"/>
          </p:nvPr>
        </p:nvSpPr>
        <p:spPr>
          <a:xfrm>
            <a:off x="3659150" y="1638350"/>
            <a:ext cx="50343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Seamless integration with Windows and Office applications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Folder organization functionality for efficient file management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Search capabilities to easily locate documents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40" name="Google Shape;840;p119"/>
          <p:cNvSpPr txBox="1"/>
          <p:nvPr>
            <p:ph idx="1" type="subTitle"/>
          </p:nvPr>
        </p:nvSpPr>
        <p:spPr>
          <a:xfrm>
            <a:off x="3659150" y="1091275"/>
            <a:ext cx="50343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Features of Microsoft OneDrive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841" name="Google Shape;841;p119"/>
          <p:cNvPicPr preferRelativeResize="0"/>
          <p:nvPr/>
        </p:nvPicPr>
        <p:blipFill rotWithShape="1">
          <a:blip r:embed="rId3">
            <a:alphaModFix/>
          </a:blip>
          <a:srcRect b="0" l="4001" r="4001" t="0"/>
          <a:stretch/>
        </p:blipFill>
        <p:spPr>
          <a:xfrm>
            <a:off x="230400" y="1200150"/>
            <a:ext cx="2743200" cy="2743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42" name="Google Shape;842;p11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11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Google Shape;844;p11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4</a:t>
            </a:r>
            <a:endParaRPr b="1" sz="1600"/>
          </a:p>
        </p:txBody>
      </p:sp>
      <p:sp>
        <p:nvSpPr>
          <p:cNvPr id="845" name="Google Shape;845;p11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